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9" r:id="rId12"/>
    <p:sldMasterId id="2147483781" r:id="rId13"/>
  </p:sldMasterIdLst>
  <p:notesMasterIdLst>
    <p:notesMasterId r:id="rId16"/>
  </p:notesMasterIdLst>
  <p:sldIdLst>
    <p:sldId id="257" r:id="rId14"/>
    <p:sldId id="258" r:id="rId15"/>
    <p:sldId id="325" r:id="rId17"/>
    <p:sldId id="259" r:id="rId18"/>
    <p:sldId id="260" r:id="rId19"/>
    <p:sldId id="359" r:id="rId20"/>
    <p:sldId id="261" r:id="rId21"/>
    <p:sldId id="363" r:id="rId22"/>
    <p:sldId id="351" r:id="rId23"/>
    <p:sldId id="266" r:id="rId24"/>
    <p:sldId id="352" r:id="rId25"/>
    <p:sldId id="376" r:id="rId26"/>
    <p:sldId id="384" r:id="rId27"/>
    <p:sldId id="371" r:id="rId28"/>
    <p:sldId id="372" r:id="rId29"/>
    <p:sldId id="373" r:id="rId30"/>
    <p:sldId id="374" r:id="rId31"/>
    <p:sldId id="383" r:id="rId32"/>
    <p:sldId id="280" r:id="rId33"/>
    <p:sldId id="324" r:id="rId34"/>
  </p:sldIdLst>
  <p:sldSz cx="12192000" cy="6858000"/>
  <p:notesSz cx="6858000" cy="9144000"/>
  <p:defaultTextStyle>
    <a:defPPr>
      <a:defRPr lang="zh-CN"/>
    </a:defPPr>
    <a:lvl1pPr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p:scale>
          <a:sx n="72" d="100"/>
          <a:sy n="72" d="100"/>
        </p:scale>
        <p:origin x="1075" y="384"/>
      </p:cViewPr>
      <p:guideLst>
        <p:guide orient="horz" pos="219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notesMaster" Target="notesMasters/notesMaster1.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9123" name="Header Placeholder 1"/>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a:defRPr sz="1200"/>
            </a:lvl1pPr>
          </a:lstStyle>
          <a:p>
            <a:endParaRPr lang="en-US" altLang="en-US"/>
          </a:p>
        </p:txBody>
      </p:sp>
      <p:sp>
        <p:nvSpPr>
          <p:cNvPr id="1049124" name="Date Placeholder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a:lstStyle>
          <a:p>
            <a:fld id="{626F01CE-D7B9-4A50-B693-68920F33D811}" type="datetimeFigureOut">
              <a:rPr lang="zh-CN" altLang="en-US"/>
            </a:fld>
            <a:endParaRPr lang="zh-CN" altLang="en-US" sz="1200"/>
          </a:p>
        </p:txBody>
      </p:sp>
      <p:sp>
        <p:nvSpPr>
          <p:cNvPr id="1049125" name="Slide Image Placeholder 3"/>
          <p:cNvSpPr>
            <a:spLocks noGrp="1" noRot="1" noChangeAspect="1" noChangeArrowheads="1"/>
          </p:cNvSpPr>
          <p:nvPr>
            <p:ph type="sldImg" idx="9"/>
          </p:nvPr>
        </p:nvSpPr>
        <p:spPr bwMode="auto">
          <a:xfrm>
            <a:off x="685800" y="1143000"/>
            <a:ext cx="5486400" cy="3086100"/>
          </a:xfrm>
          <a:prstGeom prst="rect">
            <a:avLst/>
          </a:prstGeom>
          <a:noFill/>
          <a:ln w="12700">
            <a:noFill/>
            <a:miter lim="800000"/>
          </a:ln>
        </p:spPr>
      </p:sp>
      <p:sp>
        <p:nvSpPr>
          <p:cNvPr id="1049126" name="Notes Placeholder 4"/>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r>
              <a:rPr lang="en-US" altLang="zh-CN"/>
              <a:t>Click to edit Master text styles</a:t>
            </a:r>
            <a:endParaRPr lang="en-US" altLang="zh-CN"/>
          </a:p>
          <a:p>
            <a:r>
              <a:rPr lang="en-US" altLang="zh-CN"/>
              <a:t>Second level</a:t>
            </a:r>
            <a:endParaRPr lang="en-US" altLang="zh-CN"/>
          </a:p>
          <a:p>
            <a:r>
              <a:rPr lang="en-US" altLang="zh-CN"/>
              <a:t>Third level</a:t>
            </a:r>
            <a:endParaRPr lang="en-US" altLang="zh-CN"/>
          </a:p>
          <a:p>
            <a:r>
              <a:rPr lang="en-US" altLang="zh-CN"/>
              <a:t>Fourth level</a:t>
            </a:r>
            <a:endParaRPr lang="en-US" altLang="zh-CN"/>
          </a:p>
          <a:p>
            <a:r>
              <a:rPr lang="en-US" altLang="zh-CN"/>
              <a:t>Fifth level</a:t>
            </a:r>
            <a:endParaRPr lang="en-US" altLang="zh-CN"/>
          </a:p>
        </p:txBody>
      </p:sp>
      <p:sp>
        <p:nvSpPr>
          <p:cNvPr id="1049127" name="Footer Placeholder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lstStyle>
            <a:lvl1pPr>
              <a:defRPr sz="1200"/>
            </a:lvl1pPr>
          </a:lstStyle>
          <a:p>
            <a:endParaRPr lang="en-US" altLang="en-US"/>
          </a:p>
        </p:txBody>
      </p:sp>
      <p:sp>
        <p:nvSpPr>
          <p:cNvPr id="1049128" name="Slide Number Placeholder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lstStyle>
            <a:lvl1pPr algn="r">
              <a:buFont typeface="Arial" panose="020B0604020202020204" pitchFamily="34" charset="0"/>
              <a:buNone/>
            </a:lvl1pPr>
          </a:lstStyle>
          <a:p>
            <a:fld id="{DA7C798B-C6CC-415D-BB6C-AA6403E7DFCC}" type="slidenum">
              <a:rPr lang="en-US" altLang="zh-CN"/>
            </a:fld>
            <a:endParaRPr lang="en-US" altLang="zh-CN" sz="120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4" name="Google Shape;94;g5dbfa3aced_0_86:notes"/>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a:moveTo>
                  <a:pt x="0" y="0"/>
                </a:moveTo>
                <a:lnTo>
                  <a:pt x="120000" y="0"/>
                </a:lnTo>
                <a:lnTo>
                  <a:pt x="120000" y="120000"/>
                </a:lnTo>
                <a:lnTo>
                  <a:pt x="0" y="120000"/>
                </a:lnTo>
                <a:lnTo>
                  <a:pt x="0" y="0"/>
                </a:lnTo>
                <a:close/>
              </a:path>
            </a:pathLst>
          </a:custGeom>
          <a:noFill/>
        </p:spPr>
      </p:sp>
      <p:sp>
        <p:nvSpPr>
          <p:cNvPr id="1048595" name="Google Shape;95;g5dbfa3aced_0_86:notes"/>
          <p:cNvSpPr txBox="1">
            <a:spLocks noGrp="1" noChangeArrowheads="1"/>
          </p:cNvSpPr>
          <p:nvPr>
            <p:ph type="body" idx="4294967295"/>
          </p:nvPr>
        </p:nvSpPr>
        <p:spPr bwMode="auto">
          <a:xfrm>
            <a:off x="685800" y="4343400"/>
            <a:ext cx="5486400" cy="4114800"/>
          </a:xfrm>
          <a:prstGeom prst="rect">
            <a:avLst/>
          </a:prstGeom>
          <a:noFill/>
          <a:ln>
            <a:miter lim="800000"/>
          </a:ln>
        </p:spPr>
        <p:txBody>
          <a:bodyPr lIns="91425" tIns="91425" rIns="91425" bIns="91425"/>
          <a:lstStyle/>
          <a:p>
            <a:pPr>
              <a:spcBef>
                <a:spcPct val="0"/>
              </a:spcBef>
            </a:pPr>
            <a:endParaRPr lang="en-US">
              <a:ea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2" name="Google Shape;100;g5dbfa3aced_0_93:notes"/>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a:moveTo>
                  <a:pt x="0" y="0"/>
                </a:moveTo>
                <a:lnTo>
                  <a:pt x="120000" y="0"/>
                </a:lnTo>
                <a:lnTo>
                  <a:pt x="120000" y="120000"/>
                </a:lnTo>
                <a:lnTo>
                  <a:pt x="0" y="120000"/>
                </a:lnTo>
                <a:lnTo>
                  <a:pt x="0" y="0"/>
                </a:lnTo>
                <a:close/>
              </a:path>
            </a:pathLst>
          </a:custGeom>
          <a:noFill/>
        </p:spPr>
      </p:sp>
      <p:sp>
        <p:nvSpPr>
          <p:cNvPr id="1048603" name="Google Shape;101;g5dbfa3aced_0_93:notes"/>
          <p:cNvSpPr txBox="1">
            <a:spLocks noGrp="1" noChangeArrowheads="1"/>
          </p:cNvSpPr>
          <p:nvPr>
            <p:ph type="body" idx="4294967295"/>
          </p:nvPr>
        </p:nvSpPr>
        <p:spPr bwMode="auto">
          <a:xfrm>
            <a:off x="685800" y="4343400"/>
            <a:ext cx="5486400" cy="4114800"/>
          </a:xfrm>
          <a:prstGeom prst="rect">
            <a:avLst/>
          </a:prstGeom>
          <a:noFill/>
          <a:ln>
            <a:miter lim="800000"/>
          </a:ln>
        </p:spPr>
        <p:txBody>
          <a:bodyPr lIns="91425" tIns="91425" rIns="91425" bIns="91425"/>
          <a:lstStyle/>
          <a:p>
            <a:pPr>
              <a:spcBef>
                <a:spcPct val="0"/>
              </a:spcBef>
            </a:pPr>
            <a:endParaRPr lang="en-US">
              <a:ea typeface="等线"/>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82"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888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884" name="Date Placeholder 9"/>
          <p:cNvSpPr>
            <a:spLocks noGrp="1" noChangeArrowheads="1"/>
          </p:cNvSpPr>
          <p:nvPr>
            <p:ph type="dt" sz="half" idx="10"/>
          </p:nvPr>
        </p:nvSpPr>
        <p:spPr/>
        <p:txBody>
          <a:bodyPr/>
          <a:lstStyle/>
          <a:p>
            <a:fld id="{CA05B5CB-2F56-489B-9CBD-C868B8F5E1EC}" type="datetime1">
              <a:rPr lang="en-US" altLang="en-US" smtClean="0"/>
            </a:fld>
            <a:endParaRPr lang="en-US"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92" name="Title 1"/>
          <p:cNvSpPr>
            <a:spLocks noGrp="1"/>
          </p:cNvSpPr>
          <p:nvPr>
            <p:ph type="title"/>
          </p:nvPr>
        </p:nvSpPr>
        <p:spPr/>
        <p:txBody>
          <a:bodyPr/>
          <a:lstStyle/>
          <a:p>
            <a:r>
              <a:rPr lang="en-US" noProof="1"/>
              <a:t>Click to edit Master title style</a:t>
            </a:r>
            <a:endParaRPr lang="en-IN" noProof="1"/>
          </a:p>
        </p:txBody>
      </p:sp>
      <p:sp>
        <p:nvSpPr>
          <p:cNvPr id="104889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94" name="Date Placeholder 9"/>
          <p:cNvSpPr>
            <a:spLocks noGrp="1" noChangeArrowheads="1"/>
          </p:cNvSpPr>
          <p:nvPr>
            <p:ph type="dt" sz="half" idx="10"/>
          </p:nvPr>
        </p:nvSpPr>
        <p:spPr/>
        <p:txBody>
          <a:bodyPr/>
          <a:lstStyle/>
          <a:p>
            <a:fld id="{29199199-FFAB-4521-80C5-964603DB1F61}" type="datetime1">
              <a:rPr lang="en-US" altLang="en-US" smtClean="0"/>
            </a:fld>
            <a:endParaRPr lang="en-US" altLang="en-US" sz="180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111"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911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9113" name="Date Placeholder 9"/>
          <p:cNvSpPr>
            <a:spLocks noGrp="1" noChangeArrowheads="1"/>
          </p:cNvSpPr>
          <p:nvPr>
            <p:ph type="dt" sz="half" idx="10"/>
          </p:nvPr>
        </p:nvSpPr>
        <p:spPr/>
        <p:txBody>
          <a:bodyPr/>
          <a:lstStyle/>
          <a:p>
            <a:fld id="{C220E927-C772-40C7-BD32-066707CAE807}" type="datetime1">
              <a:rPr lang="en-US" altLang="en-US" smtClean="0"/>
            </a:fld>
            <a:endParaRPr lang="en-US" altLang="en-US" sz="180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noProof="1"/>
              <a:t>Click to edit Master title style</a:t>
            </a:r>
            <a:endParaRPr lang="en-IN" noProof="1"/>
          </a:p>
        </p:txBody>
      </p:sp>
      <p:sp>
        <p:nvSpPr>
          <p:cNvPr id="1048589"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590" name="Date Placeholder 9"/>
          <p:cNvSpPr>
            <a:spLocks noGrp="1" noChangeArrowheads="1"/>
          </p:cNvSpPr>
          <p:nvPr>
            <p:ph type="dt" sz="half" idx="10"/>
          </p:nvPr>
        </p:nvSpPr>
        <p:spPr/>
        <p:txBody>
          <a:bodyPr/>
          <a:lstStyle/>
          <a:p>
            <a:fld id="{DD5EDF7C-CFF6-483C-9C67-8153CD4552BF}" type="datetime1">
              <a:rPr lang="en-US" altLang="en-US" smtClean="0"/>
            </a:fld>
            <a:endParaRPr lang="en-US" altLang="en-US" sz="180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114"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9115"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116" name="Date Placeholder 9"/>
          <p:cNvSpPr>
            <a:spLocks noGrp="1" noChangeArrowheads="1"/>
          </p:cNvSpPr>
          <p:nvPr>
            <p:ph type="dt" sz="half" idx="10"/>
          </p:nvPr>
        </p:nvSpPr>
        <p:spPr/>
        <p:txBody>
          <a:bodyPr/>
          <a:lstStyle/>
          <a:p>
            <a:fld id="{1F31DE61-C6B7-4E58-BD08-820F4BD25619}" type="datetime1">
              <a:rPr lang="en-US" altLang="en-US" smtClean="0"/>
            </a:fld>
            <a:endParaRPr lang="en-US" altLang="en-US" sz="180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noProof="1"/>
              <a:t>Click to edit Master title style</a:t>
            </a:r>
            <a:endParaRPr lang="en-IN" noProof="1"/>
          </a:p>
        </p:txBody>
      </p:sp>
      <p:sp>
        <p:nvSpPr>
          <p:cNvPr id="1048605"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06"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07" name="Date Placeholder 9"/>
          <p:cNvSpPr>
            <a:spLocks noGrp="1" noChangeArrowheads="1"/>
          </p:cNvSpPr>
          <p:nvPr>
            <p:ph type="dt" sz="half" idx="10"/>
          </p:nvPr>
        </p:nvSpPr>
        <p:spPr/>
        <p:txBody>
          <a:bodyPr/>
          <a:lstStyle/>
          <a:p>
            <a:fld id="{A9C93D1A-7C0A-48D0-9CDB-D2E6241CAAA9}" type="datetime1">
              <a:rPr lang="en-US" altLang="en-US" smtClean="0"/>
            </a:fld>
            <a:endParaRPr lang="en-US" altLang="en-US" sz="180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117"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11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119"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12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121"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122" name="Date Placeholder 9"/>
          <p:cNvSpPr>
            <a:spLocks noGrp="1" noChangeArrowheads="1"/>
          </p:cNvSpPr>
          <p:nvPr>
            <p:ph type="dt" sz="half" idx="10"/>
          </p:nvPr>
        </p:nvSpPr>
        <p:spPr/>
        <p:txBody>
          <a:bodyPr/>
          <a:lstStyle/>
          <a:p>
            <a:fld id="{2404BBC8-4095-4F93-ACF4-B2C525E0F107}" type="datetime1">
              <a:rPr lang="en-US" altLang="en-US" smtClean="0"/>
            </a:fld>
            <a:endParaRPr lang="en-US" altLang="en-US" sz="180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108" name="Title 1"/>
          <p:cNvSpPr>
            <a:spLocks noGrp="1"/>
          </p:cNvSpPr>
          <p:nvPr>
            <p:ph type="title"/>
          </p:nvPr>
        </p:nvSpPr>
        <p:spPr/>
        <p:txBody>
          <a:bodyPr/>
          <a:lstStyle/>
          <a:p>
            <a:r>
              <a:rPr lang="en-US" noProof="1"/>
              <a:t>Click to edit Master title style</a:t>
            </a:r>
            <a:endParaRPr lang="en-IN" noProof="1"/>
          </a:p>
        </p:txBody>
      </p:sp>
      <p:sp>
        <p:nvSpPr>
          <p:cNvPr id="1049109" name="Date Placeholder 9"/>
          <p:cNvSpPr>
            <a:spLocks noGrp="1" noChangeArrowheads="1"/>
          </p:cNvSpPr>
          <p:nvPr>
            <p:ph type="dt" sz="half" idx="10"/>
          </p:nvPr>
        </p:nvSpPr>
        <p:spPr/>
        <p:txBody>
          <a:bodyPr/>
          <a:lstStyle/>
          <a:p>
            <a:fld id="{D3FC841E-D7A6-40FC-9BD8-9F89081B999F}" type="datetime1">
              <a:rPr lang="en-US" altLang="en-US" smtClean="0"/>
            </a:fld>
            <a:endParaRPr lang="en-US" altLang="en-US" sz="180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110" name="Date Placeholder 9"/>
          <p:cNvSpPr>
            <a:spLocks noGrp="1" noChangeArrowheads="1"/>
          </p:cNvSpPr>
          <p:nvPr>
            <p:ph type="dt" sz="half" idx="10"/>
          </p:nvPr>
        </p:nvSpPr>
        <p:spPr/>
        <p:txBody>
          <a:bodyPr/>
          <a:lstStyle/>
          <a:p>
            <a:fld id="{09909785-C4CC-4144-9162-B270555695AA}" type="datetime1">
              <a:rPr lang="en-US" altLang="en-US" smtClean="0"/>
            </a:fld>
            <a:endParaRPr lang="en-US" altLang="en-US" sz="180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100"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910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10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103" name="Date Placeholder 9"/>
          <p:cNvSpPr>
            <a:spLocks noGrp="1" noChangeArrowheads="1"/>
          </p:cNvSpPr>
          <p:nvPr>
            <p:ph type="dt" sz="half" idx="10"/>
          </p:nvPr>
        </p:nvSpPr>
        <p:spPr/>
        <p:txBody>
          <a:bodyPr/>
          <a:lstStyle/>
          <a:p>
            <a:fld id="{B53022BE-37F9-4B21-BDB2-4DA23B41E3AD}" type="datetime1">
              <a:rPr lang="en-US" altLang="en-US" smtClean="0"/>
            </a:fld>
            <a:endParaRPr lang="en-US" altLang="en-US" sz="180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104"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910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91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107" name="Date Placeholder 9"/>
          <p:cNvSpPr>
            <a:spLocks noGrp="1" noChangeArrowheads="1"/>
          </p:cNvSpPr>
          <p:nvPr>
            <p:ph type="dt" sz="half" idx="10"/>
          </p:nvPr>
        </p:nvSpPr>
        <p:spPr/>
        <p:txBody>
          <a:bodyPr/>
          <a:lstStyle/>
          <a:p>
            <a:fld id="{DBDD7FF5-EB10-4870-99D0-E68F201BA368}" type="datetime1">
              <a:rPr lang="en-US" altLang="en-US" smtClean="0"/>
            </a:fld>
            <a:endParaRPr lang="en-US" altLang="en-US" sz="180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97" name="Title 1"/>
          <p:cNvSpPr>
            <a:spLocks noGrp="1"/>
          </p:cNvSpPr>
          <p:nvPr>
            <p:ph type="title"/>
          </p:nvPr>
        </p:nvSpPr>
        <p:spPr/>
        <p:txBody>
          <a:bodyPr/>
          <a:lstStyle/>
          <a:p>
            <a:r>
              <a:rPr lang="en-US" noProof="1"/>
              <a:t>Click to edit Master title style</a:t>
            </a:r>
            <a:endParaRPr lang="en-IN" noProof="1"/>
          </a:p>
        </p:txBody>
      </p:sp>
      <p:sp>
        <p:nvSpPr>
          <p:cNvPr id="1049098"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9" name="Date Placeholder 9"/>
          <p:cNvSpPr>
            <a:spLocks noGrp="1" noChangeArrowheads="1"/>
          </p:cNvSpPr>
          <p:nvPr>
            <p:ph type="dt" sz="half" idx="10"/>
          </p:nvPr>
        </p:nvSpPr>
        <p:spPr/>
        <p:txBody>
          <a:bodyPr/>
          <a:lstStyle/>
          <a:p>
            <a:fld id="{576CD7BE-09DF-4486-A7AD-D0E4B185E3FB}" type="datetime1">
              <a:rPr lang="en-US" altLang="en-US" smtClean="0"/>
            </a:fld>
            <a:endParaRPr lang="en-US" altLang="en-US"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78"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8879"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80" name="Date Placeholder 9"/>
          <p:cNvSpPr>
            <a:spLocks noGrp="1" noChangeArrowheads="1"/>
          </p:cNvSpPr>
          <p:nvPr>
            <p:ph type="dt" sz="half" idx="10"/>
          </p:nvPr>
        </p:nvSpPr>
        <p:spPr/>
        <p:txBody>
          <a:bodyPr/>
          <a:lstStyle/>
          <a:p>
            <a:fld id="{524D726B-4F45-4B7A-92A9-1A48B7C5198E}" type="datetime1">
              <a:rPr lang="en-US" altLang="en-US" smtClean="0"/>
            </a:fld>
            <a:endParaRPr lang="en-US" altLang="en-US" sz="180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94"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9095"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6" name="Date Placeholder 9"/>
          <p:cNvSpPr>
            <a:spLocks noGrp="1" noChangeArrowheads="1"/>
          </p:cNvSpPr>
          <p:nvPr>
            <p:ph type="dt" sz="half" idx="10"/>
          </p:nvPr>
        </p:nvSpPr>
        <p:spPr/>
        <p:txBody>
          <a:bodyPr/>
          <a:lstStyle/>
          <a:p>
            <a:fld id="{5EE7D20B-673E-4D49-8944-C9EABE277E16}" type="datetime1">
              <a:rPr lang="en-US" altLang="en-US" smtClean="0"/>
            </a:fld>
            <a:endParaRPr lang="en-US" altLang="en-US" sz="180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79" name="Title 1"/>
          <p:cNvSpPr>
            <a:spLocks noGrp="1"/>
          </p:cNvSpPr>
          <p:nvPr>
            <p:ph type="title"/>
          </p:nvPr>
        </p:nvSpPr>
        <p:spPr>
          <a:xfrm>
            <a:off x="609600" y="704850"/>
            <a:ext cx="10972800" cy="1143000"/>
          </a:xfrm>
        </p:spPr>
        <p:txBody>
          <a:bodyPr/>
          <a:lstStyle/>
          <a:p>
            <a:r>
              <a:rPr lang="en-US" noProof="1"/>
              <a:t>Click to edit Master title style</a:t>
            </a:r>
            <a:endParaRPr lang="en-IN" noProof="1"/>
          </a:p>
        </p:txBody>
      </p:sp>
      <p:sp>
        <p:nvSpPr>
          <p:cNvPr id="1048580" name="Date Placeholder 9"/>
          <p:cNvSpPr>
            <a:spLocks noGrp="1" noChangeArrowheads="1"/>
          </p:cNvSpPr>
          <p:nvPr>
            <p:ph type="dt" sz="half" idx="10"/>
          </p:nvPr>
        </p:nvSpPr>
        <p:spPr/>
        <p:txBody>
          <a:bodyPr/>
          <a:lstStyle/>
          <a:p>
            <a:fld id="{08CDE2F3-6A69-4B42-8A98-6416B8A726F7}" type="datetime1">
              <a:rPr lang="en-US" altLang="en-US" smtClean="0"/>
            </a:fld>
            <a:endParaRPr lang="en-US" altLang="en-US" sz="180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87"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908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9089" name="Date Placeholder 3"/>
          <p:cNvSpPr>
            <a:spLocks noGrp="1" noChangeArrowheads="1"/>
          </p:cNvSpPr>
          <p:nvPr>
            <p:ph type="dt" sz="half" idx="10"/>
          </p:nvPr>
        </p:nvSpPr>
        <p:spPr/>
        <p:txBody>
          <a:bodyPr/>
          <a:lstStyle/>
          <a:p>
            <a:fld id="{29E529DB-3B8D-42D5-B211-9F68A0D6D840}" type="datetime1">
              <a:rPr lang="en-US" altLang="en-US" smtClean="0"/>
            </a:fld>
            <a:endParaRPr lang="en-US" altLang="en-US" sz="1800">
              <a:solidFill>
                <a:schemeClr val="tx1"/>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84" name="Title 1"/>
          <p:cNvSpPr>
            <a:spLocks noGrp="1"/>
          </p:cNvSpPr>
          <p:nvPr>
            <p:ph type="title"/>
          </p:nvPr>
        </p:nvSpPr>
        <p:spPr/>
        <p:txBody>
          <a:bodyPr/>
          <a:lstStyle/>
          <a:p>
            <a:r>
              <a:rPr lang="en-US" noProof="1"/>
              <a:t>Click to edit Master title style</a:t>
            </a:r>
            <a:endParaRPr lang="en-IN" noProof="1"/>
          </a:p>
        </p:txBody>
      </p:sp>
      <p:sp>
        <p:nvSpPr>
          <p:cNvPr id="1049085"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86" name="Date Placeholder 3"/>
          <p:cNvSpPr>
            <a:spLocks noGrp="1" noChangeArrowheads="1"/>
          </p:cNvSpPr>
          <p:nvPr>
            <p:ph type="dt" sz="half" idx="10"/>
          </p:nvPr>
        </p:nvSpPr>
        <p:spPr/>
        <p:txBody>
          <a:bodyPr/>
          <a:lstStyle/>
          <a:p>
            <a:fld id="{AB028424-3409-456E-A53A-B0E143C31766}" type="datetime1">
              <a:rPr lang="en-US" altLang="en-US" smtClean="0"/>
            </a:fld>
            <a:endParaRPr lang="en-US" altLang="en-US" sz="1800">
              <a:solidFill>
                <a:schemeClr val="tx1"/>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65"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9066"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067" name="Date Placeholder 3"/>
          <p:cNvSpPr>
            <a:spLocks noGrp="1" noChangeArrowheads="1"/>
          </p:cNvSpPr>
          <p:nvPr>
            <p:ph type="dt" sz="half" idx="10"/>
          </p:nvPr>
        </p:nvSpPr>
        <p:spPr/>
        <p:txBody>
          <a:bodyPr/>
          <a:lstStyle/>
          <a:p>
            <a:fld id="{CA5FBB66-C8DF-47A7-A6C8-DA965AAABC1C}" type="datetime1">
              <a:rPr lang="en-US" altLang="en-US" smtClean="0"/>
            </a:fld>
            <a:endParaRPr lang="en-US" altLang="en-US" sz="1800">
              <a:solidFill>
                <a:schemeClr val="tx1"/>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90" name="Title 1"/>
          <p:cNvSpPr>
            <a:spLocks noGrp="1"/>
          </p:cNvSpPr>
          <p:nvPr>
            <p:ph type="title"/>
          </p:nvPr>
        </p:nvSpPr>
        <p:spPr/>
        <p:txBody>
          <a:bodyPr/>
          <a:lstStyle/>
          <a:p>
            <a:r>
              <a:rPr lang="en-US" noProof="1"/>
              <a:t>Click to edit Master title style</a:t>
            </a:r>
            <a:endParaRPr lang="en-IN" noProof="1"/>
          </a:p>
        </p:txBody>
      </p:sp>
      <p:sp>
        <p:nvSpPr>
          <p:cNvPr id="1049091"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2"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3" name="Date Placeholder 3"/>
          <p:cNvSpPr>
            <a:spLocks noGrp="1" noChangeArrowheads="1"/>
          </p:cNvSpPr>
          <p:nvPr>
            <p:ph type="dt" sz="half" idx="10"/>
          </p:nvPr>
        </p:nvSpPr>
        <p:spPr/>
        <p:txBody>
          <a:bodyPr/>
          <a:lstStyle/>
          <a:p>
            <a:fld id="{C10E7B0A-213E-4601-8786-BDDD8B897670}" type="datetime1">
              <a:rPr lang="en-US" altLang="en-US" smtClean="0"/>
            </a:fld>
            <a:endParaRPr lang="en-US" altLang="en-US" sz="1800">
              <a:solidFill>
                <a:schemeClr val="tx1"/>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71"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07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73"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7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75"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76" name="Date Placeholder 3"/>
          <p:cNvSpPr>
            <a:spLocks noGrp="1" noChangeArrowheads="1"/>
          </p:cNvSpPr>
          <p:nvPr>
            <p:ph type="dt" sz="half" idx="10"/>
          </p:nvPr>
        </p:nvSpPr>
        <p:spPr/>
        <p:txBody>
          <a:bodyPr/>
          <a:lstStyle/>
          <a:p>
            <a:fld id="{A675E7BA-62F5-4C4F-B6F4-B5783C34A0A2}" type="datetime1">
              <a:rPr lang="en-US" altLang="en-US" smtClean="0"/>
            </a:fld>
            <a:endParaRPr lang="en-US" altLang="en-US" sz="1800">
              <a:solidFill>
                <a:schemeClr val="tx1"/>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69" name="Title 1"/>
          <p:cNvSpPr>
            <a:spLocks noGrp="1"/>
          </p:cNvSpPr>
          <p:nvPr>
            <p:ph type="title"/>
          </p:nvPr>
        </p:nvSpPr>
        <p:spPr/>
        <p:txBody>
          <a:bodyPr/>
          <a:lstStyle/>
          <a:p>
            <a:r>
              <a:rPr lang="en-US" noProof="1"/>
              <a:t>Click to edit Master title style</a:t>
            </a:r>
            <a:endParaRPr lang="en-IN" noProof="1"/>
          </a:p>
        </p:txBody>
      </p:sp>
      <p:sp>
        <p:nvSpPr>
          <p:cNvPr id="1049070" name="Date Placeholder 3"/>
          <p:cNvSpPr>
            <a:spLocks noGrp="1" noChangeArrowheads="1"/>
          </p:cNvSpPr>
          <p:nvPr>
            <p:ph type="dt" sz="half" idx="10"/>
          </p:nvPr>
        </p:nvSpPr>
        <p:spPr/>
        <p:txBody>
          <a:bodyPr/>
          <a:lstStyle/>
          <a:p>
            <a:fld id="{36124AD8-A9EC-4726-B07A-4CD988E51737}" type="datetime1">
              <a:rPr lang="en-US" altLang="en-US" smtClean="0"/>
            </a:fld>
            <a:endParaRPr lang="en-US" altLang="en-US" sz="1800">
              <a:solidFill>
                <a:schemeClr val="tx1"/>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068" name="Date Placeholder 3"/>
          <p:cNvSpPr>
            <a:spLocks noGrp="1" noChangeArrowheads="1"/>
          </p:cNvSpPr>
          <p:nvPr>
            <p:ph type="dt" sz="half" idx="10"/>
          </p:nvPr>
        </p:nvSpPr>
        <p:spPr/>
        <p:txBody>
          <a:bodyPr/>
          <a:lstStyle/>
          <a:p>
            <a:fld id="{DB1DACD0-F3B5-4C76-A978-3F08EBA28BC4}" type="datetime1">
              <a:rPr lang="en-US" altLang="en-US" smtClean="0"/>
            </a:fld>
            <a:endParaRPr lang="en-US" altLang="en-US" sz="1800">
              <a:solidFill>
                <a:schemeClr val="tx1"/>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8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8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8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83" name="Date Placeholder 3"/>
          <p:cNvSpPr>
            <a:spLocks noGrp="1" noChangeArrowheads="1"/>
          </p:cNvSpPr>
          <p:nvPr>
            <p:ph type="dt" sz="half" idx="10"/>
          </p:nvPr>
        </p:nvSpPr>
        <p:spPr/>
        <p:txBody>
          <a:bodyPr/>
          <a:lstStyle/>
          <a:p>
            <a:fld id="{3B1B8BD1-79FF-4837-A07C-C46C7358967C}" type="datetime1">
              <a:rPr lang="en-US" altLang="en-US" smtClean="0"/>
            </a:fld>
            <a:endParaRPr lang="en-US"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57"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9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959" name="Date Placeholder 3"/>
          <p:cNvSpPr>
            <a:spLocks noGrp="1" noChangeArrowheads="1"/>
          </p:cNvSpPr>
          <p:nvPr>
            <p:ph type="dt" sz="half" idx="10"/>
          </p:nvPr>
        </p:nvSpPr>
        <p:spPr/>
        <p:txBody>
          <a:bodyPr/>
          <a:lstStyle/>
          <a:p>
            <a:fld id="{154D6284-1D40-40D3-8E9F-240F6B5C6490}" type="datetime1">
              <a:rPr lang="en-US" altLang="en-US" smtClean="0"/>
            </a:fld>
            <a:endParaRPr lang="en-US" altLang="en-US" sz="1800">
              <a:solidFill>
                <a:schemeClr val="tx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61"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6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906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64" name="Date Placeholder 3"/>
          <p:cNvSpPr>
            <a:spLocks noGrp="1" noChangeArrowheads="1"/>
          </p:cNvSpPr>
          <p:nvPr>
            <p:ph type="dt" sz="half" idx="10"/>
          </p:nvPr>
        </p:nvSpPr>
        <p:spPr/>
        <p:txBody>
          <a:bodyPr/>
          <a:lstStyle/>
          <a:p>
            <a:fld id="{9BF0AE82-D1E7-44B3-B605-12A2624D92B9}" type="datetime1">
              <a:rPr lang="en-US" altLang="en-US" smtClean="0"/>
            </a:fld>
            <a:endParaRPr lang="en-US" altLang="en-US" sz="1800">
              <a:solidFill>
                <a:schemeClr val="tx1"/>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58" name="Title 1"/>
          <p:cNvSpPr>
            <a:spLocks noGrp="1"/>
          </p:cNvSpPr>
          <p:nvPr>
            <p:ph type="title"/>
          </p:nvPr>
        </p:nvSpPr>
        <p:spPr/>
        <p:txBody>
          <a:bodyPr/>
          <a:lstStyle/>
          <a:p>
            <a:r>
              <a:rPr lang="en-US" noProof="1"/>
              <a:t>Click to edit Master title style</a:t>
            </a:r>
            <a:endParaRPr lang="en-IN" noProof="1"/>
          </a:p>
        </p:txBody>
      </p:sp>
      <p:sp>
        <p:nvSpPr>
          <p:cNvPr id="1049059"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60" name="Date Placeholder 3"/>
          <p:cNvSpPr>
            <a:spLocks noGrp="1" noChangeArrowheads="1"/>
          </p:cNvSpPr>
          <p:nvPr>
            <p:ph type="dt" sz="half" idx="10"/>
          </p:nvPr>
        </p:nvSpPr>
        <p:spPr/>
        <p:txBody>
          <a:bodyPr/>
          <a:lstStyle/>
          <a:p>
            <a:fld id="{590CEC51-70E2-4F9D-9A04-B727FA76ECB0}" type="datetime1">
              <a:rPr lang="en-US" altLang="en-US" smtClean="0"/>
            </a:fld>
            <a:endParaRPr lang="en-US" altLang="en-US" sz="1800">
              <a:solidFill>
                <a:schemeClr val="tx1"/>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77"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9078"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79" name="Date Placeholder 3"/>
          <p:cNvSpPr>
            <a:spLocks noGrp="1" noChangeArrowheads="1"/>
          </p:cNvSpPr>
          <p:nvPr>
            <p:ph type="dt" sz="half" idx="10"/>
          </p:nvPr>
        </p:nvSpPr>
        <p:spPr/>
        <p:txBody>
          <a:bodyPr/>
          <a:lstStyle/>
          <a:p>
            <a:fld id="{97DC05F5-691E-40BA-8C78-DF12A5725C88}" type="datetime1">
              <a:rPr lang="en-US" altLang="en-US" smtClean="0"/>
            </a:fld>
            <a:endParaRPr lang="en-US" altLang="en-US" sz="1800">
              <a:solidFill>
                <a:schemeClr val="tx1"/>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4"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75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756" name="Date Placeholder 3"/>
          <p:cNvSpPr>
            <a:spLocks noGrp="1" noChangeArrowheads="1"/>
          </p:cNvSpPr>
          <p:nvPr>
            <p:ph type="dt" sz="half" idx="10"/>
          </p:nvPr>
        </p:nvSpPr>
        <p:spPr/>
        <p:txBody>
          <a:bodyPr/>
          <a:lstStyle/>
          <a:p>
            <a:fld id="{11346A26-EBB8-475A-B469-3E1F424F6769}" type="datetime1">
              <a:rPr lang="en-US" altLang="en-US" smtClean="0"/>
            </a:fld>
            <a:endParaRPr lang="en-US" altLang="en-US" sz="1800">
              <a:solidFill>
                <a:schemeClr val="tx1"/>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1" name="Title 1"/>
          <p:cNvSpPr>
            <a:spLocks noGrp="1"/>
          </p:cNvSpPr>
          <p:nvPr>
            <p:ph type="title"/>
          </p:nvPr>
        </p:nvSpPr>
        <p:spPr/>
        <p:txBody>
          <a:bodyPr/>
          <a:lstStyle/>
          <a:p>
            <a:r>
              <a:rPr lang="en-US" noProof="1"/>
              <a:t>Click to edit Master title style</a:t>
            </a:r>
            <a:endParaRPr lang="en-IN" noProof="1"/>
          </a:p>
        </p:txBody>
      </p:sp>
      <p:sp>
        <p:nvSpPr>
          <p:cNvPr id="1048762"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63" name="Date Placeholder 3"/>
          <p:cNvSpPr>
            <a:spLocks noGrp="1" noChangeArrowheads="1"/>
          </p:cNvSpPr>
          <p:nvPr>
            <p:ph type="dt" sz="half" idx="10"/>
          </p:nvPr>
        </p:nvSpPr>
        <p:spPr/>
        <p:txBody>
          <a:bodyPr/>
          <a:lstStyle/>
          <a:p>
            <a:fld id="{C3979789-4463-436F-9203-1AC94383D146}" type="datetime1">
              <a:rPr lang="en-US" altLang="en-US" smtClean="0"/>
            </a:fld>
            <a:endParaRPr lang="en-US" altLang="en-US" sz="1800">
              <a:solidFill>
                <a:schemeClr val="tx1"/>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4"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775"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776" name="Date Placeholder 3"/>
          <p:cNvSpPr>
            <a:spLocks noGrp="1" noChangeArrowheads="1"/>
          </p:cNvSpPr>
          <p:nvPr>
            <p:ph type="dt" sz="half" idx="10"/>
          </p:nvPr>
        </p:nvSpPr>
        <p:spPr/>
        <p:txBody>
          <a:bodyPr/>
          <a:lstStyle/>
          <a:p>
            <a:fld id="{068F53FA-E215-4009-9B5D-81F7CF2871D6}" type="datetime1">
              <a:rPr lang="en-US" altLang="en-US" smtClean="0"/>
            </a:fld>
            <a:endParaRPr lang="en-US" altLang="en-US" sz="1800">
              <a:solidFill>
                <a:schemeClr val="tx1"/>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noProof="1"/>
              <a:t>Click to edit Master title style</a:t>
            </a:r>
            <a:endParaRPr lang="en-IN" noProof="1"/>
          </a:p>
        </p:txBody>
      </p:sp>
      <p:sp>
        <p:nvSpPr>
          <p:cNvPr id="1048747"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48"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49" name="Date Placeholder 3"/>
          <p:cNvSpPr>
            <a:spLocks noGrp="1" noChangeArrowheads="1"/>
          </p:cNvSpPr>
          <p:nvPr>
            <p:ph type="dt" sz="half" idx="10"/>
          </p:nvPr>
        </p:nvSpPr>
        <p:spPr/>
        <p:txBody>
          <a:bodyPr/>
          <a:lstStyle/>
          <a:p>
            <a:fld id="{CD82CEDC-824B-4FDF-80DE-C8E5E9C71319}" type="datetime1">
              <a:rPr lang="en-US" altLang="en-US" smtClean="0"/>
            </a:fld>
            <a:endParaRPr lang="en-US" altLang="en-US" sz="1800">
              <a:solidFill>
                <a:schemeClr val="tx1"/>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5"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76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67"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6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69"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70" name="Date Placeholder 3"/>
          <p:cNvSpPr>
            <a:spLocks noGrp="1" noChangeArrowheads="1"/>
          </p:cNvSpPr>
          <p:nvPr>
            <p:ph type="dt" sz="half" idx="10"/>
          </p:nvPr>
        </p:nvSpPr>
        <p:spPr/>
        <p:txBody>
          <a:bodyPr/>
          <a:lstStyle/>
          <a:p>
            <a:fld id="{D568D1A5-7830-4718-9E27-7CBEE5099E92}" type="datetime1">
              <a:rPr lang="en-US" altLang="en-US" smtClean="0"/>
            </a:fld>
            <a:endParaRPr lang="en-US" altLang="en-US" sz="1800">
              <a:solidFill>
                <a:schemeClr val="tx1"/>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77" name="Title 1"/>
          <p:cNvSpPr>
            <a:spLocks noGrp="1"/>
          </p:cNvSpPr>
          <p:nvPr>
            <p:ph type="title"/>
          </p:nvPr>
        </p:nvSpPr>
        <p:spPr/>
        <p:txBody>
          <a:bodyPr/>
          <a:lstStyle/>
          <a:p>
            <a:r>
              <a:rPr lang="en-US" noProof="1"/>
              <a:t>Click to edit Master title style</a:t>
            </a:r>
            <a:endParaRPr lang="en-IN" noProof="1"/>
          </a:p>
        </p:txBody>
      </p:sp>
      <p:sp>
        <p:nvSpPr>
          <p:cNvPr id="1048778" name="Date Placeholder 3"/>
          <p:cNvSpPr>
            <a:spLocks noGrp="1" noChangeArrowheads="1"/>
          </p:cNvSpPr>
          <p:nvPr>
            <p:ph type="dt" sz="half" idx="10"/>
          </p:nvPr>
        </p:nvSpPr>
        <p:spPr/>
        <p:txBody>
          <a:bodyPr/>
          <a:lstStyle/>
          <a:p>
            <a:fld id="{E481B193-4E7B-4C37-A85F-83BEBD188805}" type="datetime1">
              <a:rPr lang="en-US" altLang="en-US" smtClean="0"/>
            </a:fld>
            <a:endParaRPr lang="en-US" altLang="en-US" sz="1800">
              <a:solidFill>
                <a:schemeClr val="tx1"/>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4" name="Date Placeholder 3"/>
          <p:cNvSpPr>
            <a:spLocks noGrp="1" noChangeArrowheads="1"/>
          </p:cNvSpPr>
          <p:nvPr>
            <p:ph type="dt" sz="half" idx="10"/>
          </p:nvPr>
        </p:nvSpPr>
        <p:spPr/>
        <p:txBody>
          <a:bodyPr/>
          <a:lstStyle/>
          <a:p>
            <a:fld id="{B7D9C5A1-5553-496F-A79E-7DF821EA7D77}" type="datetime1">
              <a:rPr lang="en-US" altLang="en-US" smtClean="0"/>
            </a:fld>
            <a:endParaRPr lang="en-US"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67" name="Title 1"/>
          <p:cNvSpPr>
            <a:spLocks noGrp="1"/>
          </p:cNvSpPr>
          <p:nvPr>
            <p:ph type="title"/>
          </p:nvPr>
        </p:nvSpPr>
        <p:spPr/>
        <p:txBody>
          <a:bodyPr/>
          <a:lstStyle/>
          <a:p>
            <a:r>
              <a:rPr lang="en-US" noProof="1"/>
              <a:t>Click to edit Master title style</a:t>
            </a:r>
            <a:endParaRPr lang="en-IN" noProof="1"/>
          </a:p>
        </p:txBody>
      </p:sp>
      <p:sp>
        <p:nvSpPr>
          <p:cNvPr id="1048968"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69" name="Date Placeholder 3"/>
          <p:cNvSpPr>
            <a:spLocks noGrp="1" noChangeArrowheads="1"/>
          </p:cNvSpPr>
          <p:nvPr>
            <p:ph type="dt" sz="half" idx="10"/>
          </p:nvPr>
        </p:nvSpPr>
        <p:spPr/>
        <p:txBody>
          <a:bodyPr/>
          <a:lstStyle/>
          <a:p>
            <a:fld id="{1171A112-E314-410E-8182-D4C7DC19B0E5}" type="datetime1">
              <a:rPr lang="en-US" altLang="en-US" smtClean="0"/>
            </a:fld>
            <a:endParaRPr lang="en-US" altLang="en-US" sz="1800">
              <a:solidFill>
                <a:schemeClr val="tx1"/>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5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5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60" name="Date Placeholder 3"/>
          <p:cNvSpPr>
            <a:spLocks noGrp="1" noChangeArrowheads="1"/>
          </p:cNvSpPr>
          <p:nvPr>
            <p:ph type="dt" sz="half" idx="10"/>
          </p:nvPr>
        </p:nvSpPr>
        <p:spPr/>
        <p:txBody>
          <a:bodyPr/>
          <a:lstStyle/>
          <a:p>
            <a:fld id="{426B46F0-F49C-4C2D-87CD-60F26140B07C}" type="datetime1">
              <a:rPr lang="en-US" altLang="en-US" smtClean="0"/>
            </a:fld>
            <a:endParaRPr lang="en-US" altLang="en-US" sz="1800">
              <a:solidFill>
                <a:schemeClr val="tx1"/>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5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75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53" name="Date Placeholder 3"/>
          <p:cNvSpPr>
            <a:spLocks noGrp="1" noChangeArrowheads="1"/>
          </p:cNvSpPr>
          <p:nvPr>
            <p:ph type="dt" sz="half" idx="10"/>
          </p:nvPr>
        </p:nvSpPr>
        <p:spPr/>
        <p:txBody>
          <a:bodyPr/>
          <a:lstStyle/>
          <a:p>
            <a:fld id="{37AA1B56-FB00-410A-AC49-5BCCA4188775}" type="datetime1">
              <a:rPr lang="en-US" altLang="en-US" smtClean="0"/>
            </a:fld>
            <a:endParaRPr lang="en-US" altLang="en-US" sz="1800">
              <a:solidFill>
                <a:schemeClr val="tx1"/>
              </a:solidFil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9" name="Title 1"/>
          <p:cNvSpPr>
            <a:spLocks noGrp="1"/>
          </p:cNvSpPr>
          <p:nvPr>
            <p:ph type="title"/>
          </p:nvPr>
        </p:nvSpPr>
        <p:spPr/>
        <p:txBody>
          <a:bodyPr/>
          <a:lstStyle/>
          <a:p>
            <a:r>
              <a:rPr lang="en-US" noProof="1"/>
              <a:t>Click to edit Master title style</a:t>
            </a:r>
            <a:endParaRPr lang="en-IN" noProof="1"/>
          </a:p>
        </p:txBody>
      </p:sp>
      <p:sp>
        <p:nvSpPr>
          <p:cNvPr id="1048780"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81" name="Date Placeholder 3"/>
          <p:cNvSpPr>
            <a:spLocks noGrp="1" noChangeArrowheads="1"/>
          </p:cNvSpPr>
          <p:nvPr>
            <p:ph type="dt" sz="half" idx="10"/>
          </p:nvPr>
        </p:nvSpPr>
        <p:spPr/>
        <p:txBody>
          <a:bodyPr/>
          <a:lstStyle/>
          <a:p>
            <a:fld id="{68162CE5-D442-4C11-8FE6-17BA419E4E9C}" type="datetime1">
              <a:rPr lang="en-US" altLang="en-US" smtClean="0"/>
            </a:fld>
            <a:endParaRPr lang="en-US" altLang="en-US" sz="1800">
              <a:solidFill>
                <a:schemeClr val="tx1"/>
              </a:solidFil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1"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772"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73" name="Date Placeholder 3"/>
          <p:cNvSpPr>
            <a:spLocks noGrp="1" noChangeArrowheads="1"/>
          </p:cNvSpPr>
          <p:nvPr>
            <p:ph type="dt" sz="half" idx="10"/>
          </p:nvPr>
        </p:nvSpPr>
        <p:spPr/>
        <p:txBody>
          <a:bodyPr/>
          <a:lstStyle/>
          <a:p>
            <a:fld id="{ECDBE20E-9F06-41FD-8EE2-867A158B1E44}" type="datetime1">
              <a:rPr lang="en-US" altLang="en-US" smtClean="0"/>
            </a:fld>
            <a:endParaRPr lang="en-US"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71"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972"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973" name="Date Placeholder 3"/>
          <p:cNvSpPr>
            <a:spLocks noGrp="1" noChangeArrowheads="1"/>
          </p:cNvSpPr>
          <p:nvPr>
            <p:ph type="dt" sz="half" idx="10"/>
          </p:nvPr>
        </p:nvSpPr>
        <p:spPr/>
        <p:txBody>
          <a:bodyPr/>
          <a:lstStyle/>
          <a:p>
            <a:fld id="{645E2781-6B1B-498A-A2DE-B0D7CF187C86}" type="datetime1">
              <a:rPr lang="en-US" altLang="en-US" smtClean="0"/>
            </a:fld>
            <a:endParaRPr lang="en-US"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41" name="Title 1"/>
          <p:cNvSpPr>
            <a:spLocks noGrp="1"/>
          </p:cNvSpPr>
          <p:nvPr>
            <p:ph type="title"/>
          </p:nvPr>
        </p:nvSpPr>
        <p:spPr/>
        <p:txBody>
          <a:bodyPr/>
          <a:lstStyle/>
          <a:p>
            <a:r>
              <a:rPr lang="en-US" noProof="1"/>
              <a:t>Click to edit Master title style</a:t>
            </a:r>
            <a:endParaRPr lang="en-IN" noProof="1"/>
          </a:p>
        </p:txBody>
      </p:sp>
      <p:sp>
        <p:nvSpPr>
          <p:cNvPr id="1048942"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43"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44" name="Date Placeholder 3"/>
          <p:cNvSpPr>
            <a:spLocks noGrp="1" noChangeArrowheads="1"/>
          </p:cNvSpPr>
          <p:nvPr>
            <p:ph type="dt" sz="half" idx="10"/>
          </p:nvPr>
        </p:nvSpPr>
        <p:spPr/>
        <p:txBody>
          <a:bodyPr/>
          <a:lstStyle/>
          <a:p>
            <a:fld id="{2C352A71-A4E2-4C34-9169-0868A5D35792}" type="datetime1">
              <a:rPr lang="en-US" altLang="en-US" smtClean="0"/>
            </a:fld>
            <a:endParaRPr lang="en-US"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51"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95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53"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5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55"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56" name="Date Placeholder 3"/>
          <p:cNvSpPr>
            <a:spLocks noGrp="1" noChangeArrowheads="1"/>
          </p:cNvSpPr>
          <p:nvPr>
            <p:ph type="dt" sz="half" idx="10"/>
          </p:nvPr>
        </p:nvSpPr>
        <p:spPr/>
        <p:txBody>
          <a:bodyPr/>
          <a:lstStyle/>
          <a:p>
            <a:fld id="{3F4563CF-B0F0-4279-839B-D4A4E3A4DC4C}" type="datetime1">
              <a:rPr lang="en-US" altLang="en-US" smtClean="0"/>
            </a:fld>
            <a:endParaRPr lang="en-US"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49" name="Title 1"/>
          <p:cNvSpPr>
            <a:spLocks noGrp="1"/>
          </p:cNvSpPr>
          <p:nvPr>
            <p:ph type="title"/>
          </p:nvPr>
        </p:nvSpPr>
        <p:spPr/>
        <p:txBody>
          <a:bodyPr/>
          <a:lstStyle/>
          <a:p>
            <a:r>
              <a:rPr lang="en-US" noProof="1"/>
              <a:t>Click to edit Master title style</a:t>
            </a:r>
            <a:endParaRPr lang="en-IN" noProof="1"/>
          </a:p>
        </p:txBody>
      </p:sp>
      <p:sp>
        <p:nvSpPr>
          <p:cNvPr id="1048950" name="Date Placeholder 3"/>
          <p:cNvSpPr>
            <a:spLocks noGrp="1" noChangeArrowheads="1"/>
          </p:cNvSpPr>
          <p:nvPr>
            <p:ph type="dt" sz="half" idx="10"/>
          </p:nvPr>
        </p:nvSpPr>
        <p:spPr/>
        <p:txBody>
          <a:bodyPr/>
          <a:lstStyle/>
          <a:p>
            <a:fld id="{B5F5AF01-E37C-4707-A24C-F74DE1A0E37E}" type="datetime1">
              <a:rPr lang="en-US" altLang="en-US" smtClean="0"/>
            </a:fld>
            <a:endParaRPr lang="en-US"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70" name="Date Placeholder 3"/>
          <p:cNvSpPr>
            <a:spLocks noGrp="1" noChangeArrowheads="1"/>
          </p:cNvSpPr>
          <p:nvPr>
            <p:ph type="dt" sz="half" idx="10"/>
          </p:nvPr>
        </p:nvSpPr>
        <p:spPr/>
        <p:txBody>
          <a:bodyPr/>
          <a:lstStyle/>
          <a:p>
            <a:fld id="{55EAF81E-83C2-46FC-B9E9-C0DCE70D374A}" type="datetime1">
              <a:rPr lang="en-US" altLang="en-US" smtClean="0"/>
            </a:fld>
            <a:endParaRPr lang="en-US"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45"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94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4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48" name="Date Placeholder 3"/>
          <p:cNvSpPr>
            <a:spLocks noGrp="1" noChangeArrowheads="1"/>
          </p:cNvSpPr>
          <p:nvPr>
            <p:ph type="dt" sz="half" idx="10"/>
          </p:nvPr>
        </p:nvSpPr>
        <p:spPr/>
        <p:txBody>
          <a:bodyPr/>
          <a:lstStyle/>
          <a:p>
            <a:fld id="{B4BD0580-9CA8-4216-B5B5-5B42EB190F2D}" type="datetime1">
              <a:rPr lang="en-US" altLang="en-US" smtClean="0"/>
            </a:fld>
            <a:endParaRPr lang="en-US"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noProof="1"/>
              <a:t>Click to edit Master title style</a:t>
            </a:r>
            <a:endParaRPr lang="en-IN" noProof="1"/>
          </a:p>
        </p:txBody>
      </p:sp>
      <p:sp>
        <p:nvSpPr>
          <p:cNvPr id="1048868"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69" name="Date Placeholder 9"/>
          <p:cNvSpPr>
            <a:spLocks noGrp="1" noChangeArrowheads="1"/>
          </p:cNvSpPr>
          <p:nvPr>
            <p:ph type="dt" sz="half" idx="10"/>
          </p:nvPr>
        </p:nvSpPr>
        <p:spPr/>
        <p:txBody>
          <a:bodyPr/>
          <a:lstStyle/>
          <a:p>
            <a:fld id="{5322EE6B-85D8-4DDF-A805-75DA7801C854}" type="datetime1">
              <a:rPr lang="en-US" altLang="en-US" smtClean="0"/>
            </a:fld>
            <a:endParaRPr lang="en-US" altLang="en-US" sz="18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63"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96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96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66" name="Date Placeholder 3"/>
          <p:cNvSpPr>
            <a:spLocks noGrp="1" noChangeArrowheads="1"/>
          </p:cNvSpPr>
          <p:nvPr>
            <p:ph type="dt" sz="half" idx="10"/>
          </p:nvPr>
        </p:nvSpPr>
        <p:spPr/>
        <p:txBody>
          <a:bodyPr/>
          <a:lstStyle/>
          <a:p>
            <a:fld id="{7505F1CC-A585-4D64-876A-3623B3839A84}" type="datetime1">
              <a:rPr lang="en-US" altLang="en-US" smtClean="0"/>
            </a:fld>
            <a:endParaRPr lang="en-US"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60" name="Title 1"/>
          <p:cNvSpPr>
            <a:spLocks noGrp="1"/>
          </p:cNvSpPr>
          <p:nvPr>
            <p:ph type="title"/>
          </p:nvPr>
        </p:nvSpPr>
        <p:spPr/>
        <p:txBody>
          <a:bodyPr/>
          <a:lstStyle/>
          <a:p>
            <a:r>
              <a:rPr lang="en-US" noProof="1"/>
              <a:t>Click to edit Master title style</a:t>
            </a:r>
            <a:endParaRPr lang="en-IN" noProof="1"/>
          </a:p>
        </p:txBody>
      </p:sp>
      <p:sp>
        <p:nvSpPr>
          <p:cNvPr id="1048961"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62" name="Date Placeholder 3"/>
          <p:cNvSpPr>
            <a:spLocks noGrp="1" noChangeArrowheads="1"/>
          </p:cNvSpPr>
          <p:nvPr>
            <p:ph type="dt" sz="half" idx="10"/>
          </p:nvPr>
        </p:nvSpPr>
        <p:spPr/>
        <p:txBody>
          <a:bodyPr/>
          <a:lstStyle/>
          <a:p>
            <a:fld id="{BD51F42B-2530-4E50-B858-215CB5614D14}" type="datetime1">
              <a:rPr lang="en-US" altLang="en-US" smtClean="0"/>
            </a:fld>
            <a:endParaRPr lang="en-US"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74"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975"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76" name="Date Placeholder 3"/>
          <p:cNvSpPr>
            <a:spLocks noGrp="1" noChangeArrowheads="1"/>
          </p:cNvSpPr>
          <p:nvPr>
            <p:ph type="dt" sz="half" idx="10"/>
          </p:nvPr>
        </p:nvSpPr>
        <p:spPr/>
        <p:txBody>
          <a:bodyPr/>
          <a:lstStyle/>
          <a:p>
            <a:fld id="{95EDD8C3-5410-4905-B176-3A41FD3D738B}" type="datetime1">
              <a:rPr lang="en-US" altLang="en-US" smtClean="0"/>
            </a:fld>
            <a:endParaRPr lang="en-US"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0"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74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742" name="Date Placeholder 3"/>
          <p:cNvSpPr>
            <a:spLocks noGrp="1" noChangeArrowheads="1"/>
          </p:cNvSpPr>
          <p:nvPr>
            <p:ph type="dt" sz="half" idx="10"/>
          </p:nvPr>
        </p:nvSpPr>
        <p:spPr/>
        <p:txBody>
          <a:bodyPr/>
          <a:lstStyle/>
          <a:p>
            <a:fld id="{D03BF1FF-57AD-4053-B645-2E999E694C2C}" type="datetime1">
              <a:rPr lang="en-US" altLang="en-US" smtClean="0"/>
            </a:fld>
            <a:endParaRPr lang="en-US"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noProof="1"/>
              <a:t>Click to edit Master title style</a:t>
            </a:r>
            <a:endParaRPr lang="en-IN" noProof="1"/>
          </a:p>
        </p:txBody>
      </p:sp>
      <p:sp>
        <p:nvSpPr>
          <p:cNvPr id="1048712"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13" name="Date Placeholder 3"/>
          <p:cNvSpPr>
            <a:spLocks noGrp="1" noChangeArrowheads="1"/>
          </p:cNvSpPr>
          <p:nvPr>
            <p:ph type="dt" sz="half" idx="10"/>
          </p:nvPr>
        </p:nvSpPr>
        <p:spPr/>
        <p:txBody>
          <a:bodyPr/>
          <a:lstStyle/>
          <a:p>
            <a:fld id="{F94A8634-F6E5-46FD-AB06-2946D7F20A3E}" type="datetime1">
              <a:rPr lang="en-US" altLang="en-US" smtClean="0"/>
            </a:fld>
            <a:endParaRPr lang="en-US"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5"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726"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727" name="Date Placeholder 3"/>
          <p:cNvSpPr>
            <a:spLocks noGrp="1" noChangeArrowheads="1"/>
          </p:cNvSpPr>
          <p:nvPr>
            <p:ph type="dt" sz="half" idx="10"/>
          </p:nvPr>
        </p:nvSpPr>
        <p:spPr/>
        <p:txBody>
          <a:bodyPr/>
          <a:lstStyle/>
          <a:p>
            <a:fld id="{F5954286-6C0E-453C-AEB3-B99E802AE95A}" type="datetime1">
              <a:rPr lang="en-US" altLang="en-US" smtClean="0"/>
            </a:fld>
            <a:endParaRPr lang="en-US"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noProof="1"/>
              <a:t>Click to edit Master title style</a:t>
            </a:r>
            <a:endParaRPr lang="en-IN" noProof="1"/>
          </a:p>
        </p:txBody>
      </p:sp>
      <p:sp>
        <p:nvSpPr>
          <p:cNvPr id="1048729"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0"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1" name="Date Placeholder 3"/>
          <p:cNvSpPr>
            <a:spLocks noGrp="1" noChangeArrowheads="1"/>
          </p:cNvSpPr>
          <p:nvPr>
            <p:ph type="dt" sz="half" idx="10"/>
          </p:nvPr>
        </p:nvSpPr>
        <p:spPr/>
        <p:txBody>
          <a:bodyPr/>
          <a:lstStyle/>
          <a:p>
            <a:fld id="{8F35A9B3-1220-4CE8-81F9-CEE86DD93C21}" type="datetime1">
              <a:rPr lang="en-US" altLang="en-US" smtClean="0"/>
            </a:fld>
            <a:endParaRPr lang="en-US"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4"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73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36"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38"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9" name="Date Placeholder 3"/>
          <p:cNvSpPr>
            <a:spLocks noGrp="1" noChangeArrowheads="1"/>
          </p:cNvSpPr>
          <p:nvPr>
            <p:ph type="dt" sz="half" idx="10"/>
          </p:nvPr>
        </p:nvSpPr>
        <p:spPr/>
        <p:txBody>
          <a:bodyPr/>
          <a:lstStyle/>
          <a:p>
            <a:fld id="{218CB0A1-6AD5-4946-B203-4CE51392C8CD}" type="datetime1">
              <a:rPr lang="en-US" altLang="en-US" smtClean="0"/>
            </a:fld>
            <a:endParaRPr lang="en-US"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noProof="1"/>
              <a:t>Click to edit Master title style</a:t>
            </a:r>
            <a:endParaRPr lang="en-IN" noProof="1"/>
          </a:p>
        </p:txBody>
      </p:sp>
      <p:sp>
        <p:nvSpPr>
          <p:cNvPr id="1048733" name="Date Placeholder 3"/>
          <p:cNvSpPr>
            <a:spLocks noGrp="1" noChangeArrowheads="1"/>
          </p:cNvSpPr>
          <p:nvPr>
            <p:ph type="dt" sz="half" idx="10"/>
          </p:nvPr>
        </p:nvSpPr>
        <p:spPr/>
        <p:txBody>
          <a:bodyPr/>
          <a:lstStyle/>
          <a:p>
            <a:fld id="{61EA8E61-8138-45A8-A816-62866060604F}" type="datetime1">
              <a:rPr lang="en-US" altLang="en-US" smtClean="0"/>
            </a:fld>
            <a:endParaRPr lang="en-US"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7" name="Date Placeholder 3"/>
          <p:cNvSpPr>
            <a:spLocks noGrp="1" noChangeArrowheads="1"/>
          </p:cNvSpPr>
          <p:nvPr>
            <p:ph type="dt" sz="half" idx="10"/>
          </p:nvPr>
        </p:nvSpPr>
        <p:spPr/>
        <p:txBody>
          <a:bodyPr/>
          <a:lstStyle/>
          <a:p>
            <a:fld id="{C9FB99B5-B093-4849-9BD9-C0E9CF65BCD2}" type="datetime1">
              <a:rPr lang="en-US" altLang="en-US" smtClean="0"/>
            </a:fld>
            <a:endParaRPr lang="en-US"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89"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889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891" name="Date Placeholder 9"/>
          <p:cNvSpPr>
            <a:spLocks noGrp="1" noChangeArrowheads="1"/>
          </p:cNvSpPr>
          <p:nvPr>
            <p:ph type="dt" sz="half" idx="10"/>
          </p:nvPr>
        </p:nvSpPr>
        <p:spPr/>
        <p:txBody>
          <a:bodyPr/>
          <a:lstStyle/>
          <a:p>
            <a:fld id="{ECF25709-0738-4771-8A8F-0231CA58401B}" type="datetime1">
              <a:rPr lang="en-US" altLang="en-US" smtClean="0"/>
            </a:fld>
            <a:endParaRPr lang="en-US" altLang="en-US" sz="18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1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2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21" name="Date Placeholder 3"/>
          <p:cNvSpPr>
            <a:spLocks noGrp="1" noChangeArrowheads="1"/>
          </p:cNvSpPr>
          <p:nvPr>
            <p:ph type="dt" sz="half" idx="10"/>
          </p:nvPr>
        </p:nvSpPr>
        <p:spPr/>
        <p:txBody>
          <a:bodyPr/>
          <a:lstStyle/>
          <a:p>
            <a:fld id="{52713618-FFFE-40E7-873A-110AF2F03814}" type="datetime1">
              <a:rPr lang="en-US" altLang="en-US" smtClean="0"/>
            </a:fld>
            <a:endParaRPr lang="en-US"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0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70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10" name="Date Placeholder 3"/>
          <p:cNvSpPr>
            <a:spLocks noGrp="1" noChangeArrowheads="1"/>
          </p:cNvSpPr>
          <p:nvPr>
            <p:ph type="dt" sz="half" idx="10"/>
          </p:nvPr>
        </p:nvSpPr>
        <p:spPr/>
        <p:txBody>
          <a:bodyPr/>
          <a:lstStyle/>
          <a:p>
            <a:fld id="{A57E79D4-B148-4DE7-81F8-3A62A07B016C}" type="datetime1">
              <a:rPr lang="en-US" altLang="en-US" smtClean="0"/>
            </a:fld>
            <a:endParaRPr lang="en-US"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noProof="1"/>
              <a:t>Click to edit Master title style</a:t>
            </a:r>
            <a:endParaRPr lang="en-IN" noProof="1"/>
          </a:p>
        </p:txBody>
      </p:sp>
      <p:sp>
        <p:nvSpPr>
          <p:cNvPr id="104872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24" name="Date Placeholder 3"/>
          <p:cNvSpPr>
            <a:spLocks noGrp="1" noChangeArrowheads="1"/>
          </p:cNvSpPr>
          <p:nvPr>
            <p:ph type="dt" sz="half" idx="10"/>
          </p:nvPr>
        </p:nvSpPr>
        <p:spPr/>
        <p:txBody>
          <a:bodyPr/>
          <a:lstStyle/>
          <a:p>
            <a:fld id="{391FEE02-E00D-47F8-A086-E7893726A6A3}" type="datetime1">
              <a:rPr lang="en-US" altLang="en-US" smtClean="0"/>
            </a:fld>
            <a:endParaRPr lang="en-US"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4"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715"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16" name="Date Placeholder 3"/>
          <p:cNvSpPr>
            <a:spLocks noGrp="1" noChangeArrowheads="1"/>
          </p:cNvSpPr>
          <p:nvPr>
            <p:ph type="dt" sz="half" idx="10"/>
          </p:nvPr>
        </p:nvSpPr>
        <p:spPr/>
        <p:txBody>
          <a:bodyPr/>
          <a:lstStyle/>
          <a:p>
            <a:fld id="{7727F35E-AC42-47A9-B9BE-E33773C8F006}" type="datetime1">
              <a:rPr lang="en-US" altLang="en-US" smtClean="0"/>
            </a:fld>
            <a:endParaRPr lang="en-US"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01"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880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803" name="Date Placeholder 9"/>
          <p:cNvSpPr>
            <a:spLocks noGrp="1" noChangeArrowheads="1"/>
          </p:cNvSpPr>
          <p:nvPr>
            <p:ph type="dt" sz="half" idx="10"/>
          </p:nvPr>
        </p:nvSpPr>
        <p:spPr/>
        <p:txBody>
          <a:bodyPr/>
          <a:lstStyle/>
          <a:p>
            <a:fld id="{157D2874-2157-4D84-B190-81B165713B08}" type="datetime1">
              <a:rPr lang="en-US" altLang="en-US" smtClean="0"/>
            </a:fld>
            <a:endParaRPr lang="en-US" altLang="en-US" sz="18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85" name="Title 1"/>
          <p:cNvSpPr>
            <a:spLocks noGrp="1"/>
          </p:cNvSpPr>
          <p:nvPr>
            <p:ph type="title"/>
          </p:nvPr>
        </p:nvSpPr>
        <p:spPr/>
        <p:txBody>
          <a:bodyPr/>
          <a:lstStyle/>
          <a:p>
            <a:r>
              <a:rPr lang="en-US" noProof="1"/>
              <a:t>Click to edit Master title style</a:t>
            </a:r>
            <a:endParaRPr lang="en-IN" noProof="1"/>
          </a:p>
        </p:txBody>
      </p:sp>
      <p:sp>
        <p:nvSpPr>
          <p:cNvPr id="104878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87" name="Date Placeholder 9"/>
          <p:cNvSpPr>
            <a:spLocks noGrp="1" noChangeArrowheads="1"/>
          </p:cNvSpPr>
          <p:nvPr>
            <p:ph type="dt" sz="half" idx="10"/>
          </p:nvPr>
        </p:nvSpPr>
        <p:spPr/>
        <p:txBody>
          <a:bodyPr/>
          <a:lstStyle/>
          <a:p>
            <a:fld id="{889E1B5B-AB98-4840-8E52-09A9707D5E0F}" type="datetime1">
              <a:rPr lang="en-US" altLang="en-US" smtClean="0"/>
            </a:fld>
            <a:endParaRPr lang="en-US" altLang="en-US" sz="18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09"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88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811" name="Date Placeholder 9"/>
          <p:cNvSpPr>
            <a:spLocks noGrp="1" noChangeArrowheads="1"/>
          </p:cNvSpPr>
          <p:nvPr>
            <p:ph type="dt" sz="half" idx="10"/>
          </p:nvPr>
        </p:nvSpPr>
        <p:spPr/>
        <p:txBody>
          <a:bodyPr/>
          <a:lstStyle/>
          <a:p>
            <a:fld id="{112A5AAF-A21D-4636-8CB9-22270567D8C0}" type="datetime1">
              <a:rPr lang="en-US" altLang="en-US" smtClean="0"/>
            </a:fld>
            <a:endParaRPr lang="en-US" altLang="en-US" sz="1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14" name="Title 1"/>
          <p:cNvSpPr>
            <a:spLocks noGrp="1"/>
          </p:cNvSpPr>
          <p:nvPr>
            <p:ph type="title"/>
          </p:nvPr>
        </p:nvSpPr>
        <p:spPr/>
        <p:txBody>
          <a:bodyPr/>
          <a:lstStyle/>
          <a:p>
            <a:r>
              <a:rPr lang="en-US" noProof="1"/>
              <a:t>Click to edit Master title style</a:t>
            </a:r>
            <a:endParaRPr lang="en-IN" noProof="1"/>
          </a:p>
        </p:txBody>
      </p:sp>
      <p:sp>
        <p:nvSpPr>
          <p:cNvPr id="1048815"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16"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17" name="Date Placeholder 9"/>
          <p:cNvSpPr>
            <a:spLocks noGrp="1" noChangeArrowheads="1"/>
          </p:cNvSpPr>
          <p:nvPr>
            <p:ph type="dt" sz="half" idx="10"/>
          </p:nvPr>
        </p:nvSpPr>
        <p:spPr/>
        <p:txBody>
          <a:bodyPr/>
          <a:lstStyle/>
          <a:p>
            <a:fld id="{6B188DD4-5BB3-41FB-8CA0-B6F49425C2AF}" type="datetime1">
              <a:rPr lang="en-US" altLang="en-US" smtClean="0"/>
            </a:fld>
            <a:endParaRPr lang="en-US" altLang="en-US" sz="18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5"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79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97"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9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99"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00" name="Date Placeholder 9"/>
          <p:cNvSpPr>
            <a:spLocks noGrp="1" noChangeArrowheads="1"/>
          </p:cNvSpPr>
          <p:nvPr>
            <p:ph type="dt" sz="half" idx="10"/>
          </p:nvPr>
        </p:nvSpPr>
        <p:spPr/>
        <p:txBody>
          <a:bodyPr/>
          <a:lstStyle/>
          <a:p>
            <a:fld id="{4E316996-A330-4519-A6F5-72F6F81F2FE7}" type="datetime1">
              <a:rPr lang="en-US" altLang="en-US" smtClean="0"/>
            </a:fld>
            <a:endParaRPr lang="en-US" altLang="en-US" sz="18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12" name="Title 1"/>
          <p:cNvSpPr>
            <a:spLocks noGrp="1"/>
          </p:cNvSpPr>
          <p:nvPr>
            <p:ph type="title"/>
          </p:nvPr>
        </p:nvSpPr>
        <p:spPr/>
        <p:txBody>
          <a:bodyPr/>
          <a:lstStyle/>
          <a:p>
            <a:r>
              <a:rPr lang="en-US" noProof="1"/>
              <a:t>Click to edit Master title style</a:t>
            </a:r>
            <a:endParaRPr lang="en-IN" noProof="1"/>
          </a:p>
        </p:txBody>
      </p:sp>
      <p:sp>
        <p:nvSpPr>
          <p:cNvPr id="1048813" name="Date Placeholder 9"/>
          <p:cNvSpPr>
            <a:spLocks noGrp="1" noChangeArrowheads="1"/>
          </p:cNvSpPr>
          <p:nvPr>
            <p:ph type="dt" sz="half" idx="10"/>
          </p:nvPr>
        </p:nvSpPr>
        <p:spPr/>
        <p:txBody>
          <a:bodyPr/>
          <a:lstStyle/>
          <a:p>
            <a:fld id="{0C0FF8F3-454D-4B73-B30E-6DB9B4C6E62E}" type="datetime1">
              <a:rPr lang="en-US" altLang="en-US" smtClean="0"/>
            </a:fld>
            <a:endParaRPr lang="en-US"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3" name="Title 1"/>
          <p:cNvSpPr>
            <a:spLocks noGrp="1"/>
          </p:cNvSpPr>
          <p:nvPr>
            <p:ph type="title"/>
          </p:nvPr>
        </p:nvSpPr>
        <p:spPr/>
        <p:txBody>
          <a:bodyPr/>
          <a:lstStyle/>
          <a:p>
            <a:r>
              <a:rPr lang="en-US" noProof="1"/>
              <a:t>Click to edit Master title style</a:t>
            </a:r>
            <a:endParaRPr lang="en-IN" noProof="1"/>
          </a:p>
        </p:txBody>
      </p:sp>
      <p:sp>
        <p:nvSpPr>
          <p:cNvPr id="1048864"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65"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66" name="Date Placeholder 9"/>
          <p:cNvSpPr>
            <a:spLocks noGrp="1" noChangeArrowheads="1"/>
          </p:cNvSpPr>
          <p:nvPr>
            <p:ph type="dt" sz="half" idx="10"/>
          </p:nvPr>
        </p:nvSpPr>
        <p:spPr/>
        <p:txBody>
          <a:bodyPr/>
          <a:lstStyle/>
          <a:p>
            <a:fld id="{B4A79887-CBD2-45E0-BF4B-D5D3EACBF862}" type="datetime1">
              <a:rPr lang="en-US" altLang="en-US" smtClean="0"/>
            </a:fld>
            <a:endParaRPr lang="en-US" altLang="en-US" sz="180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04" name="Date Placeholder 9"/>
          <p:cNvSpPr>
            <a:spLocks noGrp="1" noChangeArrowheads="1"/>
          </p:cNvSpPr>
          <p:nvPr>
            <p:ph type="dt" sz="half" idx="10"/>
          </p:nvPr>
        </p:nvSpPr>
        <p:spPr/>
        <p:txBody>
          <a:bodyPr/>
          <a:lstStyle/>
          <a:p>
            <a:fld id="{427E6E84-196D-4D5B-8DCE-9DF45CD8743F}" type="datetime1">
              <a:rPr lang="en-US" altLang="en-US" smtClean="0"/>
            </a:fld>
            <a:endParaRPr lang="en-US" altLang="en-US" sz="18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80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0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08" name="Date Placeholder 9"/>
          <p:cNvSpPr>
            <a:spLocks noGrp="1" noChangeArrowheads="1"/>
          </p:cNvSpPr>
          <p:nvPr>
            <p:ph type="dt" sz="half" idx="10"/>
          </p:nvPr>
        </p:nvSpPr>
        <p:spPr/>
        <p:txBody>
          <a:bodyPr/>
          <a:lstStyle/>
          <a:p>
            <a:fld id="{B187A987-1493-4AC2-86D9-8D8DC5D8A1B6}" type="datetime1">
              <a:rPr lang="en-US" altLang="en-US" smtClean="0"/>
            </a:fld>
            <a:endParaRPr lang="en-US" altLang="en-US" sz="18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88"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78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879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91" name="Date Placeholder 9"/>
          <p:cNvSpPr>
            <a:spLocks noGrp="1" noChangeArrowheads="1"/>
          </p:cNvSpPr>
          <p:nvPr>
            <p:ph type="dt" sz="half" idx="10"/>
          </p:nvPr>
        </p:nvSpPr>
        <p:spPr/>
        <p:txBody>
          <a:bodyPr/>
          <a:lstStyle/>
          <a:p>
            <a:fld id="{3CDDB131-B4EE-4527-BBDF-B153D37D3895}" type="datetime1">
              <a:rPr lang="en-US" altLang="en-US" smtClean="0"/>
            </a:fld>
            <a:endParaRPr lang="en-US" altLang="en-US" sz="18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8" name="Title 1"/>
          <p:cNvSpPr>
            <a:spLocks noGrp="1"/>
          </p:cNvSpPr>
          <p:nvPr>
            <p:ph type="title"/>
          </p:nvPr>
        </p:nvSpPr>
        <p:spPr/>
        <p:txBody>
          <a:bodyPr/>
          <a:lstStyle/>
          <a:p>
            <a:r>
              <a:rPr lang="en-US" noProof="1"/>
              <a:t>Click to edit Master title style</a:t>
            </a:r>
            <a:endParaRPr lang="en-IN" noProof="1"/>
          </a:p>
        </p:txBody>
      </p:sp>
      <p:sp>
        <p:nvSpPr>
          <p:cNvPr id="1048819"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20" name="Date Placeholder 9"/>
          <p:cNvSpPr>
            <a:spLocks noGrp="1" noChangeArrowheads="1"/>
          </p:cNvSpPr>
          <p:nvPr>
            <p:ph type="dt" sz="half" idx="10"/>
          </p:nvPr>
        </p:nvSpPr>
        <p:spPr/>
        <p:txBody>
          <a:bodyPr/>
          <a:lstStyle/>
          <a:p>
            <a:fld id="{AB03426D-4B17-40F4-8AFC-86C3C7AD2B51}" type="datetime1">
              <a:rPr lang="en-US" altLang="en-US" smtClean="0"/>
            </a:fld>
            <a:endParaRPr lang="en-US" altLang="en-US" sz="18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92"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8793"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94" name="Date Placeholder 9"/>
          <p:cNvSpPr>
            <a:spLocks noGrp="1" noChangeArrowheads="1"/>
          </p:cNvSpPr>
          <p:nvPr>
            <p:ph type="dt" sz="half" idx="10"/>
          </p:nvPr>
        </p:nvSpPr>
        <p:spPr/>
        <p:txBody>
          <a:bodyPr/>
          <a:lstStyle/>
          <a:p>
            <a:fld id="{4771B0D7-D36D-48A3-A699-2571D47FCEF6}" type="datetime1">
              <a:rPr lang="en-US" altLang="en-US" smtClean="0"/>
            </a:fld>
            <a:endParaRPr lang="en-US" altLang="en-US" sz="18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5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905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9054" name="Date Placeholder 3"/>
          <p:cNvSpPr>
            <a:spLocks noGrp="1" noChangeArrowheads="1"/>
          </p:cNvSpPr>
          <p:nvPr>
            <p:ph type="dt" sz="half" idx="10"/>
          </p:nvPr>
        </p:nvSpPr>
        <p:spPr/>
        <p:txBody>
          <a:bodyPr/>
          <a:lstStyle/>
          <a:p>
            <a:fld id="{FB4617CD-9845-47E0-81DB-57F444F36C66}" type="datetime1">
              <a:rPr lang="en-US" altLang="en-US" smtClean="0"/>
            </a:fld>
            <a:endParaRPr lang="en-US" altLang="en-US" sz="1800">
              <a:solidFill>
                <a:schemeClr val="tx1"/>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45" name="Title 1"/>
          <p:cNvSpPr>
            <a:spLocks noGrp="1"/>
          </p:cNvSpPr>
          <p:nvPr>
            <p:ph type="title"/>
          </p:nvPr>
        </p:nvSpPr>
        <p:spPr/>
        <p:txBody>
          <a:bodyPr/>
          <a:lstStyle/>
          <a:p>
            <a:r>
              <a:rPr lang="en-US" noProof="1"/>
              <a:t>Click to edit Master title style</a:t>
            </a:r>
            <a:endParaRPr lang="en-IN" noProof="1"/>
          </a:p>
        </p:txBody>
      </p:sp>
      <p:sp>
        <p:nvSpPr>
          <p:cNvPr id="104904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47" name="Date Placeholder 3"/>
          <p:cNvSpPr>
            <a:spLocks noGrp="1" noChangeArrowheads="1"/>
          </p:cNvSpPr>
          <p:nvPr>
            <p:ph type="dt" sz="half" idx="10"/>
          </p:nvPr>
        </p:nvSpPr>
        <p:spPr/>
        <p:txBody>
          <a:bodyPr/>
          <a:lstStyle/>
          <a:p>
            <a:fld id="{0E3A1B83-5338-47B3-BF8F-4826D643E321}" type="datetime1">
              <a:rPr lang="en-US" altLang="en-US" smtClean="0"/>
            </a:fld>
            <a:endParaRPr lang="en-US" altLang="en-US" sz="1800">
              <a:solidFill>
                <a:schemeClr val="tx1"/>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4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904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044" name="Date Placeholder 3"/>
          <p:cNvSpPr>
            <a:spLocks noGrp="1" noChangeArrowheads="1"/>
          </p:cNvSpPr>
          <p:nvPr>
            <p:ph type="dt" sz="half" idx="10"/>
          </p:nvPr>
        </p:nvSpPr>
        <p:spPr/>
        <p:txBody>
          <a:bodyPr/>
          <a:lstStyle/>
          <a:p>
            <a:fld id="{DC504648-9028-459A-B7F4-69E40B62FC13}" type="datetime1">
              <a:rPr lang="en-US" altLang="en-US" smtClean="0"/>
            </a:fld>
            <a:endParaRPr lang="en-US" altLang="en-US" sz="1800">
              <a:solidFill>
                <a:schemeClr val="tx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23" name="Title 1"/>
          <p:cNvSpPr>
            <a:spLocks noGrp="1"/>
          </p:cNvSpPr>
          <p:nvPr>
            <p:ph type="title"/>
          </p:nvPr>
        </p:nvSpPr>
        <p:spPr/>
        <p:txBody>
          <a:bodyPr/>
          <a:lstStyle/>
          <a:p>
            <a:r>
              <a:rPr lang="en-US" noProof="1"/>
              <a:t>Click to edit Master title style</a:t>
            </a:r>
            <a:endParaRPr lang="en-IN" noProof="1"/>
          </a:p>
        </p:txBody>
      </p:sp>
      <p:sp>
        <p:nvSpPr>
          <p:cNvPr id="1049024"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25"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26" name="Date Placeholder 3"/>
          <p:cNvSpPr>
            <a:spLocks noGrp="1" noChangeArrowheads="1"/>
          </p:cNvSpPr>
          <p:nvPr>
            <p:ph type="dt" sz="half" idx="10"/>
          </p:nvPr>
        </p:nvSpPr>
        <p:spPr/>
        <p:txBody>
          <a:bodyPr/>
          <a:lstStyle/>
          <a:p>
            <a:fld id="{13B344FA-81F0-4F21-8B24-906121E9B4FE}" type="datetime1">
              <a:rPr lang="en-US" altLang="en-US" smtClean="0"/>
            </a:fld>
            <a:endParaRPr lang="en-US" altLang="en-US" sz="1800">
              <a:solidFill>
                <a:schemeClr val="tx1"/>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28"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02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30"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3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32"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33" name="Date Placeholder 3"/>
          <p:cNvSpPr>
            <a:spLocks noGrp="1" noChangeArrowheads="1"/>
          </p:cNvSpPr>
          <p:nvPr>
            <p:ph type="dt" sz="half" idx="10"/>
          </p:nvPr>
        </p:nvSpPr>
        <p:spPr/>
        <p:txBody>
          <a:bodyPr/>
          <a:lstStyle/>
          <a:p>
            <a:fld id="{1E419301-1660-47CC-BC3F-E96BC8FD312B}" type="datetime1">
              <a:rPr lang="en-US" altLang="en-US" smtClean="0"/>
            </a:fld>
            <a:endParaRPr lang="en-US"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70"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87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72"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7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74"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75" name="Date Placeholder 9"/>
          <p:cNvSpPr>
            <a:spLocks noGrp="1" noChangeArrowheads="1"/>
          </p:cNvSpPr>
          <p:nvPr>
            <p:ph type="dt" sz="half" idx="10"/>
          </p:nvPr>
        </p:nvSpPr>
        <p:spPr/>
        <p:txBody>
          <a:bodyPr/>
          <a:lstStyle/>
          <a:p>
            <a:fld id="{821B517B-A928-43D6-8B50-DD0F5E55E892}" type="datetime1">
              <a:rPr lang="en-US" altLang="en-US" smtClean="0"/>
            </a:fld>
            <a:endParaRPr lang="en-US" altLang="en-US" sz="180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37" name="Title 1"/>
          <p:cNvSpPr>
            <a:spLocks noGrp="1"/>
          </p:cNvSpPr>
          <p:nvPr>
            <p:ph type="title"/>
          </p:nvPr>
        </p:nvSpPr>
        <p:spPr/>
        <p:txBody>
          <a:bodyPr/>
          <a:lstStyle/>
          <a:p>
            <a:r>
              <a:rPr lang="en-US" noProof="1"/>
              <a:t>Click to edit Master title style</a:t>
            </a:r>
            <a:endParaRPr lang="en-IN" noProof="1"/>
          </a:p>
        </p:txBody>
      </p:sp>
      <p:sp>
        <p:nvSpPr>
          <p:cNvPr id="1049038" name="Date Placeholder 3"/>
          <p:cNvSpPr>
            <a:spLocks noGrp="1" noChangeArrowheads="1"/>
          </p:cNvSpPr>
          <p:nvPr>
            <p:ph type="dt" sz="half" idx="10"/>
          </p:nvPr>
        </p:nvSpPr>
        <p:spPr/>
        <p:txBody>
          <a:bodyPr/>
          <a:lstStyle/>
          <a:p>
            <a:fld id="{8FFCB6CB-5429-43CF-83AD-B5351762EC31}" type="datetime1">
              <a:rPr lang="en-US" altLang="en-US" smtClean="0"/>
            </a:fld>
            <a:endParaRPr lang="en-US" altLang="en-US" sz="1800">
              <a:solidFill>
                <a:schemeClr val="tx1"/>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027" name="Date Placeholder 3"/>
          <p:cNvSpPr>
            <a:spLocks noGrp="1" noChangeArrowheads="1"/>
          </p:cNvSpPr>
          <p:nvPr>
            <p:ph type="dt" sz="half" idx="10"/>
          </p:nvPr>
        </p:nvSpPr>
        <p:spPr/>
        <p:txBody>
          <a:bodyPr/>
          <a:lstStyle/>
          <a:p>
            <a:fld id="{3EFEE5B6-2FD2-4A54-BC10-4CDF3BE7C093}" type="datetime1">
              <a:rPr lang="en-US" altLang="en-US" smtClean="0"/>
            </a:fld>
            <a:endParaRPr lang="en-US" altLang="en-US" sz="1800">
              <a:solidFill>
                <a:schemeClr val="tx1"/>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48"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4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5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51" name="Date Placeholder 3"/>
          <p:cNvSpPr>
            <a:spLocks noGrp="1" noChangeArrowheads="1"/>
          </p:cNvSpPr>
          <p:nvPr>
            <p:ph type="dt" sz="half" idx="10"/>
          </p:nvPr>
        </p:nvSpPr>
        <p:spPr/>
        <p:txBody>
          <a:bodyPr/>
          <a:lstStyle/>
          <a:p>
            <a:fld id="{9E2D18C4-1C52-44AB-B054-E7E5C8185FFD}" type="datetime1">
              <a:rPr lang="en-US" altLang="en-US" smtClean="0"/>
            </a:fld>
            <a:endParaRPr lang="en-US" altLang="en-US" sz="1800">
              <a:solidFill>
                <a:schemeClr val="tx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19"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2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902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22" name="Date Placeholder 3"/>
          <p:cNvSpPr>
            <a:spLocks noGrp="1" noChangeArrowheads="1"/>
          </p:cNvSpPr>
          <p:nvPr>
            <p:ph type="dt" sz="half" idx="10"/>
          </p:nvPr>
        </p:nvSpPr>
        <p:spPr/>
        <p:txBody>
          <a:bodyPr/>
          <a:lstStyle/>
          <a:p>
            <a:fld id="{AA6C8A4D-89C8-4996-A9F7-20E0BE5CE4C3}" type="datetime1">
              <a:rPr lang="en-US" altLang="en-US" smtClean="0"/>
            </a:fld>
            <a:endParaRPr lang="en-US" altLang="en-US" sz="1800">
              <a:solidFill>
                <a:schemeClr val="tx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34" name="Title 1"/>
          <p:cNvSpPr>
            <a:spLocks noGrp="1"/>
          </p:cNvSpPr>
          <p:nvPr>
            <p:ph type="title"/>
          </p:nvPr>
        </p:nvSpPr>
        <p:spPr/>
        <p:txBody>
          <a:bodyPr/>
          <a:lstStyle/>
          <a:p>
            <a:r>
              <a:rPr lang="en-US" noProof="1"/>
              <a:t>Click to edit Master title style</a:t>
            </a:r>
            <a:endParaRPr lang="en-IN" noProof="1"/>
          </a:p>
        </p:txBody>
      </p:sp>
      <p:sp>
        <p:nvSpPr>
          <p:cNvPr id="1049035"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36" name="Date Placeholder 3"/>
          <p:cNvSpPr>
            <a:spLocks noGrp="1" noChangeArrowheads="1"/>
          </p:cNvSpPr>
          <p:nvPr>
            <p:ph type="dt" sz="half" idx="10"/>
          </p:nvPr>
        </p:nvSpPr>
        <p:spPr/>
        <p:txBody>
          <a:bodyPr/>
          <a:lstStyle/>
          <a:p>
            <a:fld id="{ED67C292-0DB1-48E3-ABB9-5A66C72E2183}" type="datetime1">
              <a:rPr lang="en-US" altLang="en-US" smtClean="0"/>
            </a:fld>
            <a:endParaRPr lang="en-US" altLang="en-US" sz="1800">
              <a:solidFill>
                <a:schemeClr val="tx1"/>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39"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9040"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41" name="Date Placeholder 3"/>
          <p:cNvSpPr>
            <a:spLocks noGrp="1" noChangeArrowheads="1"/>
          </p:cNvSpPr>
          <p:nvPr>
            <p:ph type="dt" sz="half" idx="10"/>
          </p:nvPr>
        </p:nvSpPr>
        <p:spPr/>
        <p:txBody>
          <a:bodyPr/>
          <a:lstStyle/>
          <a:p>
            <a:fld id="{C1D551BB-53A9-4EB3-AEC4-5C1D8843912F}" type="datetime1">
              <a:rPr lang="en-US" altLang="en-US" smtClean="0"/>
            </a:fld>
            <a:endParaRPr lang="en-US" altLang="en-US" sz="1800">
              <a:solidFill>
                <a:schemeClr val="tx1"/>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95"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996"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997" name="Date Placeholder 3"/>
          <p:cNvSpPr>
            <a:spLocks noGrp="1" noChangeArrowheads="1"/>
          </p:cNvSpPr>
          <p:nvPr>
            <p:ph type="dt" sz="half" idx="10"/>
          </p:nvPr>
        </p:nvSpPr>
        <p:spPr/>
        <p:txBody>
          <a:bodyPr/>
          <a:lstStyle/>
          <a:p>
            <a:fld id="{F3D5A196-FC04-441A-AAD1-470A224B6131}" type="datetime1">
              <a:rPr lang="en-US" altLang="en-US" smtClean="0"/>
            </a:fld>
            <a:endParaRPr lang="en-US" altLang="en-US" sz="1800">
              <a:solidFill>
                <a:schemeClr val="tx1"/>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84" name="Title 1"/>
          <p:cNvSpPr>
            <a:spLocks noGrp="1"/>
          </p:cNvSpPr>
          <p:nvPr>
            <p:ph type="title"/>
          </p:nvPr>
        </p:nvSpPr>
        <p:spPr/>
        <p:txBody>
          <a:bodyPr/>
          <a:lstStyle/>
          <a:p>
            <a:r>
              <a:rPr lang="en-US" noProof="1"/>
              <a:t>Click to edit Master title style</a:t>
            </a:r>
            <a:endParaRPr lang="en-IN" noProof="1"/>
          </a:p>
        </p:txBody>
      </p:sp>
      <p:sp>
        <p:nvSpPr>
          <p:cNvPr id="1048985"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6" name="Date Placeholder 3"/>
          <p:cNvSpPr>
            <a:spLocks noGrp="1" noChangeArrowheads="1"/>
          </p:cNvSpPr>
          <p:nvPr>
            <p:ph type="dt" sz="half" idx="10"/>
          </p:nvPr>
        </p:nvSpPr>
        <p:spPr/>
        <p:txBody>
          <a:bodyPr/>
          <a:lstStyle/>
          <a:p>
            <a:fld id="{950ECD59-9B01-4179-BFFE-FA9BBA476C94}" type="datetime1">
              <a:rPr lang="en-US" altLang="en-US" smtClean="0"/>
            </a:fld>
            <a:endParaRPr lang="en-US" altLang="en-US" sz="1800">
              <a:solidFill>
                <a:schemeClr val="tx1"/>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07"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9008"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009" name="Date Placeholder 3"/>
          <p:cNvSpPr>
            <a:spLocks noGrp="1" noChangeArrowheads="1"/>
          </p:cNvSpPr>
          <p:nvPr>
            <p:ph type="dt" sz="half" idx="10"/>
          </p:nvPr>
        </p:nvSpPr>
        <p:spPr/>
        <p:txBody>
          <a:bodyPr/>
          <a:lstStyle/>
          <a:p>
            <a:fld id="{C347C28B-AD49-472F-8983-0E7299F55F61}" type="datetime1">
              <a:rPr lang="en-US" altLang="en-US" smtClean="0"/>
            </a:fld>
            <a:endParaRPr lang="en-US" altLang="en-US" sz="1800">
              <a:solidFill>
                <a:schemeClr val="tx1"/>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80" name="Title 1"/>
          <p:cNvSpPr>
            <a:spLocks noGrp="1"/>
          </p:cNvSpPr>
          <p:nvPr>
            <p:ph type="title"/>
          </p:nvPr>
        </p:nvSpPr>
        <p:spPr/>
        <p:txBody>
          <a:bodyPr/>
          <a:lstStyle/>
          <a:p>
            <a:r>
              <a:rPr lang="en-US" noProof="1"/>
              <a:t>Click to edit Master title style</a:t>
            </a:r>
            <a:endParaRPr lang="en-IN" noProof="1"/>
          </a:p>
        </p:txBody>
      </p:sp>
      <p:sp>
        <p:nvSpPr>
          <p:cNvPr id="1048981"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2"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3" name="Date Placeholder 3"/>
          <p:cNvSpPr>
            <a:spLocks noGrp="1" noChangeArrowheads="1"/>
          </p:cNvSpPr>
          <p:nvPr>
            <p:ph type="dt" sz="half" idx="10"/>
          </p:nvPr>
        </p:nvSpPr>
        <p:spPr/>
        <p:txBody>
          <a:bodyPr/>
          <a:lstStyle/>
          <a:p>
            <a:fld id="{3C950E43-2BD7-4C7A-B240-D8BBAF7696BD}" type="datetime1">
              <a:rPr lang="en-US" altLang="en-US" smtClean="0"/>
            </a:fld>
            <a:endParaRPr lang="en-US"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76" name="Title 1"/>
          <p:cNvSpPr>
            <a:spLocks noGrp="1"/>
          </p:cNvSpPr>
          <p:nvPr>
            <p:ph type="title"/>
          </p:nvPr>
        </p:nvSpPr>
        <p:spPr/>
        <p:txBody>
          <a:bodyPr/>
          <a:lstStyle/>
          <a:p>
            <a:r>
              <a:rPr lang="en-US" noProof="1"/>
              <a:t>Click to edit Master title style</a:t>
            </a:r>
            <a:endParaRPr lang="en-IN" noProof="1"/>
          </a:p>
        </p:txBody>
      </p:sp>
      <p:sp>
        <p:nvSpPr>
          <p:cNvPr id="1048877" name="Date Placeholder 9"/>
          <p:cNvSpPr>
            <a:spLocks noGrp="1" noChangeArrowheads="1"/>
          </p:cNvSpPr>
          <p:nvPr>
            <p:ph type="dt" sz="half" idx="10"/>
          </p:nvPr>
        </p:nvSpPr>
        <p:spPr/>
        <p:txBody>
          <a:bodyPr/>
          <a:lstStyle/>
          <a:p>
            <a:fld id="{DE0BC9CC-22A4-45EB-926A-C4937D71C6A5}" type="datetime1">
              <a:rPr lang="en-US" altLang="en-US" smtClean="0"/>
            </a:fld>
            <a:endParaRPr lang="en-US" altLang="en-US" sz="180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10"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01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12"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1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14"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15" name="Date Placeholder 3"/>
          <p:cNvSpPr>
            <a:spLocks noGrp="1" noChangeArrowheads="1"/>
          </p:cNvSpPr>
          <p:nvPr>
            <p:ph type="dt" sz="half" idx="10"/>
          </p:nvPr>
        </p:nvSpPr>
        <p:spPr/>
        <p:txBody>
          <a:bodyPr/>
          <a:lstStyle/>
          <a:p>
            <a:fld id="{074F3A66-8CF0-4B64-9A3E-18A22AADE402}" type="datetime1">
              <a:rPr lang="en-US" altLang="en-US" smtClean="0"/>
            </a:fld>
            <a:endParaRPr lang="en-US" altLang="en-US" sz="1800">
              <a:solidFill>
                <a:schemeClr val="tx1"/>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05" name="Title 1"/>
          <p:cNvSpPr>
            <a:spLocks noGrp="1"/>
          </p:cNvSpPr>
          <p:nvPr>
            <p:ph type="title"/>
          </p:nvPr>
        </p:nvSpPr>
        <p:spPr/>
        <p:txBody>
          <a:bodyPr/>
          <a:lstStyle/>
          <a:p>
            <a:r>
              <a:rPr lang="en-US" noProof="1"/>
              <a:t>Click to edit Master title style</a:t>
            </a:r>
            <a:endParaRPr lang="en-IN" noProof="1"/>
          </a:p>
        </p:txBody>
      </p:sp>
      <p:sp>
        <p:nvSpPr>
          <p:cNvPr id="1049006" name="Date Placeholder 3"/>
          <p:cNvSpPr>
            <a:spLocks noGrp="1" noChangeArrowheads="1"/>
          </p:cNvSpPr>
          <p:nvPr>
            <p:ph type="dt" sz="half" idx="10"/>
          </p:nvPr>
        </p:nvSpPr>
        <p:spPr/>
        <p:txBody>
          <a:bodyPr/>
          <a:lstStyle/>
          <a:p>
            <a:fld id="{ACDDF4C0-F237-4348-A46E-5517A8EE26E2}" type="datetime1">
              <a:rPr lang="en-US" altLang="en-US" smtClean="0"/>
            </a:fld>
            <a:endParaRPr lang="en-US" altLang="en-US" sz="1800">
              <a:solidFill>
                <a:schemeClr val="tx1"/>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94" name="Date Placeholder 3"/>
          <p:cNvSpPr>
            <a:spLocks noGrp="1" noChangeArrowheads="1"/>
          </p:cNvSpPr>
          <p:nvPr>
            <p:ph type="dt" sz="half" idx="10"/>
          </p:nvPr>
        </p:nvSpPr>
        <p:spPr/>
        <p:txBody>
          <a:bodyPr/>
          <a:lstStyle/>
          <a:p>
            <a:fld id="{102A68ED-35CF-4C61-8059-91696FA47154}" type="datetime1">
              <a:rPr lang="en-US" altLang="en-US" smtClean="0"/>
            </a:fld>
            <a:endParaRPr lang="en-US" altLang="en-US" sz="1800">
              <a:solidFill>
                <a:schemeClr val="tx1"/>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01"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0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0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04" name="Date Placeholder 3"/>
          <p:cNvSpPr>
            <a:spLocks noGrp="1" noChangeArrowheads="1"/>
          </p:cNvSpPr>
          <p:nvPr>
            <p:ph type="dt" sz="half" idx="10"/>
          </p:nvPr>
        </p:nvSpPr>
        <p:spPr/>
        <p:txBody>
          <a:bodyPr/>
          <a:lstStyle/>
          <a:p>
            <a:fld id="{1285F34B-97C9-487A-8A2F-67BAC4EAD25C}" type="datetime1">
              <a:rPr lang="en-US" altLang="en-US" smtClean="0"/>
            </a:fld>
            <a:endParaRPr lang="en-US" altLang="en-US" sz="1800">
              <a:solidFill>
                <a:schemeClr val="tx1"/>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9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99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99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93" name="Date Placeholder 3"/>
          <p:cNvSpPr>
            <a:spLocks noGrp="1" noChangeArrowheads="1"/>
          </p:cNvSpPr>
          <p:nvPr>
            <p:ph type="dt" sz="half" idx="10"/>
          </p:nvPr>
        </p:nvSpPr>
        <p:spPr/>
        <p:txBody>
          <a:bodyPr/>
          <a:lstStyle/>
          <a:p>
            <a:fld id="{8779F55A-A67C-4997-8D60-BE5C18675783}" type="datetime1">
              <a:rPr lang="en-US" altLang="en-US" smtClean="0"/>
            </a:fld>
            <a:endParaRPr lang="en-US" altLang="en-US" sz="1800">
              <a:solidFill>
                <a:schemeClr val="tx1"/>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87" name="Title 1"/>
          <p:cNvSpPr>
            <a:spLocks noGrp="1"/>
          </p:cNvSpPr>
          <p:nvPr>
            <p:ph type="title"/>
          </p:nvPr>
        </p:nvSpPr>
        <p:spPr/>
        <p:txBody>
          <a:bodyPr/>
          <a:lstStyle/>
          <a:p>
            <a:r>
              <a:rPr lang="en-US" noProof="1"/>
              <a:t>Click to edit Master title style</a:t>
            </a:r>
            <a:endParaRPr lang="en-IN" noProof="1"/>
          </a:p>
        </p:txBody>
      </p:sp>
      <p:sp>
        <p:nvSpPr>
          <p:cNvPr id="1048988"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9" name="Date Placeholder 3"/>
          <p:cNvSpPr>
            <a:spLocks noGrp="1" noChangeArrowheads="1"/>
          </p:cNvSpPr>
          <p:nvPr>
            <p:ph type="dt" sz="half" idx="10"/>
          </p:nvPr>
        </p:nvSpPr>
        <p:spPr/>
        <p:txBody>
          <a:bodyPr/>
          <a:lstStyle/>
          <a:p>
            <a:fld id="{F2358FD3-7FCA-4965-89A1-00D3D1C2F15E}" type="datetime1">
              <a:rPr lang="en-US" altLang="en-US" smtClean="0"/>
            </a:fld>
            <a:endParaRPr lang="en-US" altLang="en-US" sz="1800">
              <a:solidFill>
                <a:schemeClr val="tx1"/>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98"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999"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00" name="Date Placeholder 3"/>
          <p:cNvSpPr>
            <a:spLocks noGrp="1" noChangeArrowheads="1"/>
          </p:cNvSpPr>
          <p:nvPr>
            <p:ph type="dt" sz="half" idx="10"/>
          </p:nvPr>
        </p:nvSpPr>
        <p:spPr/>
        <p:txBody>
          <a:bodyPr/>
          <a:lstStyle/>
          <a:p>
            <a:fld id="{280E5508-DB0F-49A8-B732-01F3FA4FFDF7}" type="datetime1">
              <a:rPr lang="en-US" altLang="en-US" smtClean="0"/>
            </a:fld>
            <a:endParaRPr lang="en-US" altLang="en-US" sz="1800">
              <a:solidFill>
                <a:schemeClr val="tx1"/>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08"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890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910" name="Date Placeholder 9"/>
          <p:cNvSpPr>
            <a:spLocks noGrp="1" noChangeArrowheads="1"/>
          </p:cNvSpPr>
          <p:nvPr>
            <p:ph type="dt" sz="half" idx="10"/>
          </p:nvPr>
        </p:nvSpPr>
        <p:spPr/>
        <p:txBody>
          <a:bodyPr/>
          <a:lstStyle/>
          <a:p>
            <a:fld id="{3643C8C9-46B4-4AEF-8C20-EFBD55FC8D32}" type="datetime1">
              <a:rPr lang="en-US" altLang="en-US" smtClean="0"/>
            </a:fld>
            <a:endParaRPr lang="en-US" altLang="en-US" sz="180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05" name="Title 1"/>
          <p:cNvSpPr>
            <a:spLocks noGrp="1"/>
          </p:cNvSpPr>
          <p:nvPr>
            <p:ph type="title"/>
          </p:nvPr>
        </p:nvSpPr>
        <p:spPr/>
        <p:txBody>
          <a:bodyPr/>
          <a:lstStyle/>
          <a:p>
            <a:r>
              <a:rPr lang="en-US" noProof="1"/>
              <a:t>Click to edit Master title style</a:t>
            </a:r>
            <a:endParaRPr lang="en-IN" noProof="1"/>
          </a:p>
        </p:txBody>
      </p:sp>
      <p:sp>
        <p:nvSpPr>
          <p:cNvPr id="104890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07" name="Date Placeholder 9"/>
          <p:cNvSpPr>
            <a:spLocks noGrp="1" noChangeArrowheads="1"/>
          </p:cNvSpPr>
          <p:nvPr>
            <p:ph type="dt" sz="half" idx="10"/>
          </p:nvPr>
        </p:nvSpPr>
        <p:spPr/>
        <p:txBody>
          <a:bodyPr/>
          <a:lstStyle/>
          <a:p>
            <a:fld id="{7E626498-11E0-489C-8EBB-B8D428C5ECA5}" type="datetime1">
              <a:rPr lang="en-US" altLang="en-US" smtClean="0"/>
            </a:fld>
            <a:endParaRPr lang="en-US" altLang="en-US" sz="180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20"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8921"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922" name="Date Placeholder 9"/>
          <p:cNvSpPr>
            <a:spLocks noGrp="1" noChangeArrowheads="1"/>
          </p:cNvSpPr>
          <p:nvPr>
            <p:ph type="dt" sz="half" idx="10"/>
          </p:nvPr>
        </p:nvSpPr>
        <p:spPr/>
        <p:txBody>
          <a:bodyPr/>
          <a:lstStyle/>
          <a:p>
            <a:fld id="{0943D37E-8DB6-47D5-87DC-56C0E318B6FB}" type="datetime1">
              <a:rPr lang="en-US" altLang="en-US" smtClean="0"/>
            </a:fld>
            <a:endParaRPr lang="en-US"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81" name="Date Placeholder 9"/>
          <p:cNvSpPr>
            <a:spLocks noGrp="1" noChangeArrowheads="1"/>
          </p:cNvSpPr>
          <p:nvPr>
            <p:ph type="dt" sz="half" idx="10"/>
          </p:nvPr>
        </p:nvSpPr>
        <p:spPr/>
        <p:txBody>
          <a:bodyPr/>
          <a:lstStyle/>
          <a:p>
            <a:fld id="{581989C6-AE2B-48EB-8D27-1A627B0658B8}" type="datetime1">
              <a:rPr lang="en-US" altLang="en-US" smtClean="0"/>
            </a:fld>
            <a:endParaRPr lang="en-US" altLang="en-US" sz="180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11" name="Title 1"/>
          <p:cNvSpPr>
            <a:spLocks noGrp="1"/>
          </p:cNvSpPr>
          <p:nvPr>
            <p:ph type="title"/>
          </p:nvPr>
        </p:nvSpPr>
        <p:spPr/>
        <p:txBody>
          <a:bodyPr/>
          <a:lstStyle/>
          <a:p>
            <a:r>
              <a:rPr lang="en-US" noProof="1"/>
              <a:t>Click to edit Master title style</a:t>
            </a:r>
            <a:endParaRPr lang="en-IN" noProof="1"/>
          </a:p>
        </p:txBody>
      </p:sp>
      <p:sp>
        <p:nvSpPr>
          <p:cNvPr id="1048912"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13"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14" name="Date Placeholder 9"/>
          <p:cNvSpPr>
            <a:spLocks noGrp="1" noChangeArrowheads="1"/>
          </p:cNvSpPr>
          <p:nvPr>
            <p:ph type="dt" sz="half" idx="10"/>
          </p:nvPr>
        </p:nvSpPr>
        <p:spPr/>
        <p:txBody>
          <a:bodyPr/>
          <a:lstStyle/>
          <a:p>
            <a:fld id="{0D478C91-DDED-49F1-816F-99D0EE074B06}" type="datetime1">
              <a:rPr lang="en-US" altLang="en-US" smtClean="0"/>
            </a:fld>
            <a:endParaRPr lang="en-US" altLang="en-US" sz="180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23"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92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25"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2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27"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28" name="Date Placeholder 9"/>
          <p:cNvSpPr>
            <a:spLocks noGrp="1" noChangeArrowheads="1"/>
          </p:cNvSpPr>
          <p:nvPr>
            <p:ph type="dt" sz="half" idx="10"/>
          </p:nvPr>
        </p:nvSpPr>
        <p:spPr/>
        <p:txBody>
          <a:bodyPr/>
          <a:lstStyle/>
          <a:p>
            <a:fld id="{B9B2A508-0F4D-4182-80D1-B6E6A59D3A3D}" type="datetime1">
              <a:rPr lang="en-US" altLang="en-US" smtClean="0"/>
            </a:fld>
            <a:endParaRPr lang="en-US" altLang="en-US" sz="180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33" name="Title 1"/>
          <p:cNvSpPr>
            <a:spLocks noGrp="1"/>
          </p:cNvSpPr>
          <p:nvPr>
            <p:ph type="title"/>
          </p:nvPr>
        </p:nvSpPr>
        <p:spPr/>
        <p:txBody>
          <a:bodyPr/>
          <a:lstStyle/>
          <a:p>
            <a:r>
              <a:rPr lang="en-US" noProof="1"/>
              <a:t>Click to edit Master title style</a:t>
            </a:r>
            <a:endParaRPr lang="en-IN" noProof="1"/>
          </a:p>
        </p:txBody>
      </p:sp>
      <p:sp>
        <p:nvSpPr>
          <p:cNvPr id="1048934" name="Date Placeholder 9"/>
          <p:cNvSpPr>
            <a:spLocks noGrp="1" noChangeArrowheads="1"/>
          </p:cNvSpPr>
          <p:nvPr>
            <p:ph type="dt" sz="half" idx="10"/>
          </p:nvPr>
        </p:nvSpPr>
        <p:spPr/>
        <p:txBody>
          <a:bodyPr/>
          <a:lstStyle/>
          <a:p>
            <a:fld id="{7C08CAB4-0051-4633-A876-F8B070212AA7}" type="datetime1">
              <a:rPr lang="en-US" altLang="en-US" smtClean="0"/>
            </a:fld>
            <a:endParaRPr lang="en-US" altLang="en-US" sz="180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19" name="Date Placeholder 9"/>
          <p:cNvSpPr>
            <a:spLocks noGrp="1" noChangeArrowheads="1"/>
          </p:cNvSpPr>
          <p:nvPr>
            <p:ph type="dt" sz="half" idx="10"/>
          </p:nvPr>
        </p:nvSpPr>
        <p:spPr/>
        <p:txBody>
          <a:bodyPr/>
          <a:lstStyle/>
          <a:p>
            <a:fld id="{F8598CD9-B962-4A0B-8544-07B44C4E4ADE}" type="datetime1">
              <a:rPr lang="en-US" altLang="en-US" smtClean="0"/>
            </a:fld>
            <a:endParaRPr lang="en-US" altLang="en-US" sz="180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29"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93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3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32" name="Date Placeholder 9"/>
          <p:cNvSpPr>
            <a:spLocks noGrp="1" noChangeArrowheads="1"/>
          </p:cNvSpPr>
          <p:nvPr>
            <p:ph type="dt" sz="half" idx="10"/>
          </p:nvPr>
        </p:nvSpPr>
        <p:spPr/>
        <p:txBody>
          <a:bodyPr/>
          <a:lstStyle/>
          <a:p>
            <a:fld id="{07C34273-D0F3-4E89-94F4-E77A049B858F}" type="datetime1">
              <a:rPr lang="en-US" altLang="en-US" smtClean="0"/>
            </a:fld>
            <a:endParaRPr lang="en-US" altLang="en-US" sz="18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1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91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891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18" name="Date Placeholder 9"/>
          <p:cNvSpPr>
            <a:spLocks noGrp="1" noChangeArrowheads="1"/>
          </p:cNvSpPr>
          <p:nvPr>
            <p:ph type="dt" sz="half" idx="10"/>
          </p:nvPr>
        </p:nvSpPr>
        <p:spPr/>
        <p:txBody>
          <a:bodyPr/>
          <a:lstStyle/>
          <a:p>
            <a:fld id="{663E5BB1-A7B6-4150-AE7D-027A85E3D459}" type="datetime1">
              <a:rPr lang="en-US" altLang="en-US" smtClean="0"/>
            </a:fld>
            <a:endParaRPr lang="en-US" altLang="en-US" sz="180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35" name="Title 1"/>
          <p:cNvSpPr>
            <a:spLocks noGrp="1"/>
          </p:cNvSpPr>
          <p:nvPr>
            <p:ph type="title"/>
          </p:nvPr>
        </p:nvSpPr>
        <p:spPr/>
        <p:txBody>
          <a:bodyPr/>
          <a:lstStyle/>
          <a:p>
            <a:r>
              <a:rPr lang="en-US" noProof="1"/>
              <a:t>Click to edit Master title style</a:t>
            </a:r>
            <a:endParaRPr lang="en-IN" noProof="1"/>
          </a:p>
        </p:txBody>
      </p:sp>
      <p:sp>
        <p:nvSpPr>
          <p:cNvPr id="1048936"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37" name="Date Placeholder 9"/>
          <p:cNvSpPr>
            <a:spLocks noGrp="1" noChangeArrowheads="1"/>
          </p:cNvSpPr>
          <p:nvPr>
            <p:ph type="dt" sz="half" idx="10"/>
          </p:nvPr>
        </p:nvSpPr>
        <p:spPr/>
        <p:txBody>
          <a:bodyPr/>
          <a:lstStyle/>
          <a:p>
            <a:fld id="{3FF5020F-2BC7-4FC4-B3A7-FDA0414E8626}" type="datetime1">
              <a:rPr lang="en-US" altLang="en-US" smtClean="0"/>
            </a:fld>
            <a:endParaRPr lang="en-US" altLang="en-US" sz="180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02"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8903"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04" name="Date Placeholder 9"/>
          <p:cNvSpPr>
            <a:spLocks noGrp="1" noChangeArrowheads="1"/>
          </p:cNvSpPr>
          <p:nvPr>
            <p:ph type="dt" sz="half" idx="10"/>
          </p:nvPr>
        </p:nvSpPr>
        <p:spPr/>
        <p:txBody>
          <a:bodyPr/>
          <a:lstStyle/>
          <a:p>
            <a:fld id="{1EA5C71B-BB59-4861-89A4-C0C92AD81EC8}" type="datetime1">
              <a:rPr lang="en-US" altLang="en-US" smtClean="0"/>
            </a:fld>
            <a:endParaRPr lang="en-US" altLang="en-US" sz="180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98"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69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700" name="Date Placeholder 3"/>
          <p:cNvSpPr>
            <a:spLocks noGrp="1" noChangeArrowheads="1"/>
          </p:cNvSpPr>
          <p:nvPr>
            <p:ph type="dt" sz="half" idx="10"/>
          </p:nvPr>
        </p:nvSpPr>
        <p:spPr/>
        <p:txBody>
          <a:bodyPr/>
          <a:lstStyle/>
          <a:p>
            <a:fld id="{38D59845-ECDA-44BC-A0F7-1452D629267A}" type="datetime1">
              <a:rPr lang="en-US" altLang="en-US" smtClean="0"/>
            </a:fld>
            <a:endParaRPr lang="en-US" altLang="en-US" sz="1800">
              <a:solidFill>
                <a:schemeClr val="tx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noProof="1"/>
              <a:t>Click to edit Master title style</a:t>
            </a:r>
            <a:endParaRPr lang="en-IN" noProof="1"/>
          </a:p>
        </p:txBody>
      </p:sp>
      <p:sp>
        <p:nvSpPr>
          <p:cNvPr id="104867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77" name="Date Placeholder 3"/>
          <p:cNvSpPr>
            <a:spLocks noGrp="1" noChangeArrowheads="1"/>
          </p:cNvSpPr>
          <p:nvPr>
            <p:ph type="dt" sz="half" idx="10"/>
          </p:nvPr>
        </p:nvSpPr>
        <p:spPr/>
        <p:txBody>
          <a:bodyPr/>
          <a:lstStyle/>
          <a:p>
            <a:fld id="{AD49675B-5060-4F13-BD13-B7669C89020B}" type="datetime1">
              <a:rPr lang="en-US" altLang="en-US" smtClean="0"/>
            </a:fld>
            <a:endParaRPr lang="en-US"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9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89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9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98" name="Date Placeholder 9"/>
          <p:cNvSpPr>
            <a:spLocks noGrp="1" noChangeArrowheads="1"/>
          </p:cNvSpPr>
          <p:nvPr>
            <p:ph type="dt" sz="half" idx="10"/>
          </p:nvPr>
        </p:nvSpPr>
        <p:spPr/>
        <p:txBody>
          <a:bodyPr/>
          <a:lstStyle/>
          <a:p>
            <a:fld id="{1B3B4D22-6F34-4626-A557-48B821D68618}" type="datetime1">
              <a:rPr lang="en-US" altLang="en-US" smtClean="0"/>
            </a:fld>
            <a:endParaRPr lang="en-US" altLang="en-US" sz="180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1"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702"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703" name="Date Placeholder 3"/>
          <p:cNvSpPr>
            <a:spLocks noGrp="1" noChangeArrowheads="1"/>
          </p:cNvSpPr>
          <p:nvPr>
            <p:ph type="dt" sz="half" idx="10"/>
          </p:nvPr>
        </p:nvSpPr>
        <p:spPr/>
        <p:txBody>
          <a:bodyPr/>
          <a:lstStyle/>
          <a:p>
            <a:fld id="{3502B6CA-5264-49AE-ABC2-570AD8A7A446}" type="datetime1">
              <a:rPr lang="en-US" altLang="en-US" smtClean="0"/>
            </a:fld>
            <a:endParaRPr lang="en-US" altLang="en-US" sz="1800">
              <a:solidFill>
                <a:schemeClr val="tx1"/>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noProof="1"/>
              <a:t>Click to edit Master title style</a:t>
            </a:r>
            <a:endParaRPr lang="en-IN" noProof="1"/>
          </a:p>
        </p:txBody>
      </p:sp>
      <p:sp>
        <p:nvSpPr>
          <p:cNvPr id="1048669"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70"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71" name="Date Placeholder 3"/>
          <p:cNvSpPr>
            <a:spLocks noGrp="1" noChangeArrowheads="1"/>
          </p:cNvSpPr>
          <p:nvPr>
            <p:ph type="dt" sz="half" idx="10"/>
          </p:nvPr>
        </p:nvSpPr>
        <p:spPr/>
        <p:txBody>
          <a:bodyPr/>
          <a:lstStyle/>
          <a:p>
            <a:fld id="{F11333A5-5466-4789-8AE5-28014663BAD2}" type="datetime1">
              <a:rPr lang="en-US" altLang="en-US" smtClean="0"/>
            </a:fld>
            <a:endParaRPr lang="en-US" altLang="en-US" sz="1800">
              <a:solidFill>
                <a:schemeClr val="tx1"/>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68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690"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9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692"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93" name="Date Placeholder 3"/>
          <p:cNvSpPr>
            <a:spLocks noGrp="1" noChangeArrowheads="1"/>
          </p:cNvSpPr>
          <p:nvPr>
            <p:ph type="dt" sz="half" idx="10"/>
          </p:nvPr>
        </p:nvSpPr>
        <p:spPr/>
        <p:txBody>
          <a:bodyPr/>
          <a:lstStyle/>
          <a:p>
            <a:fld id="{8DDA4C53-330E-4AA2-9332-44D583348D7E}" type="datetime1">
              <a:rPr lang="en-US" altLang="en-US" smtClean="0"/>
            </a:fld>
            <a:endParaRPr lang="en-US" altLang="en-US" sz="1800">
              <a:solidFill>
                <a:schemeClr val="tx1"/>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noProof="1"/>
              <a:t>Click to edit Master title style</a:t>
            </a:r>
            <a:endParaRPr lang="en-IN" noProof="1"/>
          </a:p>
        </p:txBody>
      </p:sp>
      <p:sp>
        <p:nvSpPr>
          <p:cNvPr id="1048673" name="Date Placeholder 3"/>
          <p:cNvSpPr>
            <a:spLocks noGrp="1" noChangeArrowheads="1"/>
          </p:cNvSpPr>
          <p:nvPr>
            <p:ph type="dt" sz="half" idx="10"/>
          </p:nvPr>
        </p:nvSpPr>
        <p:spPr/>
        <p:txBody>
          <a:bodyPr/>
          <a:lstStyle/>
          <a:p>
            <a:fld id="{A3FFBD57-2CCC-4B9C-8F7C-4E009EC8E27C}" type="datetime1">
              <a:rPr lang="en-US" altLang="en-US" smtClean="0"/>
            </a:fld>
            <a:endParaRPr lang="en-US" altLang="en-US" sz="1800">
              <a:solidFill>
                <a:schemeClr val="tx1"/>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4" name="Date Placeholder 3"/>
          <p:cNvSpPr>
            <a:spLocks noGrp="1" noChangeArrowheads="1"/>
          </p:cNvSpPr>
          <p:nvPr>
            <p:ph type="dt" sz="half" idx="10"/>
          </p:nvPr>
        </p:nvSpPr>
        <p:spPr/>
        <p:txBody>
          <a:bodyPr/>
          <a:lstStyle/>
          <a:p>
            <a:fld id="{2B37408A-B831-45AB-8104-92B551A04A6B}" type="datetime1">
              <a:rPr lang="en-US" altLang="en-US" smtClean="0"/>
            </a:fld>
            <a:endParaRPr lang="en-US" altLang="en-US" sz="1800">
              <a:solidFill>
                <a:schemeClr val="tx1"/>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67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8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681" name="Date Placeholder 3"/>
          <p:cNvSpPr>
            <a:spLocks noGrp="1" noChangeArrowheads="1"/>
          </p:cNvSpPr>
          <p:nvPr>
            <p:ph type="dt" sz="half" idx="10"/>
          </p:nvPr>
        </p:nvSpPr>
        <p:spPr/>
        <p:txBody>
          <a:bodyPr/>
          <a:lstStyle/>
          <a:p>
            <a:fld id="{309728D6-E63F-482C-971A-79814F92A37F}" type="datetime1">
              <a:rPr lang="en-US" altLang="en-US" smtClean="0"/>
            </a:fld>
            <a:endParaRPr lang="en-US" altLang="en-US" sz="1800">
              <a:solidFill>
                <a:schemeClr val="tx1"/>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69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69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697" name="Date Placeholder 3"/>
          <p:cNvSpPr>
            <a:spLocks noGrp="1" noChangeArrowheads="1"/>
          </p:cNvSpPr>
          <p:nvPr>
            <p:ph type="dt" sz="half" idx="10"/>
          </p:nvPr>
        </p:nvSpPr>
        <p:spPr/>
        <p:txBody>
          <a:bodyPr/>
          <a:lstStyle/>
          <a:p>
            <a:fld id="{5A6CF991-6B3D-495A-B684-93B0DE903A53}" type="datetime1">
              <a:rPr lang="en-US" altLang="en-US" smtClean="0"/>
            </a:fld>
            <a:endParaRPr lang="en-US" altLang="en-US" sz="1800">
              <a:solidFill>
                <a:schemeClr val="tx1"/>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noProof="1"/>
              <a:t>Click to edit Master title style</a:t>
            </a:r>
            <a:endParaRPr lang="en-IN" noProof="1"/>
          </a:p>
        </p:txBody>
      </p:sp>
      <p:sp>
        <p:nvSpPr>
          <p:cNvPr id="104868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84" name="Date Placeholder 3"/>
          <p:cNvSpPr>
            <a:spLocks noGrp="1" noChangeArrowheads="1"/>
          </p:cNvSpPr>
          <p:nvPr>
            <p:ph type="dt" sz="half" idx="10"/>
          </p:nvPr>
        </p:nvSpPr>
        <p:spPr/>
        <p:txBody>
          <a:bodyPr/>
          <a:lstStyle/>
          <a:p>
            <a:fld id="{964E8D2B-27B3-4F5C-A41E-E242B5E0B35F}" type="datetime1">
              <a:rPr lang="en-US" altLang="en-US" smtClean="0"/>
            </a:fld>
            <a:endParaRPr lang="en-US" altLang="en-US" sz="1800">
              <a:solidFill>
                <a:schemeClr val="tx1"/>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5"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686"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87" name="Date Placeholder 3"/>
          <p:cNvSpPr>
            <a:spLocks noGrp="1" noChangeArrowheads="1"/>
          </p:cNvSpPr>
          <p:nvPr>
            <p:ph type="dt" sz="half" idx="10"/>
          </p:nvPr>
        </p:nvSpPr>
        <p:spPr/>
        <p:txBody>
          <a:bodyPr/>
          <a:lstStyle/>
          <a:p>
            <a:fld id="{9F545C56-2CED-4888-8928-A13280DBA9A2}" type="datetime1">
              <a:rPr lang="en-US" altLang="en-US" smtClean="0"/>
            </a:fld>
            <a:endParaRPr lang="en-US" altLang="en-US" sz="1800">
              <a:solidFill>
                <a:schemeClr val="tx1"/>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57"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8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859" name="Date Placeholder 3"/>
          <p:cNvSpPr>
            <a:spLocks noGrp="1" noChangeArrowheads="1"/>
          </p:cNvSpPr>
          <p:nvPr>
            <p:ph type="dt" sz="half" idx="10"/>
          </p:nvPr>
        </p:nvSpPr>
        <p:spPr/>
        <p:txBody>
          <a:bodyPr/>
          <a:lstStyle/>
          <a:p>
            <a:fld id="{64D5557F-B355-43BE-96AF-9F7922A2D4B5}" type="datetime1">
              <a:rPr lang="en-US" altLang="en-US" smtClean="0"/>
            </a:fld>
            <a:endParaRPr lang="en-US"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8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88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888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88" name="Date Placeholder 9"/>
          <p:cNvSpPr>
            <a:spLocks noGrp="1" noChangeArrowheads="1"/>
          </p:cNvSpPr>
          <p:nvPr>
            <p:ph type="dt" sz="half" idx="10"/>
          </p:nvPr>
        </p:nvSpPr>
        <p:spPr/>
        <p:txBody>
          <a:bodyPr/>
          <a:lstStyle/>
          <a:p>
            <a:fld id="{10C7275C-F240-4A9E-8815-E7F13ACBA9AD}" type="datetime1">
              <a:rPr lang="en-US" altLang="en-US" smtClean="0"/>
            </a:fld>
            <a:endParaRPr lang="en-US" altLang="en-US" sz="180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27" name="Title 1"/>
          <p:cNvSpPr>
            <a:spLocks noGrp="1"/>
          </p:cNvSpPr>
          <p:nvPr>
            <p:ph type="title"/>
          </p:nvPr>
        </p:nvSpPr>
        <p:spPr/>
        <p:txBody>
          <a:bodyPr/>
          <a:lstStyle/>
          <a:p>
            <a:r>
              <a:rPr lang="en-US" noProof="1"/>
              <a:t>Click to edit Master title style</a:t>
            </a:r>
            <a:endParaRPr lang="en-IN" noProof="1"/>
          </a:p>
        </p:txBody>
      </p:sp>
      <p:sp>
        <p:nvSpPr>
          <p:cNvPr id="1048828"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29" name="Date Placeholder 3"/>
          <p:cNvSpPr>
            <a:spLocks noGrp="1" noChangeArrowheads="1"/>
          </p:cNvSpPr>
          <p:nvPr>
            <p:ph type="dt" sz="half" idx="10"/>
          </p:nvPr>
        </p:nvSpPr>
        <p:spPr/>
        <p:txBody>
          <a:bodyPr/>
          <a:lstStyle/>
          <a:p>
            <a:fld id="{AAAD5EA4-1B1C-4A12-ADC8-81CD8E659FBC}" type="datetime1">
              <a:rPr lang="en-US" altLang="en-US" smtClean="0"/>
            </a:fld>
            <a:endParaRPr lang="en-US" altLang="en-US" sz="1800">
              <a:solidFill>
                <a:schemeClr val="tx1"/>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24"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825"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826" name="Date Placeholder 3"/>
          <p:cNvSpPr>
            <a:spLocks noGrp="1" noChangeArrowheads="1"/>
          </p:cNvSpPr>
          <p:nvPr>
            <p:ph type="dt" sz="half" idx="10"/>
          </p:nvPr>
        </p:nvSpPr>
        <p:spPr/>
        <p:txBody>
          <a:bodyPr/>
          <a:lstStyle/>
          <a:p>
            <a:fld id="{BDC4A754-98F9-448D-9DBA-E8373ACECA82}" type="datetime1">
              <a:rPr lang="en-US" altLang="en-US" smtClean="0"/>
            </a:fld>
            <a:endParaRPr lang="en-US" altLang="en-US" sz="1800">
              <a:solidFill>
                <a:schemeClr val="tx1"/>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lang="en-US" noProof="1"/>
              <a:t>Click to edit Master title style</a:t>
            </a:r>
            <a:endParaRPr lang="en-IN" noProof="1"/>
          </a:p>
        </p:txBody>
      </p:sp>
      <p:sp>
        <p:nvSpPr>
          <p:cNvPr id="1048847"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48"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49" name="Date Placeholder 3"/>
          <p:cNvSpPr>
            <a:spLocks noGrp="1" noChangeArrowheads="1"/>
          </p:cNvSpPr>
          <p:nvPr>
            <p:ph type="dt" sz="half" idx="10"/>
          </p:nvPr>
        </p:nvSpPr>
        <p:spPr/>
        <p:txBody>
          <a:bodyPr/>
          <a:lstStyle/>
          <a:p>
            <a:fld id="{77DA6E14-B4D2-44B2-AB26-C9D9E479130C}" type="datetime1">
              <a:rPr lang="en-US" altLang="en-US" smtClean="0"/>
            </a:fld>
            <a:endParaRPr lang="en-US" altLang="en-US" sz="1800">
              <a:solidFill>
                <a:schemeClr val="tx1"/>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34"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83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36"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3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38"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39" name="Date Placeholder 3"/>
          <p:cNvSpPr>
            <a:spLocks noGrp="1" noChangeArrowheads="1"/>
          </p:cNvSpPr>
          <p:nvPr>
            <p:ph type="dt" sz="half" idx="10"/>
          </p:nvPr>
        </p:nvSpPr>
        <p:spPr/>
        <p:txBody>
          <a:bodyPr/>
          <a:lstStyle/>
          <a:p>
            <a:fld id="{73914299-6D31-444A-B12F-3BC329C73276}" type="datetime1">
              <a:rPr lang="en-US" altLang="en-US" smtClean="0"/>
            </a:fld>
            <a:endParaRPr lang="en-US" altLang="en-US" sz="1800">
              <a:solidFill>
                <a:schemeClr val="tx1"/>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40" name="Title 1"/>
          <p:cNvSpPr>
            <a:spLocks noGrp="1"/>
          </p:cNvSpPr>
          <p:nvPr>
            <p:ph type="title"/>
          </p:nvPr>
        </p:nvSpPr>
        <p:spPr/>
        <p:txBody>
          <a:bodyPr/>
          <a:lstStyle/>
          <a:p>
            <a:r>
              <a:rPr lang="en-US" noProof="1"/>
              <a:t>Click to edit Master title style</a:t>
            </a:r>
            <a:endParaRPr lang="en-IN" noProof="1"/>
          </a:p>
        </p:txBody>
      </p:sp>
      <p:sp>
        <p:nvSpPr>
          <p:cNvPr id="1048841" name="Date Placeholder 3"/>
          <p:cNvSpPr>
            <a:spLocks noGrp="1" noChangeArrowheads="1"/>
          </p:cNvSpPr>
          <p:nvPr>
            <p:ph type="dt" sz="half" idx="10"/>
          </p:nvPr>
        </p:nvSpPr>
        <p:spPr/>
        <p:txBody>
          <a:bodyPr/>
          <a:lstStyle/>
          <a:p>
            <a:fld id="{36025F04-6A34-47AC-975A-E4AC18BEB7B9}" type="datetime1">
              <a:rPr lang="en-US" altLang="en-US" smtClean="0"/>
            </a:fld>
            <a:endParaRPr lang="en-US" altLang="en-US" sz="1800">
              <a:solidFill>
                <a:schemeClr val="tx1"/>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45" name="Date Placeholder 3"/>
          <p:cNvSpPr>
            <a:spLocks noGrp="1" noChangeArrowheads="1"/>
          </p:cNvSpPr>
          <p:nvPr>
            <p:ph type="dt" sz="half" idx="10"/>
          </p:nvPr>
        </p:nvSpPr>
        <p:spPr/>
        <p:txBody>
          <a:bodyPr/>
          <a:lstStyle/>
          <a:p>
            <a:fld id="{45FB8311-B051-4C8F-AF52-EDF2A60CB6CE}" type="datetime1">
              <a:rPr lang="en-US" altLang="en-US" smtClean="0"/>
            </a:fld>
            <a:endParaRPr lang="en-US" altLang="en-US" sz="1800">
              <a:solidFill>
                <a:schemeClr val="tx1"/>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53"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85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5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56" name="Date Placeholder 3"/>
          <p:cNvSpPr>
            <a:spLocks noGrp="1" noChangeArrowheads="1"/>
          </p:cNvSpPr>
          <p:nvPr>
            <p:ph type="dt" sz="half" idx="10"/>
          </p:nvPr>
        </p:nvSpPr>
        <p:spPr/>
        <p:txBody>
          <a:bodyPr/>
          <a:lstStyle/>
          <a:p>
            <a:fld id="{0194DD38-4A5A-475C-B5A7-6E1DB791684A}" type="datetime1">
              <a:rPr lang="en-US" altLang="en-US" smtClean="0"/>
            </a:fld>
            <a:endParaRPr lang="en-US" altLang="en-US" sz="1800">
              <a:solidFill>
                <a:schemeClr val="tx1"/>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3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83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8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33" name="Date Placeholder 3"/>
          <p:cNvSpPr>
            <a:spLocks noGrp="1" noChangeArrowheads="1"/>
          </p:cNvSpPr>
          <p:nvPr>
            <p:ph type="dt" sz="half" idx="10"/>
          </p:nvPr>
        </p:nvSpPr>
        <p:spPr/>
        <p:txBody>
          <a:bodyPr/>
          <a:lstStyle/>
          <a:p>
            <a:fld id="{DFC29C94-2A89-4BDB-93AC-7CCC3B66DC6F}" type="datetime1">
              <a:rPr lang="en-US" altLang="en-US" smtClean="0"/>
            </a:fld>
            <a:endParaRPr lang="en-US" altLang="en-US" sz="1800">
              <a:solidFill>
                <a:schemeClr val="tx1"/>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42" name="Title 1"/>
          <p:cNvSpPr>
            <a:spLocks noGrp="1"/>
          </p:cNvSpPr>
          <p:nvPr>
            <p:ph type="title"/>
          </p:nvPr>
        </p:nvSpPr>
        <p:spPr/>
        <p:txBody>
          <a:bodyPr/>
          <a:lstStyle/>
          <a:p>
            <a:r>
              <a:rPr lang="en-US" noProof="1"/>
              <a:t>Click to edit Master title style</a:t>
            </a:r>
            <a:endParaRPr lang="en-IN" noProof="1"/>
          </a:p>
        </p:txBody>
      </p:sp>
      <p:sp>
        <p:nvSpPr>
          <p:cNvPr id="104884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44" name="Date Placeholder 3"/>
          <p:cNvSpPr>
            <a:spLocks noGrp="1" noChangeArrowheads="1"/>
          </p:cNvSpPr>
          <p:nvPr>
            <p:ph type="dt" sz="half" idx="10"/>
          </p:nvPr>
        </p:nvSpPr>
        <p:spPr/>
        <p:txBody>
          <a:bodyPr/>
          <a:lstStyle/>
          <a:p>
            <a:fld id="{56716E1D-B392-4229-8FDD-4B9E9CEFBE56}" type="datetime1">
              <a:rPr lang="en-US" altLang="en-US" smtClean="0"/>
            </a:fld>
            <a:endParaRPr lang="en-US" altLang="en-US" sz="1800">
              <a:solidFill>
                <a:schemeClr val="tx1"/>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50"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851"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52" name="Date Placeholder 3"/>
          <p:cNvSpPr>
            <a:spLocks noGrp="1" noChangeArrowheads="1"/>
          </p:cNvSpPr>
          <p:nvPr>
            <p:ph type="dt" sz="half" idx="10"/>
          </p:nvPr>
        </p:nvSpPr>
        <p:spPr/>
        <p:txBody>
          <a:bodyPr/>
          <a:lstStyle/>
          <a:p>
            <a:fld id="{E60FC52B-3B57-4659-928A-3AD549B3EAE4}" type="datetime1">
              <a:rPr lang="en-US" altLang="en-US" smtClean="0"/>
            </a:fld>
            <a:endParaRPr lang="en-US"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1.jpeg"/><Relationship Id="rId12" Type="http://schemas.openxmlformats.org/officeDocument/2006/relationships/slideLayout" Target="../slideLayouts/slideLayout111.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2" Type="http://schemas.openxmlformats.org/officeDocument/2006/relationships/theme" Target="../theme/theme11.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2" Type="http://schemas.openxmlformats.org/officeDocument/2006/relationships/theme" Target="../theme/theme12.xml"/><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48860"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861"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862"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2CB2CB77-EEF1-4DD1-846C-3416B3E0EEE0}"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577"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578"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4056A1B8-08F0-45F0-9B6F-4E8891710653}"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9055"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9056"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9057"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900C58CF-CBC4-4150-BFCC-9ED37CE8A976}"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743"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744"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745"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19861E34-BF65-449B-A284-33C928F0C447}"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938"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939"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940"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00C26A44-7275-4DD2-AE55-B4EE7C943F9A}"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704"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705"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706"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ABB69D81-3B10-47A3-AC3B-EEB3FD8A872F}"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48782"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783"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784"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C1A140F0-4892-4226-A0E7-12D937F148CE}"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9016"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9017"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9018"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C06A328C-DA62-489E-ADDE-45E643C72755}"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977"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978"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979"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8613EC06-B8AF-4E25-9A16-908858415581}"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48899"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900"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901"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DCB9E210-F6CF-4DC1-9600-36FAC04480B8}"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665"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666"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667"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16C7453A-2D0F-4AE2-950D-4C217803E8CC}"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821"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822"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823"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D61815DB-ECCE-4D5D-A928-916C2A527321}"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3.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1048581" name="TextBox 6"/>
          <p:cNvSpPr>
            <a:spLocks noChangeArrowheads="1"/>
          </p:cNvSpPr>
          <p:nvPr/>
        </p:nvSpPr>
        <p:spPr bwMode="auto">
          <a:xfrm>
            <a:off x="3273425" y="876300"/>
            <a:ext cx="8001000" cy="599439"/>
          </a:xfrm>
          <a:prstGeom prst="rect">
            <a:avLst/>
          </a:prstGeom>
          <a:noFill/>
          <a:ln>
            <a:noFill/>
          </a:ln>
        </p:spPr>
        <p:txBody>
          <a:bodyPr>
            <a:spAutoFit/>
          </a:bodyPr>
          <a:lstStyle/>
          <a:p>
            <a:r>
              <a:rPr lang="en-US" altLang="zh-CN" sz="2800" dirty="0">
                <a:latin typeface="+mj-lt"/>
                <a:cs typeface="Times New Roman" panose="02020603050405020304" pitchFamily="18" charset="0"/>
              </a:rPr>
              <a:t>Project Title</a:t>
            </a:r>
            <a:endParaRPr lang="en-US" altLang="en-US" sz="2800" b="1" dirty="0">
              <a:solidFill>
                <a:srgbClr val="000000"/>
              </a:solidFill>
              <a:effectLst>
                <a:outerShdw blurRad="38100" dist="38100" dir="2700000" algn="tl">
                  <a:srgbClr val="C0C0C0"/>
                </a:outerShdw>
              </a:effectLst>
              <a:latin typeface="+mj-lt"/>
              <a:cs typeface="Times New Roman" panose="02020603050405020304" pitchFamily="18" charset="0"/>
              <a:sym typeface="Arial" panose="020B0604020202020204" pitchFamily="34" charset="0"/>
            </a:endParaRPr>
          </a:p>
        </p:txBody>
      </p:sp>
      <p:pic>
        <p:nvPicPr>
          <p:cNvPr id="2097152" name="Picture 6" descr="klogo copy.png"/>
          <p:cNvPicPr>
            <a:picLocks noChangeAspect="1" noChangeArrowheads="1"/>
          </p:cNvPicPr>
          <p:nvPr/>
        </p:nvPicPr>
        <p:blipFill>
          <a:blip r:embed="rId2"/>
          <a:srcRect/>
          <a:stretch>
            <a:fillRect/>
          </a:stretch>
        </p:blipFill>
        <p:spPr bwMode="auto">
          <a:xfrm>
            <a:off x="63500" y="63500"/>
            <a:ext cx="1585913" cy="1317625"/>
          </a:xfrm>
          <a:prstGeom prst="rect">
            <a:avLst/>
          </a:prstGeom>
          <a:noFill/>
          <a:ln w="9525">
            <a:noFill/>
            <a:miter lim="800000"/>
            <a:headEnd/>
            <a:tailEnd/>
          </a:ln>
        </p:spPr>
      </p:pic>
      <p:pic>
        <p:nvPicPr>
          <p:cNvPr id="2097153" name="Picture 8" descr="kec2blackborder png.PNG"/>
          <p:cNvPicPr>
            <a:picLocks noChangeAspect="1" noChangeArrowheads="1"/>
          </p:cNvPicPr>
          <p:nvPr/>
        </p:nvPicPr>
        <p:blipFill>
          <a:blip r:embed="rId3"/>
          <a:srcRect/>
          <a:stretch>
            <a:fillRect/>
          </a:stretch>
        </p:blipFill>
        <p:spPr bwMode="auto">
          <a:xfrm>
            <a:off x="265113" y="4222750"/>
            <a:ext cx="1636712" cy="1793875"/>
          </a:xfrm>
          <a:prstGeom prst="rect">
            <a:avLst/>
          </a:prstGeom>
          <a:noFill/>
          <a:ln w="9525">
            <a:noFill/>
            <a:miter lim="800000"/>
            <a:headEnd/>
            <a:tailEnd/>
          </a:ln>
        </p:spPr>
      </p:pic>
      <p:sp>
        <p:nvSpPr>
          <p:cNvPr id="1048582" name="TextBox 6"/>
          <p:cNvSpPr txBox="1"/>
          <p:nvPr/>
        </p:nvSpPr>
        <p:spPr>
          <a:xfrm>
            <a:off x="2920181" y="4188542"/>
            <a:ext cx="8893278" cy="408939"/>
          </a:xfrm>
          <a:prstGeom prst="rect">
            <a:avLst/>
          </a:prstGeom>
          <a:noFill/>
        </p:spPr>
        <p:txBody>
          <a:bodyPr wrap="square" rtlCol="0">
            <a:spAutoFit/>
          </a:bodyPr>
          <a:lstStyle/>
          <a:p>
            <a:r>
              <a:rPr lang="en-IN" b="1" u="sng" dirty="0"/>
              <a:t>PRESENTED BY	</a:t>
            </a:r>
            <a:r>
              <a:rPr lang="en-IN" b="1" dirty="0"/>
              <a:t>											</a:t>
            </a:r>
            <a:r>
              <a:rPr lang="en-IN" b="1" u="sng" dirty="0"/>
              <a:t>GUIDED BY</a:t>
            </a:r>
            <a:endParaRPr lang="en-IN" b="1" u="sng" dirty="0"/>
          </a:p>
        </p:txBody>
      </p:sp>
      <p:sp>
        <p:nvSpPr>
          <p:cNvPr id="1048583" name="TextBox 7"/>
          <p:cNvSpPr txBox="1"/>
          <p:nvPr/>
        </p:nvSpPr>
        <p:spPr>
          <a:xfrm>
            <a:off x="3038167" y="6489290"/>
            <a:ext cx="8967019" cy="408939"/>
          </a:xfrm>
          <a:prstGeom prst="rect">
            <a:avLst/>
          </a:prstGeom>
          <a:noFill/>
        </p:spPr>
        <p:txBody>
          <a:bodyPr wrap="square" rtlCol="0">
            <a:spAutoFit/>
          </a:bodyPr>
          <a:lstStyle/>
          <a:p>
            <a:pPr algn="ctr"/>
            <a:r>
              <a:rPr lang="en-IN" b="1" dirty="0"/>
              <a:t>Department of Computer Science and Engineering</a:t>
            </a:r>
            <a:endParaRPr lang="en-IN" b="1" dirty="0"/>
          </a:p>
        </p:txBody>
      </p:sp>
      <p:sp>
        <p:nvSpPr>
          <p:cNvPr id="1048584" name="Date Placeholder 8"/>
          <p:cNvSpPr>
            <a:spLocks noGrp="1"/>
          </p:cNvSpPr>
          <p:nvPr>
            <p:ph type="dt" sz="half" idx="10"/>
          </p:nvPr>
        </p:nvSpPr>
        <p:spPr/>
        <p:txBody>
          <a:bodyPr/>
          <a:lstStyle/>
          <a:p>
            <a:fld id="{4D4846E0-EE6F-455E-81A1-C33F29B86DA6}" type="datetime1">
              <a:rPr lang="en-US" altLang="en-US" smtClean="0"/>
            </a:fld>
            <a:endParaRPr lang="en-US" altLang="en-US" sz="1800"/>
          </a:p>
        </p:txBody>
      </p:sp>
      <p:sp>
        <p:nvSpPr>
          <p:cNvPr id="1048585" name="Text Box 1"/>
          <p:cNvSpPr txBox="1"/>
          <p:nvPr/>
        </p:nvSpPr>
        <p:spPr>
          <a:xfrm>
            <a:off x="3558540" y="1647190"/>
            <a:ext cx="7877810" cy="1568450"/>
          </a:xfrm>
          <a:prstGeom prst="rect">
            <a:avLst/>
          </a:prstGeom>
          <a:noFill/>
        </p:spPr>
        <p:txBody>
          <a:bodyPr wrap="square" rtlCol="0">
            <a:spAutoFit/>
          </a:bodyPr>
          <a:lstStyle/>
          <a:p>
            <a:pPr algn="ctr"/>
            <a:r>
              <a:rPr lang="en-US" sz="3200" dirty="0"/>
              <a:t> SPEECH LANGUAGE DISORDER IDENTIFICATION USING  DEEP LEARNING TECHNIQUES</a:t>
            </a:r>
            <a:endParaRPr lang="en-US" sz="3200" dirty="0"/>
          </a:p>
        </p:txBody>
      </p:sp>
      <p:sp>
        <p:nvSpPr>
          <p:cNvPr id="1048586" name="Text Box 5"/>
          <p:cNvSpPr txBox="1"/>
          <p:nvPr/>
        </p:nvSpPr>
        <p:spPr>
          <a:xfrm>
            <a:off x="3776980" y="4612640"/>
            <a:ext cx="2637790" cy="1322070"/>
          </a:xfrm>
          <a:prstGeom prst="rect">
            <a:avLst/>
          </a:prstGeom>
          <a:noFill/>
        </p:spPr>
        <p:txBody>
          <a:bodyPr wrap="square" rtlCol="0">
            <a:spAutoFit/>
          </a:bodyPr>
          <a:lstStyle/>
          <a:p>
            <a:r>
              <a:rPr lang="en-US" sz="2000"/>
              <a:t>Snehaa.S</a:t>
            </a:r>
            <a:endParaRPr lang="en-US" sz="2000"/>
          </a:p>
          <a:p>
            <a:r>
              <a:rPr lang="en-US" sz="2000"/>
              <a:t>Swathi.B</a:t>
            </a:r>
            <a:endParaRPr lang="en-US" sz="2000"/>
          </a:p>
          <a:p>
            <a:r>
              <a:rPr lang="en-US" sz="2000"/>
              <a:t>Venkatesh.V</a:t>
            </a:r>
            <a:endParaRPr lang="en-US" sz="2000"/>
          </a:p>
          <a:p>
            <a:r>
              <a:rPr lang="en-US" sz="2000"/>
              <a:t>17D77</a:t>
            </a:r>
            <a:endParaRPr lang="en-US" sz="2000"/>
          </a:p>
        </p:txBody>
      </p:sp>
      <p:sp>
        <p:nvSpPr>
          <p:cNvPr id="1048587" name="Text Box 9"/>
          <p:cNvSpPr txBox="1"/>
          <p:nvPr/>
        </p:nvSpPr>
        <p:spPr>
          <a:xfrm>
            <a:off x="8812530" y="4775200"/>
            <a:ext cx="2905760" cy="447040"/>
          </a:xfrm>
          <a:prstGeom prst="rect">
            <a:avLst/>
          </a:prstGeom>
          <a:noFill/>
        </p:spPr>
        <p:txBody>
          <a:bodyPr wrap="square" rtlCol="0">
            <a:spAutoFit/>
          </a:bodyPr>
          <a:lstStyle/>
          <a:p>
            <a:r>
              <a:rPr lang="en-US" sz="2000"/>
              <a:t>Dr.C.S.Kanimozhi selvi</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2"/>
          <p:cNvSpPr>
            <a:spLocks noGrp="1"/>
          </p:cNvSpPr>
          <p:nvPr>
            <p:ph sz="half" idx="1"/>
          </p:nvPr>
        </p:nvSpPr>
        <p:spPr>
          <a:xfrm>
            <a:off x="1105535" y="608330"/>
            <a:ext cx="10665460" cy="5748020"/>
          </a:xfrm>
        </p:spPr>
        <p:txBody>
          <a:bodyPr/>
          <a:lstStyle/>
          <a:p>
            <a:pPr marL="0" indent="0" algn="ctr">
              <a:buNone/>
            </a:pPr>
            <a:r>
              <a:rPr lang="en-US" sz="2400" b="1" u="sng">
                <a:sym typeface="+mn-ea"/>
              </a:rPr>
              <a:t>Model Fitting with CNN</a:t>
            </a:r>
            <a:endParaRPr lang="en-US" sz="2400" b="1" u="sng"/>
          </a:p>
          <a:p>
            <a:pPr marL="0" indent="0">
              <a:buNone/>
            </a:pPr>
            <a:endParaRPr lang="en-US" dirty="0">
              <a:sym typeface="+mn-ea"/>
            </a:endParaRPr>
          </a:p>
          <a:p>
            <a:pPr marL="0" indent="0">
              <a:buNone/>
            </a:pPr>
            <a:r>
              <a:rPr lang="en-US" dirty="0">
                <a:sym typeface="+mn-ea"/>
              </a:rPr>
              <a:t>We have to pass the output to CNN model.</a:t>
            </a:r>
            <a:endParaRPr lang="en-US" dirty="0">
              <a:sym typeface="+mn-ea"/>
            </a:endParaRPr>
          </a:p>
          <a:p>
            <a:pPr marL="0" indent="0">
              <a:buNone/>
            </a:pPr>
            <a:r>
              <a:rPr lang="en-US" dirty="0">
                <a:sym typeface="+mn-ea"/>
              </a:rPr>
              <a:t>The process in the CNN model:</a:t>
            </a:r>
            <a:endParaRPr lang="en-US" dirty="0">
              <a:sym typeface="+mn-ea"/>
            </a:endParaRPr>
          </a:p>
          <a:p>
            <a:r>
              <a:rPr lang="en-US" dirty="0">
                <a:sym typeface="+mn-ea"/>
              </a:rPr>
              <a:t>The hidden layers- </a:t>
            </a:r>
            <a:r>
              <a:rPr lang="en-US" b="1" dirty="0">
                <a:sym typeface="+mn-ea"/>
              </a:rPr>
              <a:t>convolution layer, the </a:t>
            </a:r>
            <a:r>
              <a:rPr lang="en-US" b="1" dirty="0" err="1">
                <a:sym typeface="+mn-ea"/>
              </a:rPr>
              <a:t>ReLU</a:t>
            </a:r>
            <a:r>
              <a:rPr lang="en-US" b="1" dirty="0">
                <a:sym typeface="+mn-ea"/>
              </a:rPr>
              <a:t> layer, and pooling layer</a:t>
            </a:r>
            <a:r>
              <a:rPr lang="en-US" dirty="0">
                <a:sym typeface="+mn-ea"/>
              </a:rPr>
              <a:t>-</a:t>
            </a:r>
            <a:r>
              <a:rPr lang="en-US" dirty="0">
                <a:sym typeface="+mn-ea"/>
              </a:rPr>
              <a:t> carry out            feature extraction by performing different calculations and manipulations.  </a:t>
            </a:r>
            <a:endParaRPr lang="en-US" dirty="0"/>
          </a:p>
          <a:p>
            <a:r>
              <a:rPr lang="en-US" dirty="0">
                <a:sym typeface="+mn-ea"/>
              </a:rPr>
              <a:t>The input is fed to the convolutional layer that performs the convolution operation.</a:t>
            </a:r>
            <a:endParaRPr lang="en-US" dirty="0"/>
          </a:p>
          <a:p>
            <a:r>
              <a:rPr lang="en-US" dirty="0">
                <a:sym typeface="+mn-ea"/>
              </a:rPr>
              <a:t>It results in a convolved map.</a:t>
            </a:r>
            <a:endParaRPr lang="en-US" dirty="0">
              <a:sym typeface="+mn-ea"/>
            </a:endParaRPr>
          </a:p>
          <a:p>
            <a:r>
              <a:rPr lang="en-US" dirty="0">
                <a:sym typeface="+mn-ea"/>
              </a:rPr>
              <a:t>The convolved map is applied to a </a:t>
            </a:r>
            <a:r>
              <a:rPr lang="en-US" dirty="0" err="1">
                <a:sym typeface="+mn-ea"/>
              </a:rPr>
              <a:t>ReLU</a:t>
            </a:r>
            <a:r>
              <a:rPr lang="en-US" dirty="0">
                <a:sym typeface="+mn-ea"/>
              </a:rPr>
              <a:t> function to generate a rectified feature map. </a:t>
            </a:r>
            <a:endParaRPr lang="en-US" dirty="0"/>
          </a:p>
          <a:p>
            <a:r>
              <a:rPr lang="en-US" dirty="0">
                <a:sym typeface="+mn-ea"/>
              </a:rPr>
              <a:t>The input is processed with multiple convolutions and </a:t>
            </a:r>
            <a:r>
              <a:rPr lang="en-US" dirty="0" err="1">
                <a:sym typeface="+mn-ea"/>
              </a:rPr>
              <a:t>ReLU</a:t>
            </a:r>
            <a:r>
              <a:rPr lang="en-US" dirty="0">
                <a:sym typeface="+mn-ea"/>
              </a:rPr>
              <a:t> layers for locating the features.</a:t>
            </a:r>
            <a:endParaRPr lang="en-US" dirty="0"/>
          </a:p>
          <a:p>
            <a:r>
              <a:rPr lang="en-US" dirty="0">
                <a:sym typeface="+mn-ea"/>
              </a:rPr>
              <a:t>Different pooling layers with various filters are used to identify features. </a:t>
            </a:r>
            <a:endParaRPr lang="en-US" dirty="0"/>
          </a:p>
          <a:p>
            <a:r>
              <a:rPr lang="en-US" dirty="0">
                <a:sym typeface="+mn-ea"/>
              </a:rPr>
              <a:t>The pooled feature map is flattened and fed to a fully connected layer to get the final output.</a:t>
            </a:r>
            <a:endParaRPr lang="en-US" dirty="0">
              <a:sym typeface="+mn-ea"/>
            </a:endParaRPr>
          </a:p>
          <a:p>
            <a:r>
              <a:rPr lang="en-US" dirty="0">
                <a:sym typeface="+mn-ea"/>
              </a:rPr>
              <a:t>Finally, there’s a fully connected layer that gives the final output.</a:t>
            </a:r>
            <a:endParaRPr lang="en-US" dirty="0"/>
          </a:p>
          <a:p>
            <a:pPr marL="0" indent="0">
              <a:buNone/>
            </a:pPr>
            <a:endParaRPr lang="en-US" dirty="0"/>
          </a:p>
          <a:p>
            <a:endParaRPr lang="en-US" dirty="0"/>
          </a:p>
          <a:p>
            <a:endParaRPr lang="en-US" dirty="0"/>
          </a:p>
          <a:p>
            <a:endParaRPr lang="en-US" dirty="0"/>
          </a:p>
        </p:txBody>
      </p:sp>
      <p:sp>
        <p:nvSpPr>
          <p:cNvPr id="1048627"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04850"/>
            <a:ext cx="10972800" cy="746760"/>
          </a:xfrm>
        </p:spPr>
        <p:txBody>
          <a:bodyPr/>
          <a:p>
            <a:pPr algn="ctr"/>
            <a:r>
              <a:rPr lang="en-US"/>
              <a:t>OUTPUT</a:t>
            </a:r>
            <a:endParaRPr lang="en-US"/>
          </a:p>
        </p:txBody>
      </p:sp>
      <p:sp>
        <p:nvSpPr>
          <p:cNvPr id="5" name="Date Placeholder 4"/>
          <p:cNvSpPr>
            <a:spLocks noGrp="1"/>
          </p:cNvSpPr>
          <p:nvPr>
            <p:ph type="dt" sz="half" idx="10"/>
          </p:nvPr>
        </p:nvSpPr>
        <p:spPr/>
        <p:txBody>
          <a:bodyPr/>
          <a:p>
            <a:fld id="{A9C93D1A-7C0A-48D0-9CDB-D2E6241CAAA9}" type="datetime1">
              <a:rPr lang="en-US" altLang="en-US" smtClean="0"/>
            </a:fld>
            <a:endParaRPr lang="en-US" altLang="en-US" sz="1800"/>
          </a:p>
        </p:txBody>
      </p:sp>
      <p:pic>
        <p:nvPicPr>
          <p:cNvPr id="8" name="Picture 8" descr="image"/>
          <p:cNvPicPr>
            <a:picLocks noChangeAspect="1"/>
          </p:cNvPicPr>
          <p:nvPr>
            <p:ph sz="half" idx="1"/>
          </p:nvPr>
        </p:nvPicPr>
        <p:blipFill>
          <a:blip r:embed="rId1"/>
          <a:srcRect l="10941" r="12350"/>
          <a:stretch>
            <a:fillRect/>
          </a:stretch>
        </p:blipFill>
        <p:spPr>
          <a:xfrm>
            <a:off x="864235" y="2034540"/>
            <a:ext cx="5410200" cy="2607310"/>
          </a:xfrm>
          <a:prstGeom prst="rect">
            <a:avLst/>
          </a:prstGeom>
        </p:spPr>
      </p:pic>
      <p:sp>
        <p:nvSpPr>
          <p:cNvPr id="6" name="Text Box 5"/>
          <p:cNvSpPr txBox="1"/>
          <p:nvPr/>
        </p:nvSpPr>
        <p:spPr>
          <a:xfrm>
            <a:off x="2759710" y="4437380"/>
            <a:ext cx="1283335" cy="275590"/>
          </a:xfrm>
          <a:prstGeom prst="rect">
            <a:avLst/>
          </a:prstGeom>
          <a:noFill/>
        </p:spPr>
        <p:txBody>
          <a:bodyPr wrap="square" rtlCol="0">
            <a:spAutoFit/>
          </a:bodyPr>
          <a:p>
            <a:pPr algn="ctr"/>
            <a:r>
              <a:rPr lang="en-US" sz="1200" b="1"/>
              <a:t>Epoch</a:t>
            </a:r>
            <a:endParaRPr lang="en-US" sz="1200" b="1"/>
          </a:p>
        </p:txBody>
      </p:sp>
      <p:pic>
        <p:nvPicPr>
          <p:cNvPr id="7" name="Picture 6" descr="image(1)"/>
          <p:cNvPicPr>
            <a:picLocks noChangeAspect="1"/>
          </p:cNvPicPr>
          <p:nvPr>
            <p:ph sz="half" idx="2"/>
          </p:nvPr>
        </p:nvPicPr>
        <p:blipFill>
          <a:blip r:embed="rId2"/>
          <a:stretch>
            <a:fillRect/>
          </a:stretch>
        </p:blipFill>
        <p:spPr>
          <a:xfrm>
            <a:off x="6688455" y="1887855"/>
            <a:ext cx="4752975" cy="28968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A9C93D1A-7C0A-48D0-9CDB-D2E6241CAAA9}" type="datetime1">
              <a:rPr lang="en-US" altLang="en-US" smtClean="0"/>
            </a:fld>
            <a:endParaRPr lang="en-US" altLang="en-US" sz="1800"/>
          </a:p>
        </p:txBody>
      </p:sp>
      <p:pic>
        <p:nvPicPr>
          <p:cNvPr id="36" name="Picture 36" descr="Screenshot (192)"/>
          <p:cNvPicPr>
            <a:picLocks noChangeAspect="1"/>
          </p:cNvPicPr>
          <p:nvPr>
            <p:ph idx="1"/>
          </p:nvPr>
        </p:nvPicPr>
        <p:blipFill>
          <a:blip r:embed="rId1"/>
          <a:srcRect l="9856" t="29908" r="11526" b="34772"/>
          <a:stretch>
            <a:fillRect/>
          </a:stretch>
        </p:blipFill>
        <p:spPr>
          <a:xfrm>
            <a:off x="2408555" y="610870"/>
            <a:ext cx="8218805" cy="3587115"/>
          </a:xfrm>
          <a:prstGeom prst="rect">
            <a:avLst/>
          </a:prstGeom>
        </p:spPr>
      </p:pic>
      <p:sp>
        <p:nvSpPr>
          <p:cNvPr id="7" name="Text Box 6"/>
          <p:cNvSpPr txBox="1"/>
          <p:nvPr/>
        </p:nvSpPr>
        <p:spPr>
          <a:xfrm>
            <a:off x="2540635" y="4925695"/>
            <a:ext cx="3383280" cy="368300"/>
          </a:xfrm>
          <a:prstGeom prst="rect">
            <a:avLst/>
          </a:prstGeom>
          <a:noFill/>
        </p:spPr>
        <p:txBody>
          <a:bodyPr wrap="none" rtlCol="0" anchor="t">
            <a:spAutoFit/>
          </a:bodyPr>
          <a:p>
            <a:r>
              <a:rPr lang="en-US">
                <a:sym typeface="+mn-ea"/>
              </a:rPr>
              <a:t>Accuracy was found to be 94%.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16000" y="440690"/>
            <a:ext cx="10566400" cy="654050"/>
          </a:xfrm>
        </p:spPr>
        <p:txBody>
          <a:bodyPr/>
          <a:p>
            <a:pPr algn="ctr"/>
            <a:r>
              <a:rPr lang="en-US" altLang="en-IN" u="sng" dirty="0">
                <a:solidFill>
                  <a:schemeClr val="tx1"/>
                </a:solidFill>
                <a:sym typeface="+mn-ea"/>
              </a:rPr>
              <a:t>Website  Development</a:t>
            </a:r>
            <a:endParaRPr lang="en-US" altLang="en-IN" u="sng" dirty="0">
              <a:solidFill>
                <a:schemeClr val="tx1"/>
              </a:solidFill>
              <a:sym typeface="+mn-ea"/>
            </a:endParaRPr>
          </a:p>
        </p:txBody>
      </p:sp>
      <p:sp>
        <p:nvSpPr>
          <p:cNvPr id="3" name="Content Placeholder 2"/>
          <p:cNvSpPr>
            <a:spLocks noGrp="1"/>
          </p:cNvSpPr>
          <p:nvPr>
            <p:ph sz="half" idx="1"/>
          </p:nvPr>
        </p:nvSpPr>
        <p:spPr>
          <a:xfrm>
            <a:off x="1016000" y="1518285"/>
            <a:ext cx="10566400" cy="4806315"/>
          </a:xfrm>
        </p:spPr>
        <p:txBody>
          <a:bodyPr/>
          <a:p>
            <a:r>
              <a:rPr lang="en-US"/>
              <a:t>The main objective of the website is to bring the user an interactive application. </a:t>
            </a:r>
            <a:endParaRPr lang="en-US"/>
          </a:p>
          <a:p>
            <a:r>
              <a:rPr lang="en-US"/>
              <a:t>The website was developed using HTML and Python.  </a:t>
            </a:r>
            <a:endParaRPr lang="en-US"/>
          </a:p>
          <a:p>
            <a:r>
              <a:rPr lang="en-US"/>
              <a:t>The welcome screen prompt will display a sentence in Tamil, then by pressing the record button you can record yourelf reading out the sentence.</a:t>
            </a:r>
            <a:endParaRPr lang="en-US"/>
          </a:p>
          <a:p>
            <a:r>
              <a:rPr lang="en-US"/>
              <a:t> The page has a record button, pause button, and a stop button. </a:t>
            </a:r>
            <a:endParaRPr lang="en-US"/>
          </a:p>
          <a:p>
            <a:r>
              <a:rPr lang="en-US"/>
              <a:t>The website will predict stuttering, dysarthria, or normal speech.  </a:t>
            </a:r>
            <a:endParaRPr lang="en-US"/>
          </a:p>
          <a:p>
            <a:r>
              <a:rPr lang="en-US"/>
              <a:t>You can save the recording to your personnel computer, and you can check your progress later. </a:t>
            </a:r>
            <a:endParaRPr lang="en-US"/>
          </a:p>
        </p:txBody>
      </p:sp>
      <p:sp>
        <p:nvSpPr>
          <p:cNvPr id="5" name="Date Placeholder 4"/>
          <p:cNvSpPr>
            <a:spLocks noGrp="1"/>
          </p:cNvSpPr>
          <p:nvPr>
            <p:ph type="dt" sz="half" idx="10"/>
          </p:nvPr>
        </p:nvSpPr>
        <p:spPr/>
        <p:txBody>
          <a:bodyPr/>
          <a:p>
            <a:fld id="{A9C93D1A-7C0A-48D0-9CDB-D2E6241CAAA9}" type="datetime1">
              <a:rPr lang="en-US" altLang="en-US" smtClean="0"/>
            </a:fld>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04850"/>
            <a:ext cx="10972800" cy="633730"/>
          </a:xfrm>
        </p:spPr>
        <p:txBody>
          <a:bodyPr/>
          <a:p>
            <a:pPr algn="ctr"/>
            <a:r>
              <a:rPr lang="en-US"/>
              <a:t>Website Screenshot</a:t>
            </a:r>
            <a:endParaRPr lang="en-US"/>
          </a:p>
        </p:txBody>
      </p:sp>
      <p:sp>
        <p:nvSpPr>
          <p:cNvPr id="5" name="Date Placeholder 4"/>
          <p:cNvSpPr>
            <a:spLocks noGrp="1"/>
          </p:cNvSpPr>
          <p:nvPr>
            <p:ph type="dt" sz="half" idx="10"/>
          </p:nvPr>
        </p:nvSpPr>
        <p:spPr/>
        <p:txBody>
          <a:bodyPr/>
          <a:p>
            <a:fld id="{A9C93D1A-7C0A-48D0-9CDB-D2E6241CAAA9}" type="datetime1">
              <a:rPr lang="en-US" altLang="en-US" smtClean="0"/>
            </a:fld>
            <a:endParaRPr lang="en-US" altLang="en-US" sz="1800"/>
          </a:p>
        </p:txBody>
      </p:sp>
      <p:pic>
        <p:nvPicPr>
          <p:cNvPr id="21" name="Picture 21" descr="image(3)"/>
          <p:cNvPicPr>
            <a:picLocks noChangeAspect="1"/>
          </p:cNvPicPr>
          <p:nvPr>
            <p:ph idx="1"/>
          </p:nvPr>
        </p:nvPicPr>
        <p:blipFill>
          <a:blip r:embed="rId1"/>
          <a:stretch>
            <a:fillRect/>
          </a:stretch>
        </p:blipFill>
        <p:spPr>
          <a:xfrm>
            <a:off x="3225800" y="1496695"/>
            <a:ext cx="6245225" cy="4286885"/>
          </a:xfrm>
          <a:prstGeom prst="rect">
            <a:avLst/>
          </a:prstGeom>
        </p:spPr>
      </p:pic>
      <p:sp>
        <p:nvSpPr>
          <p:cNvPr id="100" name="Text Box 99"/>
          <p:cNvSpPr txBox="1"/>
          <p:nvPr/>
        </p:nvSpPr>
        <p:spPr>
          <a:xfrm>
            <a:off x="4237990" y="5898515"/>
            <a:ext cx="5080000" cy="337185"/>
          </a:xfrm>
          <a:prstGeom prst="rect">
            <a:avLst/>
          </a:prstGeom>
          <a:noFill/>
          <a:ln w="9525">
            <a:noFill/>
          </a:ln>
        </p:spPr>
        <p:txBody>
          <a:bodyPr>
            <a:spAutoFit/>
          </a:bodyPr>
          <a:p>
            <a:pPr marL="0" indent="0"/>
            <a:r>
              <a:rPr lang="en-US" sz="1600" b="1">
                <a:latin typeface="Times New Roman" panose="02020603050405020304" pitchFamily="18" charset="0"/>
              </a:rPr>
              <a:t>a) Screen where audio can be recorded</a:t>
            </a:r>
            <a:endParaRPr lang="en-US" sz="1600" b="1">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DD5EDF7C-CFF6-483C-9C67-8153CD4552BF}" type="datetime1">
              <a:rPr lang="en-US" altLang="en-US" smtClean="0"/>
            </a:fld>
            <a:endParaRPr lang="en-US" altLang="en-US" sz="1800"/>
          </a:p>
        </p:txBody>
      </p:sp>
      <p:pic>
        <p:nvPicPr>
          <p:cNvPr id="29" name="Picture 29" descr="image(5)"/>
          <p:cNvPicPr>
            <a:picLocks noChangeAspect="1"/>
          </p:cNvPicPr>
          <p:nvPr>
            <p:ph idx="1"/>
          </p:nvPr>
        </p:nvPicPr>
        <p:blipFill>
          <a:blip r:embed="rId1"/>
          <a:stretch>
            <a:fillRect/>
          </a:stretch>
        </p:blipFill>
        <p:spPr>
          <a:xfrm>
            <a:off x="2895600" y="866140"/>
            <a:ext cx="6685280" cy="4389120"/>
          </a:xfrm>
          <a:prstGeom prst="rect">
            <a:avLst/>
          </a:prstGeom>
        </p:spPr>
      </p:pic>
      <p:sp>
        <p:nvSpPr>
          <p:cNvPr id="100" name="Text Box 99"/>
          <p:cNvSpPr txBox="1"/>
          <p:nvPr/>
        </p:nvSpPr>
        <p:spPr>
          <a:xfrm>
            <a:off x="3698240" y="5427028"/>
            <a:ext cx="5080000" cy="891540"/>
          </a:xfrm>
          <a:prstGeom prst="rect">
            <a:avLst/>
          </a:prstGeom>
          <a:noFill/>
          <a:ln w="9525">
            <a:noFill/>
          </a:ln>
        </p:spPr>
        <p:txBody>
          <a:bodyPr>
            <a:spAutoFit/>
          </a:bodyPr>
          <a:p>
            <a:pPr marL="0" indent="0"/>
            <a:r>
              <a:rPr lang="en-US" sz="1800" b="1">
                <a:latin typeface="Times New Roman" panose="02020603050405020304" pitchFamily="18" charset="0"/>
              </a:rPr>
              <a:t>b) Screen where audio recorded can be uploaded and saved</a:t>
            </a:r>
            <a:r>
              <a:rPr lang="en-US" sz="1600" b="0">
                <a:latin typeface="Times New Roman" panose="02020603050405020304" pitchFamily="18" charset="0"/>
              </a:rPr>
              <a:t> </a:t>
            </a:r>
            <a:endParaRPr lang="en-US" sz="1600" b="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DD5EDF7C-CFF6-483C-9C67-8153CD4552BF}" type="datetime1">
              <a:rPr lang="en-US" altLang="en-US" smtClean="0"/>
            </a:fld>
            <a:endParaRPr lang="en-US" altLang="en-US" sz="1800"/>
          </a:p>
        </p:txBody>
      </p:sp>
      <p:pic>
        <p:nvPicPr>
          <p:cNvPr id="20" name="Picture 20" descr="image(2)"/>
          <p:cNvPicPr>
            <a:picLocks noChangeAspect="1"/>
          </p:cNvPicPr>
          <p:nvPr>
            <p:ph idx="1"/>
          </p:nvPr>
        </p:nvPicPr>
        <p:blipFill>
          <a:blip r:embed="rId1"/>
          <a:stretch>
            <a:fillRect/>
          </a:stretch>
        </p:blipFill>
        <p:spPr>
          <a:xfrm>
            <a:off x="3293745" y="937260"/>
            <a:ext cx="5603875" cy="4389120"/>
          </a:xfrm>
          <a:prstGeom prst="rect">
            <a:avLst/>
          </a:prstGeom>
        </p:spPr>
      </p:pic>
      <p:sp>
        <p:nvSpPr>
          <p:cNvPr id="100" name="Text Box 99"/>
          <p:cNvSpPr txBox="1"/>
          <p:nvPr/>
        </p:nvSpPr>
        <p:spPr>
          <a:xfrm>
            <a:off x="3454400" y="5498783"/>
            <a:ext cx="5080000" cy="645160"/>
          </a:xfrm>
          <a:prstGeom prst="rect">
            <a:avLst/>
          </a:prstGeom>
          <a:noFill/>
          <a:ln w="9525">
            <a:noFill/>
          </a:ln>
        </p:spPr>
        <p:txBody>
          <a:bodyPr>
            <a:spAutoFit/>
          </a:bodyPr>
          <a:p>
            <a:pPr marL="0" indent="0" algn="ctr"/>
            <a:r>
              <a:rPr lang="en-US" sz="2000" b="1">
                <a:latin typeface="Times New Roman" panose="02020603050405020304" pitchFamily="18" charset="0"/>
              </a:rPr>
              <a:t>c ) Screen which shows the prediction</a:t>
            </a:r>
            <a:r>
              <a:rPr lang="en-US" sz="1600" b="0">
                <a:latin typeface="Times New Roman" panose="02020603050405020304" pitchFamily="18" charset="0"/>
              </a:rPr>
              <a:t> </a:t>
            </a:r>
            <a:endParaRPr lang="en-US" sz="1600" b="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DD5EDF7C-CFF6-483C-9C67-8153CD4552BF}" type="datetime1">
              <a:rPr lang="en-US" altLang="en-US" smtClean="0"/>
            </a:fld>
            <a:endParaRPr lang="en-US" altLang="en-US" sz="1800"/>
          </a:p>
        </p:txBody>
      </p:sp>
      <p:pic>
        <p:nvPicPr>
          <p:cNvPr id="23" name="Picture 23" descr="image(4)"/>
          <p:cNvPicPr>
            <a:picLocks noChangeAspect="1"/>
          </p:cNvPicPr>
          <p:nvPr>
            <p:ph idx="1"/>
          </p:nvPr>
        </p:nvPicPr>
        <p:blipFill>
          <a:blip r:embed="rId1"/>
          <a:stretch>
            <a:fillRect/>
          </a:stretch>
        </p:blipFill>
        <p:spPr>
          <a:xfrm>
            <a:off x="3537585" y="824865"/>
            <a:ext cx="5807710" cy="4389120"/>
          </a:xfrm>
          <a:prstGeom prst="rect">
            <a:avLst/>
          </a:prstGeom>
        </p:spPr>
      </p:pic>
      <p:sp>
        <p:nvSpPr>
          <p:cNvPr id="100" name="Text Box 99"/>
          <p:cNvSpPr txBox="1"/>
          <p:nvPr/>
        </p:nvSpPr>
        <p:spPr>
          <a:xfrm>
            <a:off x="3627120" y="5358765"/>
            <a:ext cx="5080000" cy="368300"/>
          </a:xfrm>
          <a:prstGeom prst="rect">
            <a:avLst/>
          </a:prstGeom>
          <a:noFill/>
          <a:ln w="9525">
            <a:noFill/>
          </a:ln>
        </p:spPr>
        <p:txBody>
          <a:bodyPr>
            <a:spAutoFit/>
          </a:bodyPr>
          <a:p>
            <a:pPr marL="0" indent="0" algn="ctr"/>
            <a:r>
              <a:rPr lang="en-US" sz="1800" b="1">
                <a:latin typeface="Times New Roman" panose="02020603050405020304" pitchFamily="18" charset="0"/>
              </a:rPr>
              <a:t>d )Screen which shows the prediction</a:t>
            </a:r>
            <a:endParaRPr lang="en-US" sz="1800" b="1">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DD5EDF7C-CFF6-483C-9C67-8153CD4552BF}" type="datetime1">
              <a:rPr lang="en-US" altLang="en-US" smtClean="0"/>
            </a:fld>
            <a:endParaRPr lang="en-US" altLang="en-US" sz="1800"/>
          </a:p>
        </p:txBody>
      </p:sp>
      <p:pic>
        <p:nvPicPr>
          <p:cNvPr id="5" name="Content Placeholder 4" descr="image(6)"/>
          <p:cNvPicPr>
            <a:picLocks noChangeAspect="1"/>
          </p:cNvPicPr>
          <p:nvPr>
            <p:ph idx="1"/>
          </p:nvPr>
        </p:nvPicPr>
        <p:blipFill>
          <a:blip r:embed="rId1"/>
          <a:stretch>
            <a:fillRect/>
          </a:stretch>
        </p:blipFill>
        <p:spPr>
          <a:xfrm>
            <a:off x="3362325" y="743585"/>
            <a:ext cx="6605905" cy="4558030"/>
          </a:xfrm>
          <a:prstGeom prst="rect">
            <a:avLst/>
          </a:prstGeom>
        </p:spPr>
      </p:pic>
      <p:sp>
        <p:nvSpPr>
          <p:cNvPr id="7" name="Text Box 6"/>
          <p:cNvSpPr txBox="1"/>
          <p:nvPr/>
        </p:nvSpPr>
        <p:spPr>
          <a:xfrm>
            <a:off x="4165600" y="5648960"/>
            <a:ext cx="5428615" cy="368300"/>
          </a:xfrm>
          <a:prstGeom prst="rect">
            <a:avLst/>
          </a:prstGeom>
          <a:noFill/>
        </p:spPr>
        <p:txBody>
          <a:bodyPr wrap="square" rtlCol="0">
            <a:spAutoFit/>
          </a:bodyPr>
          <a:p>
            <a:pPr marL="0" indent="0" algn="ctr"/>
            <a:r>
              <a:rPr lang="en-US" b="1">
                <a:latin typeface="Times New Roman" panose="02020603050405020304" pitchFamily="18" charset="0"/>
                <a:sym typeface="+mn-ea"/>
              </a:rPr>
              <a:t>e )Screen which shows the prediction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noChangeArrowheads="1"/>
          </p:cNvSpPr>
          <p:nvPr>
            <p:ph type="title"/>
          </p:nvPr>
        </p:nvSpPr>
        <p:spPr>
          <a:xfrm>
            <a:off x="1725561" y="218153"/>
            <a:ext cx="10033820" cy="1143000"/>
          </a:xfrm>
        </p:spPr>
        <p:txBody>
          <a:bodyPr/>
          <a:lstStyle/>
          <a:p>
            <a:pPr algn="ctr"/>
            <a:r>
              <a:rPr lang="en-US" dirty="0"/>
              <a:t>REFERENCES</a:t>
            </a:r>
            <a:endParaRPr lang="en-US" dirty="0"/>
          </a:p>
        </p:txBody>
      </p:sp>
      <p:sp>
        <p:nvSpPr>
          <p:cNvPr id="1048660" name="Content Placeholder 3"/>
          <p:cNvSpPr>
            <a:spLocks noGrp="1"/>
          </p:cNvSpPr>
          <p:nvPr>
            <p:ph idx="1"/>
          </p:nvPr>
        </p:nvSpPr>
        <p:spPr>
          <a:xfrm>
            <a:off x="1091381" y="1578077"/>
            <a:ext cx="10491019" cy="4746523"/>
          </a:xfrm>
        </p:spPr>
        <p:txBody>
          <a:bodyPr/>
          <a:lstStyle/>
          <a:p>
            <a:r>
              <a:rPr lang="en-US" altLang="en-IN" dirty="0"/>
              <a:t>Alan Preciado-Grijalva (2018) has developed a system capable of classifying the level of fluency of non-native English speakers using five different machine learning models.</a:t>
            </a:r>
            <a:endParaRPr lang="en-US" altLang="en-IN" dirty="0"/>
          </a:p>
          <a:p>
            <a:r>
              <a:rPr lang="en-IN" dirty="0">
                <a:sym typeface="+mn-ea"/>
              </a:rPr>
              <a:t>Witsawakiti et al (2006) ha</a:t>
            </a:r>
            <a:r>
              <a:rPr lang="en-US" altLang="en-IN" dirty="0">
                <a:sym typeface="+mn-ea"/>
              </a:rPr>
              <a:t>s</a:t>
            </a:r>
            <a:r>
              <a:rPr lang="en-IN" dirty="0">
                <a:sym typeface="+mn-ea"/>
              </a:rPr>
              <a:t> described an e-training tool designed to help hearing impaired children learn and practice words in Thai language more correctly. The tool uses speech to overcome the limitations of the traditional face-to-face speech therapy.</a:t>
            </a:r>
            <a:endParaRPr lang="en-IN" dirty="0">
              <a:sym typeface="+mn-ea"/>
            </a:endParaRPr>
          </a:p>
          <a:p>
            <a:r>
              <a:rPr lang="en-IN" dirty="0"/>
              <a:t>Janet M.Beilby</a:t>
            </a:r>
            <a:r>
              <a:rPr lang="en-IN" dirty="0">
                <a:sym typeface="+mn-ea"/>
              </a:rPr>
              <a:t> </a:t>
            </a:r>
            <a:r>
              <a:rPr lang="en-US" altLang="en-IN" dirty="0">
                <a:sym typeface="+mn-ea"/>
              </a:rPr>
              <a:t>(2012) has described about acceptance and commitment therapy for adults who stutter: Psychosocial adjustment and speech fluency. </a:t>
            </a:r>
            <a:endParaRPr lang="en-US" altLang="en-IN" dirty="0">
              <a:sym typeface="+mn-ea"/>
            </a:endParaRPr>
          </a:p>
          <a:p>
            <a:r>
              <a:rPr lang="en-US" altLang="en-IN" dirty="0">
                <a:sym typeface="+mn-ea"/>
              </a:rPr>
              <a:t>David Millen (2017) has trained a machine by a machine learning technique for recognizing speech utterance to determine language fluency level of a user.</a:t>
            </a:r>
            <a:endParaRPr lang="en-US" altLang="en-IN" dirty="0">
              <a:sym typeface="+mn-ea"/>
            </a:endParaRPr>
          </a:p>
          <a:p>
            <a:r>
              <a:rPr lang="en-US">
                <a:sym typeface="+mn-ea"/>
              </a:rPr>
              <a:t>Robles-Bykbaev et al(2014) have developed an ecosystem of intelligent ICT tools consists of an expert system to support speech and language pathologists, doctors, students, patients and their relatives.</a:t>
            </a:r>
            <a:endParaRPr lang="en-US"/>
          </a:p>
          <a:p>
            <a:endParaRPr lang="en-US" altLang="en-IN" dirty="0">
              <a:sym typeface="+mn-ea"/>
            </a:endParaRPr>
          </a:p>
          <a:p>
            <a:endParaRPr lang="en-US" altLang="en-IN" dirty="0">
              <a:sym typeface="+mn-ea"/>
            </a:endParaRPr>
          </a:p>
          <a:p>
            <a:endParaRPr lang="en-US" altLang="en-IN" dirty="0"/>
          </a:p>
        </p:txBody>
      </p:sp>
      <p:sp>
        <p:nvSpPr>
          <p:cNvPr id="1048661" name="Date Placeholder 3"/>
          <p:cNvSpPr>
            <a:spLocks noGrp="1" noChangeArrowheads="1"/>
          </p:cNvSpPr>
          <p:nvPr>
            <p:ph type="dt" sz="half" idx="10"/>
          </p:nvPr>
        </p:nvSpPr>
        <p:spPr>
          <a:noFill/>
          <a:ln>
            <a:miter lim="800000"/>
          </a:ln>
        </p:spPr>
        <p:txBody>
          <a:bodyPr/>
          <a:lstStyle/>
          <a:p>
            <a:fld id="{EA403253-A08F-40FF-A18B-D28525E22178}" type="datetime1">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Google Shape;97;p15"/>
          <p:cNvSpPr>
            <a:spLocks noGrp="1" noChangeArrowheads="1"/>
          </p:cNvSpPr>
          <p:nvPr>
            <p:ph type="title"/>
          </p:nvPr>
        </p:nvSpPr>
        <p:spPr/>
        <p:txBody>
          <a:bodyPr lIns="121900" tIns="121900" rIns="121900" bIns="121900" anchor="t"/>
          <a:lstStyle/>
          <a:p>
            <a:pPr algn="ctr"/>
            <a:r>
              <a:rPr lang="en-US" dirty="0">
                <a:cs typeface="Times New Roman" panose="02020603050405020304" pitchFamily="18" charset="0"/>
              </a:rPr>
              <a:t>PROBLEM STATEMENT &amp; OBJECTIVE</a:t>
            </a:r>
            <a:endParaRPr lang="en-US" dirty="0">
              <a:cs typeface="Times New Roman" panose="02020603050405020304" pitchFamily="18" charset="0"/>
            </a:endParaRPr>
          </a:p>
        </p:txBody>
      </p:sp>
      <p:sp>
        <p:nvSpPr>
          <p:cNvPr id="1048592" name="Content Placeholder 3"/>
          <p:cNvSpPr>
            <a:spLocks noGrp="1"/>
          </p:cNvSpPr>
          <p:nvPr>
            <p:ph idx="1"/>
          </p:nvPr>
        </p:nvSpPr>
        <p:spPr>
          <a:xfrm>
            <a:off x="1076632" y="1574483"/>
            <a:ext cx="10505768" cy="4389437"/>
          </a:xfrm>
        </p:spPr>
        <p:txBody>
          <a:bodyPr/>
          <a:lstStyle/>
          <a:p>
            <a:pPr marL="0" indent="0">
              <a:buNone/>
            </a:pPr>
            <a:endParaRPr lang="en-IN" dirty="0"/>
          </a:p>
          <a:p>
            <a:r>
              <a:rPr lang="en-US" altLang="en-IN" dirty="0"/>
              <a:t>Some people</a:t>
            </a:r>
            <a:r>
              <a:rPr lang="en-IN" dirty="0"/>
              <a:t> may drag out syllables</a:t>
            </a:r>
            <a:r>
              <a:rPr lang="en-US" altLang="en-IN" dirty="0"/>
              <a:t> o</a:t>
            </a:r>
            <a:r>
              <a:rPr lang="en-IN" dirty="0"/>
              <a:t>r may talk breathlessly, or seem tense while trying to speak. </a:t>
            </a:r>
            <a:endParaRPr lang="en-IN" dirty="0"/>
          </a:p>
          <a:p>
            <a:r>
              <a:rPr lang="en-IN" dirty="0"/>
              <a:t>If you clutter, you often speak fast and merge some words together or cut off parts of them. You may sound like you are slurring or mumbling.</a:t>
            </a:r>
            <a:endParaRPr lang="en-IN" dirty="0"/>
          </a:p>
          <a:p>
            <a:pPr marL="0" indent="0">
              <a:buNone/>
            </a:pPr>
            <a:endParaRPr lang="en-IN" dirty="0"/>
          </a:p>
          <a:p>
            <a:r>
              <a:rPr lang="en-IN" dirty="0"/>
              <a:t>Hence, this proposal aims to include a novel and innovative ML based method </a:t>
            </a:r>
            <a:r>
              <a:rPr lang="en-US" altLang="en-IN" dirty="0"/>
              <a:t>to help a person to identify their speech language disorder.</a:t>
            </a:r>
            <a:endParaRPr lang="en-IN" dirty="0"/>
          </a:p>
          <a:p>
            <a:endParaRPr lang="en-IN" dirty="0"/>
          </a:p>
          <a:p>
            <a:pPr marL="0" indent="0">
              <a:buNone/>
            </a:pPr>
            <a:endParaRPr lang="en-IN" dirty="0"/>
          </a:p>
        </p:txBody>
      </p:sp>
      <p:sp>
        <p:nvSpPr>
          <p:cNvPr id="1048593" name="Date Placeholder 4"/>
          <p:cNvSpPr>
            <a:spLocks noGrp="1"/>
          </p:cNvSpPr>
          <p:nvPr>
            <p:ph type="dt" sz="half" idx="10"/>
          </p:nvPr>
        </p:nvSpPr>
        <p:spPr/>
        <p:txBody>
          <a:bodyPr/>
          <a:lstStyle/>
          <a:p>
            <a:fld id="{43028890-84F8-48F8-9BA6-3DFAE6040256}" type="datetime1">
              <a:rPr lang="en-US" altLang="en-US" smtClean="0"/>
            </a:fld>
            <a:endParaRPr lang="en-US"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5" y="704850"/>
            <a:ext cx="10526395" cy="656590"/>
          </a:xfrm>
        </p:spPr>
        <p:txBody>
          <a:bodyPr/>
          <a:lstStyle/>
          <a:p>
            <a:pPr algn="ctr"/>
            <a:r>
              <a:rPr lang="en-US"/>
              <a:t>CONCLUSION</a:t>
            </a:r>
            <a:endParaRPr lang="en-US"/>
          </a:p>
        </p:txBody>
      </p:sp>
      <p:sp>
        <p:nvSpPr>
          <p:cNvPr id="3" name="Content Placeholder 2"/>
          <p:cNvSpPr>
            <a:spLocks noGrp="1"/>
          </p:cNvSpPr>
          <p:nvPr>
            <p:ph sz="half" idx="1"/>
          </p:nvPr>
        </p:nvSpPr>
        <p:spPr>
          <a:xfrm>
            <a:off x="1056005" y="1550035"/>
            <a:ext cx="10526395" cy="4774565"/>
          </a:xfrm>
        </p:spPr>
        <p:txBody>
          <a:bodyPr/>
          <a:lstStyle/>
          <a:p>
            <a:r>
              <a:rPr lang="en-US" dirty="0"/>
              <a:t>Children with communication disorders are affected mentally too.</a:t>
            </a:r>
            <a:endParaRPr lang="en-US" dirty="0"/>
          </a:p>
          <a:p>
            <a:r>
              <a:rPr lang="en-US" dirty="0"/>
              <a:t>They become less social, and stay away from public communication.</a:t>
            </a:r>
            <a:endParaRPr lang="en-US" dirty="0"/>
          </a:p>
          <a:p>
            <a:r>
              <a:rPr lang="en-US" dirty="0"/>
              <a:t>This may even become a psycological problem.</a:t>
            </a:r>
            <a:endParaRPr lang="en-US" dirty="0"/>
          </a:p>
          <a:p>
            <a:r>
              <a:rPr lang="en-US" dirty="0"/>
              <a:t> This app will treat the children in a playful and efficient way.</a:t>
            </a:r>
            <a:endParaRPr lang="en-US" dirty="0"/>
          </a:p>
          <a:p>
            <a:r>
              <a:rPr lang="en-US" dirty="0"/>
              <a:t>Children will get competitive because of the 100% display.</a:t>
            </a:r>
            <a:endParaRPr lang="en-US" dirty="0"/>
          </a:p>
          <a:p>
            <a:endParaRPr lang="en-US" dirty="0"/>
          </a:p>
          <a:p>
            <a:pPr marL="0" indent="0">
              <a:buNone/>
            </a:pPr>
            <a:r>
              <a:rPr lang="en-US" dirty="0"/>
              <a:t>“Communication - the human connection - is the key personal and career success”</a:t>
            </a:r>
            <a:endParaRPr lang="en-US" dirty="0"/>
          </a:p>
          <a:p>
            <a:pPr marL="0" indent="0" algn="ctr">
              <a:buNone/>
            </a:pPr>
            <a:r>
              <a:rPr lang="en-US" dirty="0"/>
              <a:t>					                                                                                   - Paul J. Meyer</a:t>
            </a:r>
            <a:endParaRPr lang="en-US" dirty="0"/>
          </a:p>
          <a:p>
            <a:pPr marL="0" indent="0">
              <a:buNone/>
            </a:pPr>
            <a:endParaRPr lang="en-US" dirty="0"/>
          </a:p>
          <a:p>
            <a:pPr marL="0" indent="0" algn="ctr">
              <a:buNone/>
            </a:pPr>
            <a:r>
              <a:rPr lang="en-US" dirty="0"/>
              <a:t>Good communication is never one way!</a:t>
            </a:r>
            <a:endParaRPr lang="en-US" dirty="0"/>
          </a:p>
        </p:txBody>
      </p:sp>
      <p:sp>
        <p:nvSpPr>
          <p:cNvPr id="5" name="Date Placeholder 4"/>
          <p:cNvSpPr>
            <a:spLocks noGrp="1"/>
          </p:cNvSpPr>
          <p:nvPr>
            <p:ph type="dt" sz="half" idx="10"/>
          </p:nvPr>
        </p:nvSpPr>
        <p:spPr/>
        <p:txBody>
          <a:bodyPr/>
          <a:lstStyle/>
          <a:p>
            <a:fld id="{A9C93D1A-7C0A-48D0-9CDB-D2E6241CAAA9}" type="datetime1">
              <a:rPr lang="en-US" altLang="en-US" smtClean="0"/>
            </a:fld>
            <a:endParaRPr lang="en-US"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820"/>
            <a:ext cx="10972800" cy="684530"/>
          </a:xfrm>
        </p:spPr>
        <p:txBody>
          <a:bodyPr/>
          <a:lstStyle/>
          <a:p>
            <a:r>
              <a:rPr lang="en-US" dirty="0"/>
              <a:t>                                EXISTING SYSTEM  </a:t>
            </a:r>
            <a:endParaRPr lang="en-IN" dirty="0"/>
          </a:p>
        </p:txBody>
      </p:sp>
      <p:sp>
        <p:nvSpPr>
          <p:cNvPr id="3" name="Content Placeholder 2"/>
          <p:cNvSpPr>
            <a:spLocks noGrp="1"/>
          </p:cNvSpPr>
          <p:nvPr>
            <p:ph idx="1"/>
          </p:nvPr>
        </p:nvSpPr>
        <p:spPr>
          <a:xfrm>
            <a:off x="1222375" y="1436370"/>
            <a:ext cx="10360025" cy="4739640"/>
          </a:xfrm>
        </p:spPr>
        <p:txBody>
          <a:bodyPr/>
          <a:lstStyle/>
          <a:p>
            <a:pPr marL="0" indent="0">
              <a:buNone/>
            </a:pPr>
            <a:endParaRPr lang="en-US" dirty="0">
              <a:effectLst/>
              <a:ea typeface="Times New Roman" panose="02020603050405020304" pitchFamily="18" charset="0"/>
            </a:endParaRPr>
          </a:p>
          <a:p>
            <a:r>
              <a:rPr lang="en-US" dirty="0">
                <a:effectLst/>
                <a:ea typeface="Times New Roman" panose="02020603050405020304" pitchFamily="18" charset="0"/>
              </a:rPr>
              <a:t>Speech therapy is performed by speech-language pathologists (SLPs), who are often referred to as speech therapists.  </a:t>
            </a:r>
            <a:endParaRPr lang="en-US" dirty="0">
              <a:effectLst/>
              <a:ea typeface="Times New Roman" panose="02020603050405020304" pitchFamily="18" charset="0"/>
            </a:endParaRPr>
          </a:p>
          <a:p>
            <a:r>
              <a:rPr lang="en-US" dirty="0">
                <a:effectLst/>
                <a:ea typeface="Times New Roman" panose="02020603050405020304" pitchFamily="18" charset="0"/>
              </a:rPr>
              <a:t>Therapists use a variety of tools and technologies to assist with evaluation, diagnosis and rehabilitation of individuals both young and old. </a:t>
            </a:r>
            <a:endParaRPr lang="en-US" dirty="0">
              <a:effectLst/>
              <a:ea typeface="Times New Roman" panose="02020603050405020304" pitchFamily="18" charset="0"/>
            </a:endParaRPr>
          </a:p>
          <a:p>
            <a:r>
              <a:rPr lang="en-US" dirty="0">
                <a:effectLst/>
                <a:ea typeface="Times New Roman" panose="02020603050405020304" pitchFamily="18" charset="0"/>
              </a:rPr>
              <a:t>These include articulation therapy, language intervention activities, and others depending on the type of speech or language disorder. </a:t>
            </a:r>
            <a:endParaRPr lang="en-US" dirty="0">
              <a:effectLst/>
              <a:ea typeface="Times New Roman" panose="02020603050405020304" pitchFamily="18" charset="0"/>
            </a:endParaRPr>
          </a:p>
          <a:p>
            <a:r>
              <a:rPr lang="en-US" dirty="0">
                <a:effectLst/>
                <a:ea typeface="Times New Roman" panose="02020603050405020304" pitchFamily="18" charset="0"/>
              </a:rPr>
              <a:t>There are techniques like Voice Synthesizer, Analytical Software and Tablet Computer are the frequently used  tools by the physicians.</a:t>
            </a:r>
            <a:endParaRPr lang="en-US" dirty="0">
              <a:effectLst/>
              <a:ea typeface="Times New Roman" panose="02020603050405020304" pitchFamily="18" charset="0"/>
            </a:endParaRPr>
          </a:p>
          <a:p>
            <a:endParaRPr lang="en-US" dirty="0">
              <a:effectLst/>
              <a:ea typeface="Times New Roman" panose="02020603050405020304" pitchFamily="18" charset="0"/>
            </a:endParaRPr>
          </a:p>
          <a:p>
            <a:r>
              <a:rPr lang="en-US" dirty="0">
                <a:effectLst/>
                <a:ea typeface="Times New Roman" panose="02020603050405020304" pitchFamily="18" charset="0"/>
              </a:rPr>
              <a:t>To identify the speech disorder, there is no proper tools, or any tools available to identify. </a:t>
            </a:r>
            <a:endParaRPr lang="en-US" dirty="0">
              <a:effectLst/>
              <a:ea typeface="Times New Roman" panose="02020603050405020304" pitchFamily="18" charset="0"/>
            </a:endParaRPr>
          </a:p>
          <a:p>
            <a:endParaRPr lang="en-US" dirty="0">
              <a:effectLst/>
              <a:ea typeface="Times New Roman" panose="02020603050405020304" pitchFamily="18" charset="0"/>
            </a:endParaRPr>
          </a:p>
        </p:txBody>
      </p:sp>
      <p:sp>
        <p:nvSpPr>
          <p:cNvPr id="4"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noChangeArrowheads="1"/>
          </p:cNvSpPr>
          <p:nvPr>
            <p:ph type="title"/>
          </p:nvPr>
        </p:nvSpPr>
        <p:spPr>
          <a:xfrm>
            <a:off x="1725561" y="218153"/>
            <a:ext cx="10033820" cy="1143000"/>
          </a:xfrm>
        </p:spPr>
        <p:txBody>
          <a:bodyPr/>
          <a:lstStyle/>
          <a:p>
            <a:pPr algn="ctr"/>
            <a:r>
              <a:rPr lang="en-US" dirty="0"/>
              <a:t>REQUIREMENT SPECIFICATION</a:t>
            </a:r>
            <a:endParaRPr lang="en-US" dirty="0"/>
          </a:p>
        </p:txBody>
      </p:sp>
      <p:sp>
        <p:nvSpPr>
          <p:cNvPr id="1048597" name="Content Placeholder 3"/>
          <p:cNvSpPr>
            <a:spLocks noGrp="1"/>
          </p:cNvSpPr>
          <p:nvPr>
            <p:ph idx="1"/>
          </p:nvPr>
        </p:nvSpPr>
        <p:spPr>
          <a:xfrm>
            <a:off x="1091381" y="1578077"/>
            <a:ext cx="10491019" cy="4746523"/>
          </a:xfrm>
        </p:spPr>
        <p:txBody>
          <a:bodyPr/>
          <a:lstStyle/>
          <a:p>
            <a:endParaRPr lang="en-IN" dirty="0"/>
          </a:p>
          <a:p>
            <a:pPr marL="0" indent="0">
              <a:buNone/>
            </a:pPr>
            <a:endParaRPr lang="en-IN" dirty="0"/>
          </a:p>
        </p:txBody>
      </p:sp>
      <p:sp>
        <p:nvSpPr>
          <p:cNvPr id="1048598" name="Date Placeholder 3"/>
          <p:cNvSpPr>
            <a:spLocks noGrp="1" noChangeArrowheads="1"/>
          </p:cNvSpPr>
          <p:nvPr>
            <p:ph type="dt" sz="half" idx="10"/>
          </p:nvPr>
        </p:nvSpPr>
        <p:spPr>
          <a:noFill/>
          <a:ln>
            <a:miter lim="800000"/>
          </a:ln>
        </p:spPr>
        <p:txBody>
          <a:bodyPr/>
          <a:lstStyle/>
          <a:p>
            <a:fld id="{7364CFBD-9E0C-4D0E-9448-36502A38F764}" type="datetime1">
              <a:rPr lang="en-US" altLang="en-US" smtClean="0"/>
            </a:fld>
            <a:endParaRPr lang="en-US" altLang="en-US"/>
          </a:p>
        </p:txBody>
      </p:sp>
      <p:graphicFrame>
        <p:nvGraphicFramePr>
          <p:cNvPr id="4194304" name="Table 1"/>
          <p:cNvGraphicFramePr/>
          <p:nvPr/>
        </p:nvGraphicFramePr>
        <p:xfrm>
          <a:off x="3167380" y="1819910"/>
          <a:ext cx="6339840" cy="1828800"/>
        </p:xfrm>
        <a:graphic>
          <a:graphicData uri="http://schemas.openxmlformats.org/drawingml/2006/table">
            <a:tbl>
              <a:tblPr firstRow="1" bandRow="1">
                <a:tableStyleId>{5C22544A-7EE6-4342-B048-85BDC9FD1C3A}</a:tableStyleId>
              </a:tblPr>
              <a:tblGrid>
                <a:gridCol w="3169920"/>
                <a:gridCol w="3169920"/>
              </a:tblGrid>
              <a:tr h="365760">
                <a:tc gridSpan="2">
                  <a:txBody>
                    <a:bodyPr/>
                    <a:lstStyle/>
                    <a:p>
                      <a:pPr>
                        <a:buNone/>
                      </a:pPr>
                      <a:r>
                        <a:rPr lang="en-US"/>
                        <a:t>HARDWARE REQUIREMENTS:</a:t>
                      </a:r>
                      <a:endParaRPr lang="en-US"/>
                    </a:p>
                  </a:txBody>
                  <a:tcPr/>
                </a:tc>
                <a:tc hMerge="1">
                  <a:tcPr/>
                </a:tc>
              </a:tr>
              <a:tr h="365760">
                <a:tc>
                  <a:txBody>
                    <a:bodyPr/>
                    <a:lstStyle/>
                    <a:p>
                      <a:pPr>
                        <a:buNone/>
                      </a:pPr>
                      <a:r>
                        <a:rPr lang="en-US"/>
                        <a:t>Processor</a:t>
                      </a:r>
                      <a:endParaRPr lang="en-US"/>
                    </a:p>
                  </a:txBody>
                  <a:tcPr/>
                </a:tc>
                <a:tc>
                  <a:txBody>
                    <a:bodyPr/>
                    <a:lstStyle/>
                    <a:p>
                      <a:pPr>
                        <a:buNone/>
                      </a:pPr>
                      <a:r>
                        <a:rPr lang="en-US"/>
                        <a:t>DELL</a:t>
                      </a:r>
                      <a:endParaRPr lang="en-US"/>
                    </a:p>
                  </a:txBody>
                  <a:tcPr/>
                </a:tc>
              </a:tr>
              <a:tr h="365760">
                <a:tc>
                  <a:txBody>
                    <a:bodyPr/>
                    <a:lstStyle/>
                    <a:p>
                      <a:pPr>
                        <a:buNone/>
                      </a:pPr>
                      <a:r>
                        <a:rPr lang="en-US"/>
                        <a:t>Processor Speed</a:t>
                      </a:r>
                      <a:endParaRPr lang="en-US"/>
                    </a:p>
                  </a:txBody>
                  <a:tcPr/>
                </a:tc>
                <a:tc>
                  <a:txBody>
                    <a:bodyPr/>
                    <a:lstStyle/>
                    <a:p>
                      <a:pPr>
                        <a:buNone/>
                      </a:pPr>
                      <a:r>
                        <a:rPr lang="en-US"/>
                        <a:t>1.80 GHz</a:t>
                      </a:r>
                      <a:endParaRPr lang="en-US"/>
                    </a:p>
                  </a:txBody>
                  <a:tcPr/>
                </a:tc>
              </a:tr>
              <a:tr h="365760">
                <a:tc>
                  <a:txBody>
                    <a:bodyPr/>
                    <a:lstStyle/>
                    <a:p>
                      <a:pPr>
                        <a:buNone/>
                      </a:pPr>
                      <a:r>
                        <a:rPr lang="en-US"/>
                        <a:t>Hard Disk</a:t>
                      </a:r>
                      <a:endParaRPr lang="en-US"/>
                    </a:p>
                  </a:txBody>
                  <a:tcPr/>
                </a:tc>
                <a:tc>
                  <a:txBody>
                    <a:bodyPr/>
                    <a:lstStyle/>
                    <a:p>
                      <a:pPr>
                        <a:buNone/>
                      </a:pPr>
                      <a:r>
                        <a:rPr lang="en-US"/>
                        <a:t>1 TB</a:t>
                      </a:r>
                      <a:endParaRPr lang="en-US"/>
                    </a:p>
                  </a:txBody>
                  <a:tcPr/>
                </a:tc>
              </a:tr>
              <a:tr h="365760">
                <a:tc>
                  <a:txBody>
                    <a:bodyPr/>
                    <a:lstStyle/>
                    <a:p>
                      <a:pPr>
                        <a:buNone/>
                      </a:pPr>
                      <a:r>
                        <a:rPr lang="en-US"/>
                        <a:t>RAM</a:t>
                      </a:r>
                      <a:endParaRPr lang="en-US"/>
                    </a:p>
                  </a:txBody>
                  <a:tcPr/>
                </a:tc>
                <a:tc>
                  <a:txBody>
                    <a:bodyPr/>
                    <a:lstStyle/>
                    <a:p>
                      <a:pPr>
                        <a:buNone/>
                      </a:pPr>
                      <a:r>
                        <a:rPr lang="en-US"/>
                        <a:t>4 GB</a:t>
                      </a:r>
                      <a:endParaRPr lang="en-US"/>
                    </a:p>
                  </a:txBody>
                  <a:tcPr/>
                </a:tc>
              </a:tr>
            </a:tbl>
          </a:graphicData>
        </a:graphic>
      </p:graphicFrame>
      <p:graphicFrame>
        <p:nvGraphicFramePr>
          <p:cNvPr id="4194305" name="Table 2"/>
          <p:cNvGraphicFramePr/>
          <p:nvPr/>
        </p:nvGraphicFramePr>
        <p:xfrm>
          <a:off x="3225800" y="3941445"/>
          <a:ext cx="6281420" cy="2200275"/>
        </p:xfrm>
        <a:graphic>
          <a:graphicData uri="http://schemas.openxmlformats.org/drawingml/2006/table">
            <a:tbl>
              <a:tblPr firstRow="1" bandRow="1">
                <a:tableStyleId>{5C22544A-7EE6-4342-B048-85BDC9FD1C3A}</a:tableStyleId>
              </a:tblPr>
              <a:tblGrid>
                <a:gridCol w="3140710"/>
                <a:gridCol w="3140710"/>
              </a:tblGrid>
              <a:tr h="398145">
                <a:tc gridSpan="2">
                  <a:txBody>
                    <a:bodyPr/>
                    <a:lstStyle/>
                    <a:p>
                      <a:pPr>
                        <a:buNone/>
                      </a:pPr>
                      <a:r>
                        <a:rPr lang="en-US"/>
                        <a:t>SOFTWARE REQUIREMENTS:</a:t>
                      </a:r>
                      <a:endParaRPr lang="en-US"/>
                    </a:p>
                  </a:txBody>
                  <a:tcPr/>
                </a:tc>
                <a:tc hMerge="1">
                  <a:tcPr/>
                </a:tc>
              </a:tr>
              <a:tr h="398780">
                <a:tc>
                  <a:txBody>
                    <a:bodyPr/>
                    <a:lstStyle/>
                    <a:p>
                      <a:pPr>
                        <a:buNone/>
                      </a:pPr>
                      <a:r>
                        <a:rPr lang="en-US"/>
                        <a:t>Programming Language</a:t>
                      </a:r>
                      <a:endParaRPr lang="en-US"/>
                    </a:p>
                  </a:txBody>
                  <a:tcPr/>
                </a:tc>
                <a:tc>
                  <a:txBody>
                    <a:bodyPr/>
                    <a:lstStyle/>
                    <a:p>
                      <a:pPr>
                        <a:buNone/>
                      </a:pPr>
                      <a:r>
                        <a:rPr lang="en-US"/>
                        <a:t>Python 3.5</a:t>
                      </a:r>
                      <a:endParaRPr lang="en-US"/>
                    </a:p>
                  </a:txBody>
                  <a:tcPr/>
                </a:tc>
              </a:tr>
              <a:tr h="1005205">
                <a:tc>
                  <a:txBody>
                    <a:bodyPr/>
                    <a:lstStyle/>
                    <a:p>
                      <a:pPr>
                        <a:buNone/>
                      </a:pPr>
                      <a:r>
                        <a:rPr lang="en-US"/>
                        <a:t>Software</a:t>
                      </a:r>
                      <a:endParaRPr lang="en-US"/>
                    </a:p>
                  </a:txBody>
                  <a:tcPr/>
                </a:tc>
                <a:tc>
                  <a:txBody>
                    <a:bodyPr/>
                    <a:lstStyle/>
                    <a:p>
                      <a:pPr>
                        <a:buNone/>
                      </a:pPr>
                      <a:r>
                        <a:rPr lang="en-US"/>
                        <a:t>Anaconda Navigator 1.9.7</a:t>
                      </a:r>
                      <a:endParaRPr lang="en-US"/>
                    </a:p>
                    <a:p>
                      <a:pPr>
                        <a:buNone/>
                      </a:pPr>
                      <a:r>
                        <a:rPr lang="en-US"/>
                        <a:t>(Jupyter Notebook 6.0.3, </a:t>
                      </a:r>
                      <a:r>
                        <a:rPr lang="en-US" sz="1800">
                          <a:sym typeface="+mn-ea"/>
                        </a:rPr>
                        <a:t> Spyder 4.1.</a:t>
                      </a:r>
                      <a:r>
                        <a:rPr lang="en-US"/>
                        <a:t>)</a:t>
                      </a:r>
                      <a:endParaRPr lang="en-US"/>
                    </a:p>
                    <a:p>
                      <a:pPr>
                        <a:buNone/>
                      </a:pPr>
                      <a:endParaRPr lang="en-US"/>
                    </a:p>
                  </a:txBody>
                  <a:tcPr/>
                </a:tc>
              </a:tr>
              <a:tr h="398145">
                <a:tc>
                  <a:txBody>
                    <a:bodyPr/>
                    <a:lstStyle/>
                    <a:p>
                      <a:pPr>
                        <a:buNone/>
                      </a:pPr>
                      <a:r>
                        <a:rPr lang="en-US"/>
                        <a:t>Operating System</a:t>
                      </a:r>
                      <a:endParaRPr lang="en-US"/>
                    </a:p>
                  </a:txBody>
                  <a:tcPr/>
                </a:tc>
                <a:tc>
                  <a:txBody>
                    <a:bodyPr/>
                    <a:lstStyle/>
                    <a:p>
                      <a:pPr>
                        <a:buNone/>
                      </a:pPr>
                      <a:r>
                        <a:rPr lang="en-US"/>
                        <a:t>Windows 10</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Google Shape;103;p16"/>
          <p:cNvSpPr>
            <a:spLocks noGrp="1" noChangeArrowheads="1"/>
          </p:cNvSpPr>
          <p:nvPr>
            <p:ph type="title"/>
          </p:nvPr>
        </p:nvSpPr>
        <p:spPr>
          <a:xfrm>
            <a:off x="997975" y="0"/>
            <a:ext cx="10972800" cy="1143000"/>
          </a:xfrm>
        </p:spPr>
        <p:txBody>
          <a:bodyPr lIns="121900" tIns="121900" rIns="121900" bIns="121900" anchor="t"/>
          <a:lstStyle/>
          <a:p>
            <a:pPr algn="ctr"/>
            <a:br>
              <a:rPr lang="en-US" dirty="0"/>
            </a:br>
            <a:r>
              <a:rPr lang="en-US" dirty="0"/>
              <a:t>MODULES</a:t>
            </a:r>
            <a:endParaRPr lang="en-US" dirty="0"/>
          </a:p>
        </p:txBody>
      </p:sp>
      <p:sp>
        <p:nvSpPr>
          <p:cNvPr id="1048600" name="Content Placeholder 2"/>
          <p:cNvSpPr>
            <a:spLocks noGrp="1"/>
          </p:cNvSpPr>
          <p:nvPr>
            <p:ph idx="1"/>
          </p:nvPr>
        </p:nvSpPr>
        <p:spPr>
          <a:xfrm>
            <a:off x="3089910" y="1899920"/>
            <a:ext cx="8400415" cy="4333875"/>
          </a:xfrm>
        </p:spPr>
        <p:txBody>
          <a:bodyPr/>
          <a:lstStyle/>
          <a:p>
            <a:pPr>
              <a:buFont typeface="Wingdings" panose="05000000000000000000" charset="0"/>
              <a:buChar char="Ø"/>
            </a:pPr>
            <a:r>
              <a:rPr lang="en-US" altLang="en-IN" dirty="0"/>
              <a:t>Data collection</a:t>
            </a:r>
            <a:endParaRPr lang="en-US" altLang="en-IN" dirty="0"/>
          </a:p>
          <a:p>
            <a:pPr lvl="2">
              <a:buFont typeface="Wingdings" panose="05000000000000000000" charset="0"/>
              <a:buChar char="Ø"/>
            </a:pPr>
            <a:r>
              <a:rPr lang="en-US" altLang="en-IN" dirty="0">
                <a:sym typeface="+mn-ea"/>
              </a:rPr>
              <a:t>Data Augmentation</a:t>
            </a:r>
            <a:endParaRPr lang="en-US" altLang="en-IN" dirty="0"/>
          </a:p>
          <a:p>
            <a:pPr>
              <a:buFont typeface="Wingdings" panose="05000000000000000000" charset="0"/>
              <a:buChar char="Ø"/>
            </a:pPr>
            <a:r>
              <a:rPr lang="en-US" altLang="en-IN" dirty="0"/>
              <a:t>Feature Extraction</a:t>
            </a:r>
            <a:endParaRPr lang="en-US" altLang="en-IN" dirty="0"/>
          </a:p>
          <a:p>
            <a:pPr lvl="2">
              <a:buFont typeface="Wingdings" panose="05000000000000000000" charset="0"/>
              <a:buChar char="Ø"/>
            </a:pPr>
            <a:r>
              <a:rPr lang="en-US" altLang="en-IN" dirty="0"/>
              <a:t>MFCC</a:t>
            </a:r>
            <a:endParaRPr lang="en-US" altLang="en-IN" dirty="0"/>
          </a:p>
          <a:p>
            <a:pPr>
              <a:buFont typeface="Wingdings" panose="05000000000000000000" charset="0"/>
              <a:buChar char="Ø"/>
            </a:pPr>
            <a:r>
              <a:rPr lang="en-US" altLang="en-IN" dirty="0"/>
              <a:t>Model Fitting with CNN</a:t>
            </a:r>
            <a:endParaRPr lang="en-US" altLang="en-IN" dirty="0"/>
          </a:p>
          <a:p>
            <a:pPr>
              <a:buFont typeface="Wingdings" panose="05000000000000000000" charset="0"/>
              <a:buChar char="Ø"/>
            </a:pPr>
            <a:r>
              <a:rPr lang="en-US" altLang="en-IN" dirty="0"/>
              <a:t>Website  Development</a:t>
            </a:r>
            <a:endParaRPr lang="en-US" altLang="en-IN" dirty="0"/>
          </a:p>
          <a:p>
            <a:pPr marL="977900" lvl="3" indent="0">
              <a:buFont typeface="Wingdings" panose="05000000000000000000" charset="0"/>
              <a:buNone/>
            </a:pPr>
            <a:endParaRPr lang="en-IN" altLang="en-IN" dirty="0"/>
          </a:p>
        </p:txBody>
      </p:sp>
      <p:sp>
        <p:nvSpPr>
          <p:cNvPr id="1048601" name="Date Placeholder 3"/>
          <p:cNvSpPr>
            <a:spLocks noGrp="1"/>
          </p:cNvSpPr>
          <p:nvPr>
            <p:ph type="dt" sz="half" idx="10"/>
          </p:nvPr>
        </p:nvSpPr>
        <p:spPr/>
        <p:txBody>
          <a:bodyPr/>
          <a:lstStyle/>
          <a:p>
            <a:fld id="{AB35CDAB-9078-4922-A507-3D407C5B8FFE}" type="datetime1">
              <a:rPr lang="en-US" altLang="en-US" smtClean="0"/>
            </a:fld>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9260"/>
            <a:ext cx="10972800" cy="593725"/>
          </a:xfrm>
        </p:spPr>
        <p:txBody>
          <a:bodyPr/>
          <a:p>
            <a:pPr algn="ctr"/>
            <a:r>
              <a:rPr lang="en-US"/>
              <a:t>Speech Disorders</a:t>
            </a:r>
            <a:endParaRPr lang="en-US"/>
          </a:p>
        </p:txBody>
      </p:sp>
      <p:sp>
        <p:nvSpPr>
          <p:cNvPr id="3" name="Content Placeholder 2"/>
          <p:cNvSpPr>
            <a:spLocks noGrp="1"/>
          </p:cNvSpPr>
          <p:nvPr>
            <p:ph idx="1"/>
          </p:nvPr>
        </p:nvSpPr>
        <p:spPr>
          <a:xfrm>
            <a:off x="1005840" y="1273810"/>
            <a:ext cx="10576560" cy="5050790"/>
          </a:xfrm>
        </p:spPr>
        <p:txBody>
          <a:bodyPr/>
          <a:p>
            <a:endParaRPr lang="en-US"/>
          </a:p>
          <a:p>
            <a:r>
              <a:rPr lang="en-US"/>
              <a:t>Speech disorders affect a person's ability to produce sounds that create words.</a:t>
            </a:r>
            <a:endParaRPr lang="en-US"/>
          </a:p>
          <a:p>
            <a:r>
              <a:rPr lang="en-US"/>
              <a:t>A fluency disorder, which is often referred to as “stuttering”. Primary behaviors of the disorder may include repetitions of sounds, syllables, or whole words; prolongations of single sounds; or blocks of airflow or voicing during speech.</a:t>
            </a:r>
            <a:endParaRPr lang="en-US"/>
          </a:p>
          <a:p>
            <a:r>
              <a:rPr lang="en-US"/>
              <a:t>It may sound like you are slurring or mumbling.</a:t>
            </a:r>
            <a:endParaRPr lang="en-US"/>
          </a:p>
          <a:p>
            <a:endParaRPr lang="en-US"/>
          </a:p>
          <a:p>
            <a:r>
              <a:rPr lang="en-US"/>
              <a:t>Dysarthria often causes slurred or slow speech that can be difficult to understand.</a:t>
            </a:r>
            <a:endParaRPr lang="en-US"/>
          </a:p>
          <a:p>
            <a:r>
              <a:rPr lang="en-US"/>
              <a:t> Common causes of dysarthria include nervous system disorders and conditions that cause facial paralysis or tongue or throat muscle weakness. </a:t>
            </a:r>
            <a:endParaRPr lang="en-US"/>
          </a:p>
          <a:p>
            <a:r>
              <a:rPr lang="en-US"/>
              <a:t>Certain medications also can cause dysarthria. </a:t>
            </a:r>
            <a:endParaRPr lang="en-US"/>
          </a:p>
          <a:p>
            <a:endParaRPr lang="en-US"/>
          </a:p>
          <a:p>
            <a:pPr marL="0" indent="0">
              <a:buNone/>
            </a:pPr>
            <a:endParaRPr lang="en-US"/>
          </a:p>
        </p:txBody>
      </p:sp>
      <p:sp>
        <p:nvSpPr>
          <p:cNvPr id="4" name="Date Placeholder 3"/>
          <p:cNvSpPr>
            <a:spLocks noGrp="1"/>
          </p:cNvSpPr>
          <p:nvPr>
            <p:ph type="dt" sz="half" idx="10"/>
          </p:nvPr>
        </p:nvSpPr>
        <p:spPr/>
        <p:txBody>
          <a:bodyPr/>
          <a:p>
            <a:fld id="{DD5EDF7C-CFF6-483C-9C67-8153CD4552BF}" type="datetime1">
              <a:rPr lang="en-US" altLang="en-US" smtClean="0"/>
            </a:fld>
            <a:endParaRPr lang="en-US"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pPr algn="ctr"/>
            <a:r>
              <a:rPr lang="en-US" u="sng" dirty="0">
                <a:solidFill>
                  <a:schemeClr val="tx1"/>
                </a:solidFill>
              </a:rPr>
              <a:t>Data</a:t>
            </a:r>
            <a:r>
              <a:rPr lang="en-US" u="sng">
                <a:solidFill>
                  <a:schemeClr val="tx1"/>
                </a:solidFill>
                <a:sym typeface="+mn-ea"/>
              </a:rPr>
              <a:t>s</a:t>
            </a:r>
            <a:r>
              <a:rPr lang="en-US" u="sng" dirty="0">
                <a:solidFill>
                  <a:schemeClr val="tx1"/>
                </a:solidFill>
              </a:rPr>
              <a:t>et</a:t>
            </a:r>
            <a:br>
              <a:rPr lang="en-US" dirty="0"/>
            </a:br>
            <a:endParaRPr lang="en-US"/>
          </a:p>
        </p:txBody>
      </p:sp>
      <p:sp>
        <p:nvSpPr>
          <p:cNvPr id="1048609" name="Content Placeholder 2"/>
          <p:cNvSpPr>
            <a:spLocks noGrp="1"/>
          </p:cNvSpPr>
          <p:nvPr>
            <p:ph sz="half" idx="1"/>
          </p:nvPr>
        </p:nvSpPr>
        <p:spPr>
          <a:xfrm>
            <a:off x="1722120" y="1967230"/>
            <a:ext cx="9860280" cy="4389120"/>
          </a:xfrm>
        </p:spPr>
        <p:txBody>
          <a:bodyPr/>
          <a:lstStyle/>
          <a:p>
            <a:pPr>
              <a:buFont typeface="Wingdings" panose="05000000000000000000" charset="0"/>
              <a:buChar char="Ø"/>
            </a:pPr>
            <a:r>
              <a:rPr lang="en-US"/>
              <a:t>Voice recording of different people is collected. </a:t>
            </a:r>
            <a:endParaRPr lang="en-US"/>
          </a:p>
          <a:p>
            <a:pPr>
              <a:buFont typeface="Wingdings" panose="05000000000000000000" charset="0"/>
              <a:buChar char="Ø"/>
            </a:pPr>
            <a:r>
              <a:rPr lang="en-US"/>
              <a:t>Recordings consist of people saying small sentence in tamil.</a:t>
            </a:r>
            <a:endParaRPr lang="en-US"/>
          </a:p>
          <a:p>
            <a:pPr>
              <a:buFont typeface="Wingdings" panose="05000000000000000000" charset="0"/>
              <a:buChar char="Ø"/>
            </a:pPr>
            <a:r>
              <a:rPr lang="en-US"/>
              <a:t> It is required to convert it to .json format before proceeding. </a:t>
            </a:r>
            <a:endParaRPr lang="en-US"/>
          </a:p>
          <a:p>
            <a:pPr>
              <a:buFont typeface="Wingdings" panose="05000000000000000000" charset="0"/>
              <a:buChar char="Ø"/>
            </a:pPr>
            <a:r>
              <a:rPr lang="en-US"/>
              <a:t>Each audio data are collected had to be labeled so that the machine learning algorithm can be applied and both input &amp; output data is an important part for pre-processing.</a:t>
            </a:r>
            <a:endParaRPr lang="en-US"/>
          </a:p>
        </p:txBody>
      </p:sp>
      <p:sp>
        <p:nvSpPr>
          <p:cNvPr id="1048610"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8715" y="461010"/>
            <a:ext cx="10433685" cy="644525"/>
          </a:xfrm>
        </p:spPr>
        <p:txBody>
          <a:bodyPr/>
          <a:p>
            <a:pPr algn="ctr"/>
            <a:r>
              <a:rPr lang="en-US" sz="2800" b="1" u="sng">
                <a:solidFill>
                  <a:schemeClr val="tx1"/>
                </a:solidFill>
              </a:rPr>
              <a:t>Data Augmentation</a:t>
            </a:r>
            <a:endParaRPr lang="en-US" sz="2800" b="1" u="sng">
              <a:solidFill>
                <a:schemeClr val="tx1"/>
              </a:solidFill>
            </a:endParaRPr>
          </a:p>
        </p:txBody>
      </p:sp>
      <p:sp>
        <p:nvSpPr>
          <p:cNvPr id="3" name="Content Placeholder 2"/>
          <p:cNvSpPr>
            <a:spLocks noGrp="1"/>
          </p:cNvSpPr>
          <p:nvPr>
            <p:ph sz="half" idx="1"/>
          </p:nvPr>
        </p:nvSpPr>
        <p:spPr>
          <a:xfrm>
            <a:off x="1078230" y="1600200"/>
            <a:ext cx="10504170" cy="4724400"/>
          </a:xfrm>
        </p:spPr>
        <p:txBody>
          <a:bodyPr/>
          <a:p>
            <a:r>
              <a:rPr lang="en-US"/>
              <a:t>Data augmentation in data analysis are techniques used to increase the amount of data by adding slightly modified copies of already existing data or newly created synthetic data from existing data. </a:t>
            </a:r>
            <a:endParaRPr lang="en-US"/>
          </a:p>
          <a:p>
            <a:r>
              <a:rPr lang="en-US"/>
              <a:t>It acts as a regularizer and helps reduce overfitting when training a machine learning model.</a:t>
            </a:r>
            <a:endParaRPr lang="en-US"/>
          </a:p>
          <a:p>
            <a:endParaRPr lang="en-US"/>
          </a:p>
          <a:p>
            <a:r>
              <a:rPr lang="en-US"/>
              <a:t>We had normal recorded audio, we then inserted silent audio in between the ordinal audio to get stuttering dataset.</a:t>
            </a:r>
            <a:endParaRPr lang="en-US"/>
          </a:p>
          <a:p>
            <a:r>
              <a:rPr lang="en-US"/>
              <a:t>Reduced the volume and inserted silent audio to get dysarthria dataset.</a:t>
            </a:r>
            <a:endParaRPr lang="en-US"/>
          </a:p>
          <a:p>
            <a:r>
              <a:rPr lang="en-US"/>
              <a:t>We then augmented it to get many data.</a:t>
            </a:r>
            <a:endParaRPr lang="en-US"/>
          </a:p>
          <a:p>
            <a:r>
              <a:rPr lang="en-US"/>
              <a:t>We have 3 types of data - normal, stuttering, dysarthria.</a:t>
            </a:r>
            <a:endParaRPr lang="en-US"/>
          </a:p>
        </p:txBody>
      </p:sp>
      <p:sp>
        <p:nvSpPr>
          <p:cNvPr id="5" name="Date Placeholder 4"/>
          <p:cNvSpPr>
            <a:spLocks noGrp="1"/>
          </p:cNvSpPr>
          <p:nvPr>
            <p:ph type="dt" sz="half" idx="10"/>
          </p:nvPr>
        </p:nvSpPr>
        <p:spPr/>
        <p:txBody>
          <a:bodyPr/>
          <a:p>
            <a:fld id="{A9C93D1A-7C0A-48D0-9CDB-D2E6241CAAA9}" type="datetime1">
              <a:rPr lang="en-US" altLang="en-US" smtClean="0"/>
            </a:fld>
            <a:endParaRPr lang="en-US"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58140"/>
            <a:ext cx="10972800" cy="949960"/>
          </a:xfrm>
        </p:spPr>
        <p:txBody>
          <a:bodyPr/>
          <a:p>
            <a:pPr algn="ctr"/>
            <a:r>
              <a:rPr lang="en-US" b="1" u="sng">
                <a:solidFill>
                  <a:schemeClr val="tx1"/>
                </a:solidFill>
                <a:sym typeface="+mn-ea"/>
              </a:rPr>
              <a:t>Feature Extraction</a:t>
            </a:r>
            <a:br>
              <a:rPr lang="en-US" b="1" u="sng">
                <a:solidFill>
                  <a:schemeClr val="tx1"/>
                </a:solidFill>
                <a:sym typeface="+mn-ea"/>
              </a:rPr>
            </a:br>
            <a:r>
              <a:rPr lang="en-US" b="1" u="sng">
                <a:solidFill>
                  <a:schemeClr val="tx1"/>
                </a:solidFill>
              </a:rPr>
              <a:t>MFCC</a:t>
            </a:r>
            <a:endParaRPr lang="en-US" b="1" u="sng">
              <a:solidFill>
                <a:schemeClr val="tx1"/>
              </a:solidFill>
            </a:endParaRPr>
          </a:p>
        </p:txBody>
      </p:sp>
      <p:sp>
        <p:nvSpPr>
          <p:cNvPr id="3" name="Content Placeholder 2"/>
          <p:cNvSpPr>
            <a:spLocks noGrp="1"/>
          </p:cNvSpPr>
          <p:nvPr>
            <p:ph sz="half" idx="1"/>
          </p:nvPr>
        </p:nvSpPr>
        <p:spPr>
          <a:xfrm>
            <a:off x="1178560" y="1650365"/>
            <a:ext cx="10403840" cy="4674235"/>
          </a:xfrm>
        </p:spPr>
        <p:txBody>
          <a:bodyPr/>
          <a:p>
            <a:r>
              <a:rPr lang="en-US">
                <a:sym typeface="+mn-ea"/>
              </a:rPr>
              <a:t>Mel-frequency cepstral coefficients (MFCC). </a:t>
            </a:r>
            <a:endParaRPr lang="en-US"/>
          </a:p>
          <a:p>
            <a:r>
              <a:rPr lang="en-US">
                <a:sym typeface="+mn-ea"/>
              </a:rPr>
              <a:t>The feature count is small enough to force us to learn the information of the audio. </a:t>
            </a:r>
            <a:endParaRPr lang="en-US"/>
          </a:p>
          <a:p>
            <a:r>
              <a:rPr lang="en-US">
                <a:sym typeface="+mn-ea"/>
              </a:rPr>
              <a:t>13 parameters are related to the amplitude of frequencies. </a:t>
            </a:r>
            <a:endParaRPr lang="en-US"/>
          </a:p>
          <a:p>
            <a:r>
              <a:rPr lang="en-US">
                <a:sym typeface="+mn-ea"/>
              </a:rPr>
              <a:t>It provides us enough frequency channels to analyze the audio.</a:t>
            </a:r>
            <a:endParaRPr lang="en-US"/>
          </a:p>
          <a:p>
            <a:r>
              <a:rPr lang="en-US"/>
              <a:t>Frame the audio signal into frames.</a:t>
            </a:r>
            <a:endParaRPr lang="en-US"/>
          </a:p>
          <a:p>
            <a:r>
              <a:rPr lang="en-US"/>
              <a:t>For each frame calculate the power spectrum.</a:t>
            </a:r>
            <a:endParaRPr lang="en-US"/>
          </a:p>
          <a:p>
            <a:r>
              <a:rPr lang="en-US"/>
              <a:t>Apply the mel scale filter bank to extract the frequency bands.</a:t>
            </a:r>
            <a:endParaRPr lang="en-US"/>
          </a:p>
          <a:p>
            <a:r>
              <a:rPr lang="en-US"/>
              <a:t>Apply log filter banks, apply DCT coeff to generate a compressed version of filter banks which give the MFCC. </a:t>
            </a:r>
            <a:endParaRPr lang="en-US"/>
          </a:p>
          <a:p>
            <a:r>
              <a:rPr lang="en-US"/>
              <a:t>The data is stored in a separate folder as .json file.</a:t>
            </a:r>
            <a:endParaRPr lang="en-US"/>
          </a:p>
          <a:p>
            <a:endParaRPr lang="en-US"/>
          </a:p>
        </p:txBody>
      </p:sp>
      <p:sp>
        <p:nvSpPr>
          <p:cNvPr id="5" name="Date Placeholder 4"/>
          <p:cNvSpPr>
            <a:spLocks noGrp="1"/>
          </p:cNvSpPr>
          <p:nvPr>
            <p:ph type="dt" sz="half" idx="10"/>
          </p:nvPr>
        </p:nvSpPr>
        <p:spPr/>
        <p:txBody>
          <a:bodyPr/>
          <a:p>
            <a:fld id="{A9C93D1A-7C0A-48D0-9CDB-D2E6241CAAA9}" type="datetime1">
              <a:rPr lang="en-US" altLang="en-US" smtClean="0"/>
            </a:fld>
            <a:endParaRPr lang="en-US" altLang="en-US" sz="1800"/>
          </a:p>
        </p:txBody>
      </p:sp>
    </p:spTree>
  </p:cSld>
  <p:clrMapOvr>
    <a:masterClrMapping/>
  </p:clrMapOvr>
</p:sld>
</file>

<file path=ppt/theme/theme1.xml><?xml version="1.0" encoding="utf-8"?>
<a:theme xmlns:a="http://schemas.openxmlformats.org/drawingml/2006/main" name="Theme23">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Theme23">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eme25">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Theme25">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24">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Theme24">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Theme24">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1_Theme24">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6929</Words>
  <Application>WPS Presentation</Application>
  <PresentationFormat>Widescreen</PresentationFormat>
  <Paragraphs>238</Paragraphs>
  <Slides>20</Slides>
  <Notes>2</Notes>
  <HiddenSlides>0</HiddenSlides>
  <MMClips>0</MMClips>
  <ScaleCrop>false</ScaleCrop>
  <HeadingPairs>
    <vt:vector size="6" baseType="variant">
      <vt:variant>
        <vt:lpstr>已用的字体</vt:lpstr>
      </vt:variant>
      <vt:variant>
        <vt:i4>10</vt:i4>
      </vt:variant>
      <vt:variant>
        <vt:lpstr>主题</vt:lpstr>
      </vt:variant>
      <vt:variant>
        <vt:i4>12</vt:i4>
      </vt:variant>
      <vt:variant>
        <vt:lpstr>幻灯片标题</vt:lpstr>
      </vt:variant>
      <vt:variant>
        <vt:i4>20</vt:i4>
      </vt:variant>
    </vt:vector>
  </HeadingPairs>
  <TitlesOfParts>
    <vt:vector size="42" baseType="lpstr">
      <vt:lpstr>Arial</vt:lpstr>
      <vt:lpstr>SimSun</vt:lpstr>
      <vt:lpstr>Wingdings</vt:lpstr>
      <vt:lpstr>黑体</vt:lpstr>
      <vt:lpstr>Calibri</vt:lpstr>
      <vt:lpstr>等线</vt:lpstr>
      <vt:lpstr>Times New Roman</vt:lpstr>
      <vt:lpstr>Wingdings</vt:lpstr>
      <vt:lpstr>Arial Unicode MS</vt:lpstr>
      <vt:lpstr>Microsoft YaHei</vt:lpstr>
      <vt:lpstr>Theme23</vt:lpstr>
      <vt:lpstr>1_Custom Design</vt:lpstr>
      <vt:lpstr>Custom Design</vt:lpstr>
      <vt:lpstr>Theme24</vt:lpstr>
      <vt:lpstr>2_Custom Design</vt:lpstr>
      <vt:lpstr>3_Custom Design</vt:lpstr>
      <vt:lpstr>1_Theme24</vt:lpstr>
      <vt:lpstr>4_Custom Design</vt:lpstr>
      <vt:lpstr>5_Custom Design</vt:lpstr>
      <vt:lpstr>Theme25</vt:lpstr>
      <vt:lpstr>6_Custom Design</vt:lpstr>
      <vt:lpstr>7_Custom Design</vt:lpstr>
      <vt:lpstr>PowerPoint 演示文稿</vt:lpstr>
      <vt:lpstr>PROBLEM STATEMENT &amp; OBJECTIVE</vt:lpstr>
      <vt:lpstr>                                EXISTING SYSTEM  </vt:lpstr>
      <vt:lpstr>REQUIREMENT SPECIFICATION</vt:lpstr>
      <vt:lpstr> MODULES</vt:lpstr>
      <vt:lpstr>Speech Disorders</vt:lpstr>
      <vt:lpstr>Dataset </vt:lpstr>
      <vt:lpstr>Data Augmentation</vt:lpstr>
      <vt:lpstr>Feature Extraction MFCC</vt:lpstr>
      <vt:lpstr>PowerPoint 演示文稿</vt:lpstr>
      <vt:lpstr>OUTPUT</vt:lpstr>
      <vt:lpstr>PowerPoint 演示文稿</vt:lpstr>
      <vt:lpstr>Website  Development</vt:lpstr>
      <vt:lpstr>Website Screenshot</vt:lpstr>
      <vt:lpstr>PowerPoint 演示文稿</vt:lpstr>
      <vt:lpstr>PowerPoint 演示文稿</vt:lpstr>
      <vt:lpstr>PowerPoint 演示文稿</vt:lpstr>
      <vt:lpstr>PowerPoint 演示文稿</vt:lpstr>
      <vt:lpstr>REFERENCES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IDENTIFICATION IN BLIND HOME  SECURITY SYSTEM USING IMAGE  PROCESSING</dc:title>
  <dc:creator>Welcome</dc:creator>
  <cp:lastModifiedBy>Swathi B</cp:lastModifiedBy>
  <cp:revision>69</cp:revision>
  <dcterms:created xsi:type="dcterms:W3CDTF">2020-12-26T02:34:00Z</dcterms:created>
  <dcterms:modified xsi:type="dcterms:W3CDTF">2021-04-09T16:18:01Z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