
<file path=[Content_Types].xml><?xml version="1.0" encoding="utf-8"?>
<Types xmlns="http://schemas.openxmlformats.org/package/2006/content-types">
  <Default Extension="wav" ContentType="audio/x-wav"/>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9" r:id="rId12"/>
    <p:sldMasterId id="2147483781" r:id="rId13"/>
  </p:sldMasterIdLst>
  <p:notesMasterIdLst>
    <p:notesMasterId r:id="rId16"/>
  </p:notesMasterIdLst>
  <p:sldIdLst>
    <p:sldId id="257" r:id="rId14"/>
    <p:sldId id="258" r:id="rId15"/>
    <p:sldId id="325" r:id="rId17"/>
    <p:sldId id="259" r:id="rId18"/>
    <p:sldId id="296" r:id="rId19"/>
    <p:sldId id="260" r:id="rId20"/>
    <p:sldId id="261" r:id="rId21"/>
    <p:sldId id="262" r:id="rId22"/>
    <p:sldId id="263" r:id="rId23"/>
    <p:sldId id="264" r:id="rId24"/>
    <p:sldId id="265" r:id="rId25"/>
    <p:sldId id="266" r:id="rId26"/>
    <p:sldId id="267" r:id="rId27"/>
    <p:sldId id="268" r:id="rId28"/>
    <p:sldId id="269" r:id="rId29"/>
    <p:sldId id="322" r:id="rId30"/>
    <p:sldId id="323" r:id="rId31"/>
    <p:sldId id="278" r:id="rId32"/>
    <p:sldId id="327" r:id="rId33"/>
    <p:sldId id="328" r:id="rId34"/>
    <p:sldId id="347" r:id="rId35"/>
    <p:sldId id="280" r:id="rId36"/>
    <p:sldId id="281" r:id="rId37"/>
    <p:sldId id="324" r:id="rId38"/>
  </p:sldIdLst>
  <p:sldSz cx="12192000" cy="6858000"/>
  <p:notesSz cx="6858000" cy="9144000"/>
  <p:defaultTextStyle>
    <a:defPPr>
      <a:defRPr lang="zh-CN"/>
    </a:defPPr>
    <a:lvl1pPr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p:scale>
          <a:sx n="72" d="100"/>
          <a:sy n="72" d="100"/>
        </p:scale>
        <p:origin x="1075"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slide" Target="slides/slide20.xml"/><Relationship Id="rId33" Type="http://schemas.openxmlformats.org/officeDocument/2006/relationships/slide" Target="slides/slide19.xml"/><Relationship Id="rId32" Type="http://schemas.openxmlformats.org/officeDocument/2006/relationships/slide" Target="slides/slide18.xml"/><Relationship Id="rId31" Type="http://schemas.openxmlformats.org/officeDocument/2006/relationships/slide" Target="slides/slide17.xml"/><Relationship Id="rId30" Type="http://schemas.openxmlformats.org/officeDocument/2006/relationships/slide" Target="slides/slide16.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notesMaster" Target="notesMasters/notesMaster1.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9123" name="Header Placeholder 1"/>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a:defRPr sz="1200"/>
            </a:lvl1pPr>
          </a:lstStyle>
          <a:p>
            <a:endParaRPr lang="en-US" altLang="en-US"/>
          </a:p>
        </p:txBody>
      </p:sp>
      <p:sp>
        <p:nvSpPr>
          <p:cNvPr id="1049124" name="Date Placeholder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a:lstStyle>
          <a:p>
            <a:fld id="{626F01CE-D7B9-4A50-B693-68920F33D811}" type="datetimeFigureOut">
              <a:rPr lang="zh-CN" altLang="en-US"/>
            </a:fld>
            <a:endParaRPr lang="zh-CN" altLang="en-US" sz="1200"/>
          </a:p>
        </p:txBody>
      </p:sp>
      <p:sp>
        <p:nvSpPr>
          <p:cNvPr id="1049125" name="Slide Image Placeholder 3"/>
          <p:cNvSpPr>
            <a:spLocks noGrp="1" noRot="1" noChangeAspect="1" noChangeArrowheads="1"/>
          </p:cNvSpPr>
          <p:nvPr>
            <p:ph type="sldImg" idx="9"/>
          </p:nvPr>
        </p:nvSpPr>
        <p:spPr bwMode="auto">
          <a:xfrm>
            <a:off x="685800" y="1143000"/>
            <a:ext cx="5486400" cy="3086100"/>
          </a:xfrm>
          <a:prstGeom prst="rect">
            <a:avLst/>
          </a:prstGeom>
          <a:noFill/>
          <a:ln w="12700">
            <a:noFill/>
            <a:miter lim="800000"/>
          </a:ln>
        </p:spPr>
      </p:sp>
      <p:sp>
        <p:nvSpPr>
          <p:cNvPr id="1049126" name="Notes Placeholder 4"/>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r>
              <a:rPr lang="en-US" altLang="zh-CN"/>
              <a:t>Click to edit Master text styles</a:t>
            </a:r>
            <a:endParaRPr lang="en-US" altLang="zh-CN"/>
          </a:p>
          <a:p>
            <a:r>
              <a:rPr lang="en-US" altLang="zh-CN"/>
              <a:t>Second level</a:t>
            </a:r>
            <a:endParaRPr lang="en-US" altLang="zh-CN"/>
          </a:p>
          <a:p>
            <a:r>
              <a:rPr lang="en-US" altLang="zh-CN"/>
              <a:t>Third level</a:t>
            </a:r>
            <a:endParaRPr lang="en-US" altLang="zh-CN"/>
          </a:p>
          <a:p>
            <a:r>
              <a:rPr lang="en-US" altLang="zh-CN"/>
              <a:t>Fourth level</a:t>
            </a:r>
            <a:endParaRPr lang="en-US" altLang="zh-CN"/>
          </a:p>
          <a:p>
            <a:r>
              <a:rPr lang="en-US" altLang="zh-CN"/>
              <a:t>Fifth level</a:t>
            </a:r>
            <a:endParaRPr lang="en-US" altLang="zh-CN"/>
          </a:p>
        </p:txBody>
      </p:sp>
      <p:sp>
        <p:nvSpPr>
          <p:cNvPr id="1049127" name="Footer Placeholder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lstStyle>
            <a:lvl1pPr>
              <a:defRPr sz="1200"/>
            </a:lvl1pPr>
          </a:lstStyle>
          <a:p>
            <a:endParaRPr lang="en-US" altLang="en-US"/>
          </a:p>
        </p:txBody>
      </p:sp>
      <p:sp>
        <p:nvSpPr>
          <p:cNvPr id="1049128" name="Slide Number Placeholder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lstStyle>
            <a:lvl1pPr algn="r">
              <a:buFont typeface="Arial" panose="020B0604020202020204" pitchFamily="34" charset="0"/>
              <a:buNone/>
            </a:lvl1pPr>
          </a:lstStyle>
          <a:p>
            <a:fld id="{DA7C798B-C6CC-415D-BB6C-AA6403E7DFCC}" type="slidenum">
              <a:rPr lang="en-US" altLang="zh-CN"/>
            </a:fld>
            <a:endParaRPr lang="en-US" altLang="zh-CN" sz="120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等线"/>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4" name="Google Shape;94;g5dbfa3aced_0_86:notes"/>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a:moveTo>
                  <a:pt x="0" y="0"/>
                </a:moveTo>
                <a:lnTo>
                  <a:pt x="120000" y="0"/>
                </a:lnTo>
                <a:lnTo>
                  <a:pt x="120000" y="120000"/>
                </a:lnTo>
                <a:lnTo>
                  <a:pt x="0" y="120000"/>
                </a:lnTo>
                <a:lnTo>
                  <a:pt x="0" y="0"/>
                </a:lnTo>
                <a:close/>
              </a:path>
            </a:pathLst>
          </a:custGeom>
          <a:noFill/>
        </p:spPr>
      </p:sp>
      <p:sp>
        <p:nvSpPr>
          <p:cNvPr id="1048595" name="Google Shape;95;g5dbfa3aced_0_86:notes"/>
          <p:cNvSpPr txBox="1">
            <a:spLocks noGrp="1" noChangeArrowheads="1"/>
          </p:cNvSpPr>
          <p:nvPr>
            <p:ph type="body" idx="4294967295"/>
          </p:nvPr>
        </p:nvSpPr>
        <p:spPr bwMode="auto">
          <a:xfrm>
            <a:off x="685800" y="4343400"/>
            <a:ext cx="5486400" cy="4114800"/>
          </a:xfrm>
          <a:prstGeom prst="rect">
            <a:avLst/>
          </a:prstGeom>
          <a:noFill/>
          <a:ln>
            <a:miter lim="800000"/>
          </a:ln>
        </p:spPr>
        <p:txBody>
          <a:bodyPr lIns="91425" tIns="91425" rIns="91425" bIns="91425"/>
          <a:lstStyle/>
          <a:p>
            <a:pPr>
              <a:spcBef>
                <a:spcPct val="0"/>
              </a:spcBef>
            </a:pPr>
            <a:endParaRPr lang="en-US">
              <a:ea typeface="等线"/>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2" name="Google Shape;100;g5dbfa3aced_0_93:notes"/>
          <p:cNvSpPr>
            <a:spLocks noGrp="1" noRot="1" noChangeAspect="1" noTextEdit="1"/>
          </p:cNvSpPr>
          <p:nvPr>
            <p:ph type="sldImg" idx="2"/>
          </p:nvPr>
        </p:nvSpPr>
        <p:spPr>
          <a:xfrm>
            <a:off x="381000" y="685800"/>
            <a:ext cx="6096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a:moveTo>
                  <a:pt x="0" y="0"/>
                </a:moveTo>
                <a:lnTo>
                  <a:pt x="120000" y="0"/>
                </a:lnTo>
                <a:lnTo>
                  <a:pt x="120000" y="120000"/>
                </a:lnTo>
                <a:lnTo>
                  <a:pt x="0" y="120000"/>
                </a:lnTo>
                <a:lnTo>
                  <a:pt x="0" y="0"/>
                </a:lnTo>
                <a:close/>
              </a:path>
            </a:pathLst>
          </a:custGeom>
          <a:noFill/>
        </p:spPr>
      </p:sp>
      <p:sp>
        <p:nvSpPr>
          <p:cNvPr id="1048603" name="Google Shape;101;g5dbfa3aced_0_93:notes"/>
          <p:cNvSpPr txBox="1">
            <a:spLocks noGrp="1" noChangeArrowheads="1"/>
          </p:cNvSpPr>
          <p:nvPr>
            <p:ph type="body" idx="4294967295"/>
          </p:nvPr>
        </p:nvSpPr>
        <p:spPr bwMode="auto">
          <a:xfrm>
            <a:off x="685800" y="4343400"/>
            <a:ext cx="5486400" cy="4114800"/>
          </a:xfrm>
          <a:prstGeom prst="rect">
            <a:avLst/>
          </a:prstGeom>
          <a:noFill/>
          <a:ln>
            <a:miter lim="800000"/>
          </a:ln>
        </p:spPr>
        <p:txBody>
          <a:bodyPr lIns="91425" tIns="91425" rIns="91425" bIns="91425"/>
          <a:lstStyle/>
          <a:p>
            <a:pPr>
              <a:spcBef>
                <a:spcPct val="0"/>
              </a:spcBef>
            </a:pPr>
            <a:endParaRPr lang="en-US">
              <a:ea typeface="等线"/>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82"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888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884" name="Date Placeholder 9"/>
          <p:cNvSpPr>
            <a:spLocks noGrp="1" noChangeArrowheads="1"/>
          </p:cNvSpPr>
          <p:nvPr>
            <p:ph type="dt" sz="half" idx="10"/>
          </p:nvPr>
        </p:nvSpPr>
        <p:spPr/>
        <p:txBody>
          <a:bodyPr/>
          <a:lstStyle/>
          <a:p>
            <a:fld id="{CA05B5CB-2F56-489B-9CBD-C868B8F5E1EC}" type="datetime1">
              <a:rPr lang="en-US" altLang="en-US" smtClean="0"/>
            </a:fld>
            <a:endParaRPr lang="en-US"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92" name="Title 1"/>
          <p:cNvSpPr>
            <a:spLocks noGrp="1"/>
          </p:cNvSpPr>
          <p:nvPr>
            <p:ph type="title"/>
          </p:nvPr>
        </p:nvSpPr>
        <p:spPr/>
        <p:txBody>
          <a:bodyPr/>
          <a:lstStyle/>
          <a:p>
            <a:r>
              <a:rPr lang="en-US" noProof="1"/>
              <a:t>Click to edit Master title style</a:t>
            </a:r>
            <a:endParaRPr lang="en-IN" noProof="1"/>
          </a:p>
        </p:txBody>
      </p:sp>
      <p:sp>
        <p:nvSpPr>
          <p:cNvPr id="104889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94" name="Date Placeholder 9"/>
          <p:cNvSpPr>
            <a:spLocks noGrp="1" noChangeArrowheads="1"/>
          </p:cNvSpPr>
          <p:nvPr>
            <p:ph type="dt" sz="half" idx="10"/>
          </p:nvPr>
        </p:nvSpPr>
        <p:spPr/>
        <p:txBody>
          <a:bodyPr/>
          <a:lstStyle/>
          <a:p>
            <a:fld id="{29199199-FFAB-4521-80C5-964603DB1F61}" type="datetime1">
              <a:rPr lang="en-US" altLang="en-US" smtClean="0"/>
            </a:fld>
            <a:endParaRPr lang="en-US" altLang="en-US" sz="180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111"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911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9113" name="Date Placeholder 9"/>
          <p:cNvSpPr>
            <a:spLocks noGrp="1" noChangeArrowheads="1"/>
          </p:cNvSpPr>
          <p:nvPr>
            <p:ph type="dt" sz="half" idx="10"/>
          </p:nvPr>
        </p:nvSpPr>
        <p:spPr/>
        <p:txBody>
          <a:bodyPr/>
          <a:lstStyle/>
          <a:p>
            <a:fld id="{C220E927-C772-40C7-BD32-066707CAE807}" type="datetime1">
              <a:rPr lang="en-US" altLang="en-US" smtClean="0"/>
            </a:fld>
            <a:endParaRPr lang="en-US" altLang="en-US" sz="180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noProof="1"/>
              <a:t>Click to edit Master title style</a:t>
            </a:r>
            <a:endParaRPr lang="en-IN" noProof="1"/>
          </a:p>
        </p:txBody>
      </p:sp>
      <p:sp>
        <p:nvSpPr>
          <p:cNvPr id="1048589"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590" name="Date Placeholder 9"/>
          <p:cNvSpPr>
            <a:spLocks noGrp="1" noChangeArrowheads="1"/>
          </p:cNvSpPr>
          <p:nvPr>
            <p:ph type="dt" sz="half" idx="10"/>
          </p:nvPr>
        </p:nvSpPr>
        <p:spPr/>
        <p:txBody>
          <a:bodyPr/>
          <a:lstStyle/>
          <a:p>
            <a:fld id="{DD5EDF7C-CFF6-483C-9C67-8153CD4552BF}" type="datetime1">
              <a:rPr lang="en-US" altLang="en-US" smtClean="0"/>
            </a:fld>
            <a:endParaRPr lang="en-US" altLang="en-US" sz="180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114"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9115"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116" name="Date Placeholder 9"/>
          <p:cNvSpPr>
            <a:spLocks noGrp="1" noChangeArrowheads="1"/>
          </p:cNvSpPr>
          <p:nvPr>
            <p:ph type="dt" sz="half" idx="10"/>
          </p:nvPr>
        </p:nvSpPr>
        <p:spPr/>
        <p:txBody>
          <a:bodyPr/>
          <a:lstStyle/>
          <a:p>
            <a:fld id="{1F31DE61-C6B7-4E58-BD08-820F4BD25619}" type="datetime1">
              <a:rPr lang="en-US" altLang="en-US" smtClean="0"/>
            </a:fld>
            <a:endParaRPr lang="en-US" altLang="en-US" sz="180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noProof="1"/>
              <a:t>Click to edit Master title style</a:t>
            </a:r>
            <a:endParaRPr lang="en-IN" noProof="1"/>
          </a:p>
        </p:txBody>
      </p:sp>
      <p:sp>
        <p:nvSpPr>
          <p:cNvPr id="1048605"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06"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07" name="Date Placeholder 9"/>
          <p:cNvSpPr>
            <a:spLocks noGrp="1" noChangeArrowheads="1"/>
          </p:cNvSpPr>
          <p:nvPr>
            <p:ph type="dt" sz="half" idx="10"/>
          </p:nvPr>
        </p:nvSpPr>
        <p:spPr/>
        <p:txBody>
          <a:bodyPr/>
          <a:lstStyle/>
          <a:p>
            <a:fld id="{A9C93D1A-7C0A-48D0-9CDB-D2E6241CAAA9}" type="datetime1">
              <a:rPr lang="en-US" altLang="en-US" smtClean="0"/>
            </a:fld>
            <a:endParaRPr lang="en-US" altLang="en-US" sz="180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117"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11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119"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12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121"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122" name="Date Placeholder 9"/>
          <p:cNvSpPr>
            <a:spLocks noGrp="1" noChangeArrowheads="1"/>
          </p:cNvSpPr>
          <p:nvPr>
            <p:ph type="dt" sz="half" idx="10"/>
          </p:nvPr>
        </p:nvSpPr>
        <p:spPr/>
        <p:txBody>
          <a:bodyPr/>
          <a:lstStyle/>
          <a:p>
            <a:fld id="{2404BBC8-4095-4F93-ACF4-B2C525E0F107}" type="datetime1">
              <a:rPr lang="en-US" altLang="en-US" smtClean="0"/>
            </a:fld>
            <a:endParaRPr lang="en-US" altLang="en-US" sz="180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108" name="Title 1"/>
          <p:cNvSpPr>
            <a:spLocks noGrp="1"/>
          </p:cNvSpPr>
          <p:nvPr>
            <p:ph type="title"/>
          </p:nvPr>
        </p:nvSpPr>
        <p:spPr/>
        <p:txBody>
          <a:bodyPr/>
          <a:lstStyle/>
          <a:p>
            <a:r>
              <a:rPr lang="en-US" noProof="1"/>
              <a:t>Click to edit Master title style</a:t>
            </a:r>
            <a:endParaRPr lang="en-IN" noProof="1"/>
          </a:p>
        </p:txBody>
      </p:sp>
      <p:sp>
        <p:nvSpPr>
          <p:cNvPr id="1049109" name="Date Placeholder 9"/>
          <p:cNvSpPr>
            <a:spLocks noGrp="1" noChangeArrowheads="1"/>
          </p:cNvSpPr>
          <p:nvPr>
            <p:ph type="dt" sz="half" idx="10"/>
          </p:nvPr>
        </p:nvSpPr>
        <p:spPr/>
        <p:txBody>
          <a:bodyPr/>
          <a:lstStyle/>
          <a:p>
            <a:fld id="{D3FC841E-D7A6-40FC-9BD8-9F89081B999F}" type="datetime1">
              <a:rPr lang="en-US" altLang="en-US" smtClean="0"/>
            </a:fld>
            <a:endParaRPr lang="en-US" altLang="en-US" sz="180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110" name="Date Placeholder 9"/>
          <p:cNvSpPr>
            <a:spLocks noGrp="1" noChangeArrowheads="1"/>
          </p:cNvSpPr>
          <p:nvPr>
            <p:ph type="dt" sz="half" idx="10"/>
          </p:nvPr>
        </p:nvSpPr>
        <p:spPr/>
        <p:txBody>
          <a:bodyPr/>
          <a:lstStyle/>
          <a:p>
            <a:fld id="{09909785-C4CC-4144-9162-B270555695AA}" type="datetime1">
              <a:rPr lang="en-US" altLang="en-US" smtClean="0"/>
            </a:fld>
            <a:endParaRPr lang="en-US" altLang="en-US" sz="180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100"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910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10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103" name="Date Placeholder 9"/>
          <p:cNvSpPr>
            <a:spLocks noGrp="1" noChangeArrowheads="1"/>
          </p:cNvSpPr>
          <p:nvPr>
            <p:ph type="dt" sz="half" idx="10"/>
          </p:nvPr>
        </p:nvSpPr>
        <p:spPr/>
        <p:txBody>
          <a:bodyPr/>
          <a:lstStyle/>
          <a:p>
            <a:fld id="{B53022BE-37F9-4B21-BDB2-4DA23B41E3AD}" type="datetime1">
              <a:rPr lang="en-US" altLang="en-US" smtClean="0"/>
            </a:fld>
            <a:endParaRPr lang="en-US" altLang="en-US" sz="180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104"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910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91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107" name="Date Placeholder 9"/>
          <p:cNvSpPr>
            <a:spLocks noGrp="1" noChangeArrowheads="1"/>
          </p:cNvSpPr>
          <p:nvPr>
            <p:ph type="dt" sz="half" idx="10"/>
          </p:nvPr>
        </p:nvSpPr>
        <p:spPr/>
        <p:txBody>
          <a:bodyPr/>
          <a:lstStyle/>
          <a:p>
            <a:fld id="{DBDD7FF5-EB10-4870-99D0-E68F201BA368}" type="datetime1">
              <a:rPr lang="en-US" altLang="en-US" smtClean="0"/>
            </a:fld>
            <a:endParaRPr lang="en-US" altLang="en-US" sz="180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97" name="Title 1"/>
          <p:cNvSpPr>
            <a:spLocks noGrp="1"/>
          </p:cNvSpPr>
          <p:nvPr>
            <p:ph type="title"/>
          </p:nvPr>
        </p:nvSpPr>
        <p:spPr/>
        <p:txBody>
          <a:bodyPr/>
          <a:lstStyle/>
          <a:p>
            <a:r>
              <a:rPr lang="en-US" noProof="1"/>
              <a:t>Click to edit Master title style</a:t>
            </a:r>
            <a:endParaRPr lang="en-IN" noProof="1"/>
          </a:p>
        </p:txBody>
      </p:sp>
      <p:sp>
        <p:nvSpPr>
          <p:cNvPr id="1049098"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9" name="Date Placeholder 9"/>
          <p:cNvSpPr>
            <a:spLocks noGrp="1" noChangeArrowheads="1"/>
          </p:cNvSpPr>
          <p:nvPr>
            <p:ph type="dt" sz="half" idx="10"/>
          </p:nvPr>
        </p:nvSpPr>
        <p:spPr/>
        <p:txBody>
          <a:bodyPr/>
          <a:lstStyle/>
          <a:p>
            <a:fld id="{576CD7BE-09DF-4486-A7AD-D0E4B185E3FB}" type="datetime1">
              <a:rPr lang="en-US" altLang="en-US" smtClean="0"/>
            </a:fld>
            <a:endParaRPr lang="en-US" altLang="en-US" sz="18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78"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8879"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80" name="Date Placeholder 9"/>
          <p:cNvSpPr>
            <a:spLocks noGrp="1" noChangeArrowheads="1"/>
          </p:cNvSpPr>
          <p:nvPr>
            <p:ph type="dt" sz="half" idx="10"/>
          </p:nvPr>
        </p:nvSpPr>
        <p:spPr/>
        <p:txBody>
          <a:bodyPr/>
          <a:lstStyle/>
          <a:p>
            <a:fld id="{524D726B-4F45-4B7A-92A9-1A48B7C5198E}" type="datetime1">
              <a:rPr lang="en-US" altLang="en-US" smtClean="0"/>
            </a:fld>
            <a:endParaRPr lang="en-US" altLang="en-US" sz="180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94"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9095"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6" name="Date Placeholder 9"/>
          <p:cNvSpPr>
            <a:spLocks noGrp="1" noChangeArrowheads="1"/>
          </p:cNvSpPr>
          <p:nvPr>
            <p:ph type="dt" sz="half" idx="10"/>
          </p:nvPr>
        </p:nvSpPr>
        <p:spPr/>
        <p:txBody>
          <a:bodyPr/>
          <a:lstStyle/>
          <a:p>
            <a:fld id="{5EE7D20B-673E-4D49-8944-C9EABE277E16}" type="datetime1">
              <a:rPr lang="en-US" altLang="en-US" smtClean="0"/>
            </a:fld>
            <a:endParaRPr lang="en-US" altLang="en-US" sz="180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79" name="Title 1"/>
          <p:cNvSpPr>
            <a:spLocks noGrp="1"/>
          </p:cNvSpPr>
          <p:nvPr>
            <p:ph type="title"/>
          </p:nvPr>
        </p:nvSpPr>
        <p:spPr>
          <a:xfrm>
            <a:off x="609600" y="704850"/>
            <a:ext cx="10972800" cy="1143000"/>
          </a:xfrm>
        </p:spPr>
        <p:txBody>
          <a:bodyPr/>
          <a:lstStyle/>
          <a:p>
            <a:r>
              <a:rPr lang="en-US" noProof="1"/>
              <a:t>Click to edit Master title style</a:t>
            </a:r>
            <a:endParaRPr lang="en-IN" noProof="1"/>
          </a:p>
        </p:txBody>
      </p:sp>
      <p:sp>
        <p:nvSpPr>
          <p:cNvPr id="1048580" name="Date Placeholder 9"/>
          <p:cNvSpPr>
            <a:spLocks noGrp="1" noChangeArrowheads="1"/>
          </p:cNvSpPr>
          <p:nvPr>
            <p:ph type="dt" sz="half" idx="10"/>
          </p:nvPr>
        </p:nvSpPr>
        <p:spPr/>
        <p:txBody>
          <a:bodyPr/>
          <a:lstStyle/>
          <a:p>
            <a:fld id="{08CDE2F3-6A69-4B42-8A98-6416B8A726F7}" type="datetime1">
              <a:rPr lang="en-US" altLang="en-US" smtClean="0"/>
            </a:fld>
            <a:endParaRPr lang="en-US" altLang="en-US" sz="180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87"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908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9089" name="Date Placeholder 3"/>
          <p:cNvSpPr>
            <a:spLocks noGrp="1" noChangeArrowheads="1"/>
          </p:cNvSpPr>
          <p:nvPr>
            <p:ph type="dt" sz="half" idx="10"/>
          </p:nvPr>
        </p:nvSpPr>
        <p:spPr/>
        <p:txBody>
          <a:bodyPr/>
          <a:lstStyle/>
          <a:p>
            <a:fld id="{29E529DB-3B8D-42D5-B211-9F68A0D6D840}" type="datetime1">
              <a:rPr lang="en-US" altLang="en-US" smtClean="0"/>
            </a:fld>
            <a:endParaRPr lang="en-US" altLang="en-US" sz="1800">
              <a:solidFill>
                <a:schemeClr val="tx1"/>
              </a:solidFil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84" name="Title 1"/>
          <p:cNvSpPr>
            <a:spLocks noGrp="1"/>
          </p:cNvSpPr>
          <p:nvPr>
            <p:ph type="title"/>
          </p:nvPr>
        </p:nvSpPr>
        <p:spPr/>
        <p:txBody>
          <a:bodyPr/>
          <a:lstStyle/>
          <a:p>
            <a:r>
              <a:rPr lang="en-US" noProof="1"/>
              <a:t>Click to edit Master title style</a:t>
            </a:r>
            <a:endParaRPr lang="en-IN" noProof="1"/>
          </a:p>
        </p:txBody>
      </p:sp>
      <p:sp>
        <p:nvSpPr>
          <p:cNvPr id="1049085"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86" name="Date Placeholder 3"/>
          <p:cNvSpPr>
            <a:spLocks noGrp="1" noChangeArrowheads="1"/>
          </p:cNvSpPr>
          <p:nvPr>
            <p:ph type="dt" sz="half" idx="10"/>
          </p:nvPr>
        </p:nvSpPr>
        <p:spPr/>
        <p:txBody>
          <a:bodyPr/>
          <a:lstStyle/>
          <a:p>
            <a:fld id="{AB028424-3409-456E-A53A-B0E143C31766}" type="datetime1">
              <a:rPr lang="en-US" altLang="en-US" smtClean="0"/>
            </a:fld>
            <a:endParaRPr lang="en-US" altLang="en-US" sz="1800">
              <a:solidFill>
                <a:schemeClr val="tx1"/>
              </a:solidFil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65"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9066"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067" name="Date Placeholder 3"/>
          <p:cNvSpPr>
            <a:spLocks noGrp="1" noChangeArrowheads="1"/>
          </p:cNvSpPr>
          <p:nvPr>
            <p:ph type="dt" sz="half" idx="10"/>
          </p:nvPr>
        </p:nvSpPr>
        <p:spPr/>
        <p:txBody>
          <a:bodyPr/>
          <a:lstStyle/>
          <a:p>
            <a:fld id="{CA5FBB66-C8DF-47A7-A6C8-DA965AAABC1C}" type="datetime1">
              <a:rPr lang="en-US" altLang="en-US" smtClean="0"/>
            </a:fld>
            <a:endParaRPr lang="en-US" altLang="en-US" sz="1800">
              <a:solidFill>
                <a:schemeClr val="tx1"/>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90" name="Title 1"/>
          <p:cNvSpPr>
            <a:spLocks noGrp="1"/>
          </p:cNvSpPr>
          <p:nvPr>
            <p:ph type="title"/>
          </p:nvPr>
        </p:nvSpPr>
        <p:spPr/>
        <p:txBody>
          <a:bodyPr/>
          <a:lstStyle/>
          <a:p>
            <a:r>
              <a:rPr lang="en-US" noProof="1"/>
              <a:t>Click to edit Master title style</a:t>
            </a:r>
            <a:endParaRPr lang="en-IN" noProof="1"/>
          </a:p>
        </p:txBody>
      </p:sp>
      <p:sp>
        <p:nvSpPr>
          <p:cNvPr id="1049091"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2"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93" name="Date Placeholder 3"/>
          <p:cNvSpPr>
            <a:spLocks noGrp="1" noChangeArrowheads="1"/>
          </p:cNvSpPr>
          <p:nvPr>
            <p:ph type="dt" sz="half" idx="10"/>
          </p:nvPr>
        </p:nvSpPr>
        <p:spPr/>
        <p:txBody>
          <a:bodyPr/>
          <a:lstStyle/>
          <a:p>
            <a:fld id="{C10E7B0A-213E-4601-8786-BDDD8B897670}" type="datetime1">
              <a:rPr lang="en-US" altLang="en-US" smtClean="0"/>
            </a:fld>
            <a:endParaRPr lang="en-US" altLang="en-US" sz="1800">
              <a:solidFill>
                <a:schemeClr val="tx1"/>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71"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07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73"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7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75"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76" name="Date Placeholder 3"/>
          <p:cNvSpPr>
            <a:spLocks noGrp="1" noChangeArrowheads="1"/>
          </p:cNvSpPr>
          <p:nvPr>
            <p:ph type="dt" sz="half" idx="10"/>
          </p:nvPr>
        </p:nvSpPr>
        <p:spPr/>
        <p:txBody>
          <a:bodyPr/>
          <a:lstStyle/>
          <a:p>
            <a:fld id="{A675E7BA-62F5-4C4F-B6F4-B5783C34A0A2}" type="datetime1">
              <a:rPr lang="en-US" altLang="en-US" smtClean="0"/>
            </a:fld>
            <a:endParaRPr lang="en-US" altLang="en-US" sz="1800">
              <a:solidFill>
                <a:schemeClr val="tx1"/>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69" name="Title 1"/>
          <p:cNvSpPr>
            <a:spLocks noGrp="1"/>
          </p:cNvSpPr>
          <p:nvPr>
            <p:ph type="title"/>
          </p:nvPr>
        </p:nvSpPr>
        <p:spPr/>
        <p:txBody>
          <a:bodyPr/>
          <a:lstStyle/>
          <a:p>
            <a:r>
              <a:rPr lang="en-US" noProof="1"/>
              <a:t>Click to edit Master title style</a:t>
            </a:r>
            <a:endParaRPr lang="en-IN" noProof="1"/>
          </a:p>
        </p:txBody>
      </p:sp>
      <p:sp>
        <p:nvSpPr>
          <p:cNvPr id="1049070" name="Date Placeholder 3"/>
          <p:cNvSpPr>
            <a:spLocks noGrp="1" noChangeArrowheads="1"/>
          </p:cNvSpPr>
          <p:nvPr>
            <p:ph type="dt" sz="half" idx="10"/>
          </p:nvPr>
        </p:nvSpPr>
        <p:spPr/>
        <p:txBody>
          <a:bodyPr/>
          <a:lstStyle/>
          <a:p>
            <a:fld id="{36124AD8-A9EC-4726-B07A-4CD988E51737}" type="datetime1">
              <a:rPr lang="en-US" altLang="en-US" smtClean="0"/>
            </a:fld>
            <a:endParaRPr lang="en-US" altLang="en-US" sz="1800">
              <a:solidFill>
                <a:schemeClr val="tx1"/>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068" name="Date Placeholder 3"/>
          <p:cNvSpPr>
            <a:spLocks noGrp="1" noChangeArrowheads="1"/>
          </p:cNvSpPr>
          <p:nvPr>
            <p:ph type="dt" sz="half" idx="10"/>
          </p:nvPr>
        </p:nvSpPr>
        <p:spPr/>
        <p:txBody>
          <a:bodyPr/>
          <a:lstStyle/>
          <a:p>
            <a:fld id="{DB1DACD0-F3B5-4C76-A978-3F08EBA28BC4}" type="datetime1">
              <a:rPr lang="en-US" altLang="en-US" smtClean="0"/>
            </a:fld>
            <a:endParaRPr lang="en-US" altLang="en-US" sz="1800">
              <a:solidFill>
                <a:schemeClr val="tx1"/>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8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8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8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83" name="Date Placeholder 3"/>
          <p:cNvSpPr>
            <a:spLocks noGrp="1" noChangeArrowheads="1"/>
          </p:cNvSpPr>
          <p:nvPr>
            <p:ph type="dt" sz="half" idx="10"/>
          </p:nvPr>
        </p:nvSpPr>
        <p:spPr/>
        <p:txBody>
          <a:bodyPr/>
          <a:lstStyle/>
          <a:p>
            <a:fld id="{3B1B8BD1-79FF-4837-A07C-C46C7358967C}" type="datetime1">
              <a:rPr lang="en-US" altLang="en-US" smtClean="0"/>
            </a:fld>
            <a:endParaRPr lang="en-US"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57"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9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959" name="Date Placeholder 3"/>
          <p:cNvSpPr>
            <a:spLocks noGrp="1" noChangeArrowheads="1"/>
          </p:cNvSpPr>
          <p:nvPr>
            <p:ph type="dt" sz="half" idx="10"/>
          </p:nvPr>
        </p:nvSpPr>
        <p:spPr/>
        <p:txBody>
          <a:bodyPr/>
          <a:lstStyle/>
          <a:p>
            <a:fld id="{154D6284-1D40-40D3-8E9F-240F6B5C6490}" type="datetime1">
              <a:rPr lang="en-US" altLang="en-US" smtClean="0"/>
            </a:fld>
            <a:endParaRPr lang="en-US" altLang="en-US" sz="1800">
              <a:solidFill>
                <a:schemeClr val="tx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61"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6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906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64" name="Date Placeholder 3"/>
          <p:cNvSpPr>
            <a:spLocks noGrp="1" noChangeArrowheads="1"/>
          </p:cNvSpPr>
          <p:nvPr>
            <p:ph type="dt" sz="half" idx="10"/>
          </p:nvPr>
        </p:nvSpPr>
        <p:spPr/>
        <p:txBody>
          <a:bodyPr/>
          <a:lstStyle/>
          <a:p>
            <a:fld id="{9BF0AE82-D1E7-44B3-B605-12A2624D92B9}" type="datetime1">
              <a:rPr lang="en-US" altLang="en-US" smtClean="0"/>
            </a:fld>
            <a:endParaRPr lang="en-US" altLang="en-US" sz="1800">
              <a:solidFill>
                <a:schemeClr val="tx1"/>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58" name="Title 1"/>
          <p:cNvSpPr>
            <a:spLocks noGrp="1"/>
          </p:cNvSpPr>
          <p:nvPr>
            <p:ph type="title"/>
          </p:nvPr>
        </p:nvSpPr>
        <p:spPr/>
        <p:txBody>
          <a:bodyPr/>
          <a:lstStyle/>
          <a:p>
            <a:r>
              <a:rPr lang="en-US" noProof="1"/>
              <a:t>Click to edit Master title style</a:t>
            </a:r>
            <a:endParaRPr lang="en-IN" noProof="1"/>
          </a:p>
        </p:txBody>
      </p:sp>
      <p:sp>
        <p:nvSpPr>
          <p:cNvPr id="1049059"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60" name="Date Placeholder 3"/>
          <p:cNvSpPr>
            <a:spLocks noGrp="1" noChangeArrowheads="1"/>
          </p:cNvSpPr>
          <p:nvPr>
            <p:ph type="dt" sz="half" idx="10"/>
          </p:nvPr>
        </p:nvSpPr>
        <p:spPr/>
        <p:txBody>
          <a:bodyPr/>
          <a:lstStyle/>
          <a:p>
            <a:fld id="{590CEC51-70E2-4F9D-9A04-B727FA76ECB0}" type="datetime1">
              <a:rPr lang="en-US" altLang="en-US" smtClean="0"/>
            </a:fld>
            <a:endParaRPr lang="en-US" altLang="en-US" sz="1800">
              <a:solidFill>
                <a:schemeClr val="tx1"/>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77"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9078"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79" name="Date Placeholder 3"/>
          <p:cNvSpPr>
            <a:spLocks noGrp="1" noChangeArrowheads="1"/>
          </p:cNvSpPr>
          <p:nvPr>
            <p:ph type="dt" sz="half" idx="10"/>
          </p:nvPr>
        </p:nvSpPr>
        <p:spPr/>
        <p:txBody>
          <a:bodyPr/>
          <a:lstStyle/>
          <a:p>
            <a:fld id="{97DC05F5-691E-40BA-8C78-DF12A5725C88}" type="datetime1">
              <a:rPr lang="en-US" altLang="en-US" smtClean="0"/>
            </a:fld>
            <a:endParaRPr lang="en-US" altLang="en-US" sz="1800">
              <a:solidFill>
                <a:schemeClr val="tx1"/>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4"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75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756" name="Date Placeholder 3"/>
          <p:cNvSpPr>
            <a:spLocks noGrp="1" noChangeArrowheads="1"/>
          </p:cNvSpPr>
          <p:nvPr>
            <p:ph type="dt" sz="half" idx="10"/>
          </p:nvPr>
        </p:nvSpPr>
        <p:spPr/>
        <p:txBody>
          <a:bodyPr/>
          <a:lstStyle/>
          <a:p>
            <a:fld id="{11346A26-EBB8-475A-B469-3E1F424F6769}" type="datetime1">
              <a:rPr lang="en-US" altLang="en-US" smtClean="0"/>
            </a:fld>
            <a:endParaRPr lang="en-US" altLang="en-US" sz="1800">
              <a:solidFill>
                <a:schemeClr val="tx1"/>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1" name="Title 1"/>
          <p:cNvSpPr>
            <a:spLocks noGrp="1"/>
          </p:cNvSpPr>
          <p:nvPr>
            <p:ph type="title"/>
          </p:nvPr>
        </p:nvSpPr>
        <p:spPr/>
        <p:txBody>
          <a:bodyPr/>
          <a:lstStyle/>
          <a:p>
            <a:r>
              <a:rPr lang="en-US" noProof="1"/>
              <a:t>Click to edit Master title style</a:t>
            </a:r>
            <a:endParaRPr lang="en-IN" noProof="1"/>
          </a:p>
        </p:txBody>
      </p:sp>
      <p:sp>
        <p:nvSpPr>
          <p:cNvPr id="1048762"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63" name="Date Placeholder 3"/>
          <p:cNvSpPr>
            <a:spLocks noGrp="1" noChangeArrowheads="1"/>
          </p:cNvSpPr>
          <p:nvPr>
            <p:ph type="dt" sz="half" idx="10"/>
          </p:nvPr>
        </p:nvSpPr>
        <p:spPr/>
        <p:txBody>
          <a:bodyPr/>
          <a:lstStyle/>
          <a:p>
            <a:fld id="{C3979789-4463-436F-9203-1AC94383D146}" type="datetime1">
              <a:rPr lang="en-US" altLang="en-US" smtClean="0"/>
            </a:fld>
            <a:endParaRPr lang="en-US" altLang="en-US" sz="1800">
              <a:solidFill>
                <a:schemeClr val="tx1"/>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4"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775"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776" name="Date Placeholder 3"/>
          <p:cNvSpPr>
            <a:spLocks noGrp="1" noChangeArrowheads="1"/>
          </p:cNvSpPr>
          <p:nvPr>
            <p:ph type="dt" sz="half" idx="10"/>
          </p:nvPr>
        </p:nvSpPr>
        <p:spPr/>
        <p:txBody>
          <a:bodyPr/>
          <a:lstStyle/>
          <a:p>
            <a:fld id="{068F53FA-E215-4009-9B5D-81F7CF2871D6}" type="datetime1">
              <a:rPr lang="en-US" altLang="en-US" smtClean="0"/>
            </a:fld>
            <a:endParaRPr lang="en-US" altLang="en-US" sz="1800">
              <a:solidFill>
                <a:schemeClr val="tx1"/>
              </a:solidFil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noProof="1"/>
              <a:t>Click to edit Master title style</a:t>
            </a:r>
            <a:endParaRPr lang="en-IN" noProof="1"/>
          </a:p>
        </p:txBody>
      </p:sp>
      <p:sp>
        <p:nvSpPr>
          <p:cNvPr id="1048747"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48"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49" name="Date Placeholder 3"/>
          <p:cNvSpPr>
            <a:spLocks noGrp="1" noChangeArrowheads="1"/>
          </p:cNvSpPr>
          <p:nvPr>
            <p:ph type="dt" sz="half" idx="10"/>
          </p:nvPr>
        </p:nvSpPr>
        <p:spPr/>
        <p:txBody>
          <a:bodyPr/>
          <a:lstStyle/>
          <a:p>
            <a:fld id="{CD82CEDC-824B-4FDF-80DE-C8E5E9C71319}" type="datetime1">
              <a:rPr lang="en-US" altLang="en-US" smtClean="0"/>
            </a:fld>
            <a:endParaRPr lang="en-US" altLang="en-US" sz="1800">
              <a:solidFill>
                <a:schemeClr val="tx1"/>
              </a:solidFil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65"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76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67"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6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69"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70" name="Date Placeholder 3"/>
          <p:cNvSpPr>
            <a:spLocks noGrp="1" noChangeArrowheads="1"/>
          </p:cNvSpPr>
          <p:nvPr>
            <p:ph type="dt" sz="half" idx="10"/>
          </p:nvPr>
        </p:nvSpPr>
        <p:spPr/>
        <p:txBody>
          <a:bodyPr/>
          <a:lstStyle/>
          <a:p>
            <a:fld id="{D568D1A5-7830-4718-9E27-7CBEE5099E92}" type="datetime1">
              <a:rPr lang="en-US" altLang="en-US" smtClean="0"/>
            </a:fld>
            <a:endParaRPr lang="en-US" altLang="en-US" sz="1800">
              <a:solidFill>
                <a:schemeClr val="tx1"/>
              </a:solidFil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77" name="Title 1"/>
          <p:cNvSpPr>
            <a:spLocks noGrp="1"/>
          </p:cNvSpPr>
          <p:nvPr>
            <p:ph type="title"/>
          </p:nvPr>
        </p:nvSpPr>
        <p:spPr/>
        <p:txBody>
          <a:bodyPr/>
          <a:lstStyle/>
          <a:p>
            <a:r>
              <a:rPr lang="en-US" noProof="1"/>
              <a:t>Click to edit Master title style</a:t>
            </a:r>
            <a:endParaRPr lang="en-IN" noProof="1"/>
          </a:p>
        </p:txBody>
      </p:sp>
      <p:sp>
        <p:nvSpPr>
          <p:cNvPr id="1048778" name="Date Placeholder 3"/>
          <p:cNvSpPr>
            <a:spLocks noGrp="1" noChangeArrowheads="1"/>
          </p:cNvSpPr>
          <p:nvPr>
            <p:ph type="dt" sz="half" idx="10"/>
          </p:nvPr>
        </p:nvSpPr>
        <p:spPr/>
        <p:txBody>
          <a:bodyPr/>
          <a:lstStyle/>
          <a:p>
            <a:fld id="{E481B193-4E7B-4C37-A85F-83BEBD188805}" type="datetime1">
              <a:rPr lang="en-US" altLang="en-US" smtClean="0"/>
            </a:fld>
            <a:endParaRPr lang="en-US" altLang="en-US" sz="1800">
              <a:solidFill>
                <a:schemeClr val="tx1"/>
              </a:solidFil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4" name="Date Placeholder 3"/>
          <p:cNvSpPr>
            <a:spLocks noGrp="1" noChangeArrowheads="1"/>
          </p:cNvSpPr>
          <p:nvPr>
            <p:ph type="dt" sz="half" idx="10"/>
          </p:nvPr>
        </p:nvSpPr>
        <p:spPr/>
        <p:txBody>
          <a:bodyPr/>
          <a:lstStyle/>
          <a:p>
            <a:fld id="{B7D9C5A1-5553-496F-A79E-7DF821EA7D77}" type="datetime1">
              <a:rPr lang="en-US" altLang="en-US" smtClean="0"/>
            </a:fld>
            <a:endParaRPr lang="en-US"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67" name="Title 1"/>
          <p:cNvSpPr>
            <a:spLocks noGrp="1"/>
          </p:cNvSpPr>
          <p:nvPr>
            <p:ph type="title"/>
          </p:nvPr>
        </p:nvSpPr>
        <p:spPr/>
        <p:txBody>
          <a:bodyPr/>
          <a:lstStyle/>
          <a:p>
            <a:r>
              <a:rPr lang="en-US" noProof="1"/>
              <a:t>Click to edit Master title style</a:t>
            </a:r>
            <a:endParaRPr lang="en-IN" noProof="1"/>
          </a:p>
        </p:txBody>
      </p:sp>
      <p:sp>
        <p:nvSpPr>
          <p:cNvPr id="1048968"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69" name="Date Placeholder 3"/>
          <p:cNvSpPr>
            <a:spLocks noGrp="1" noChangeArrowheads="1"/>
          </p:cNvSpPr>
          <p:nvPr>
            <p:ph type="dt" sz="half" idx="10"/>
          </p:nvPr>
        </p:nvSpPr>
        <p:spPr/>
        <p:txBody>
          <a:bodyPr/>
          <a:lstStyle/>
          <a:p>
            <a:fld id="{1171A112-E314-410E-8182-D4C7DC19B0E5}" type="datetime1">
              <a:rPr lang="en-US" altLang="en-US" smtClean="0"/>
            </a:fld>
            <a:endParaRPr lang="en-US" altLang="en-US" sz="1800">
              <a:solidFill>
                <a:schemeClr val="tx1"/>
              </a:solidFill>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5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5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60" name="Date Placeholder 3"/>
          <p:cNvSpPr>
            <a:spLocks noGrp="1" noChangeArrowheads="1"/>
          </p:cNvSpPr>
          <p:nvPr>
            <p:ph type="dt" sz="half" idx="10"/>
          </p:nvPr>
        </p:nvSpPr>
        <p:spPr/>
        <p:txBody>
          <a:bodyPr/>
          <a:lstStyle/>
          <a:p>
            <a:fld id="{426B46F0-F49C-4C2D-87CD-60F26140B07C}" type="datetime1">
              <a:rPr lang="en-US" altLang="en-US" smtClean="0"/>
            </a:fld>
            <a:endParaRPr lang="en-US" altLang="en-US" sz="1800">
              <a:solidFill>
                <a:schemeClr val="tx1"/>
              </a:solidFil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5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75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53" name="Date Placeholder 3"/>
          <p:cNvSpPr>
            <a:spLocks noGrp="1" noChangeArrowheads="1"/>
          </p:cNvSpPr>
          <p:nvPr>
            <p:ph type="dt" sz="half" idx="10"/>
          </p:nvPr>
        </p:nvSpPr>
        <p:spPr/>
        <p:txBody>
          <a:bodyPr/>
          <a:lstStyle/>
          <a:p>
            <a:fld id="{37AA1B56-FB00-410A-AC49-5BCCA4188775}" type="datetime1">
              <a:rPr lang="en-US" altLang="en-US" smtClean="0"/>
            </a:fld>
            <a:endParaRPr lang="en-US" altLang="en-US" sz="1800">
              <a:solidFill>
                <a:schemeClr val="tx1"/>
              </a:solidFil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9" name="Title 1"/>
          <p:cNvSpPr>
            <a:spLocks noGrp="1"/>
          </p:cNvSpPr>
          <p:nvPr>
            <p:ph type="title"/>
          </p:nvPr>
        </p:nvSpPr>
        <p:spPr/>
        <p:txBody>
          <a:bodyPr/>
          <a:lstStyle/>
          <a:p>
            <a:r>
              <a:rPr lang="en-US" noProof="1"/>
              <a:t>Click to edit Master title style</a:t>
            </a:r>
            <a:endParaRPr lang="en-IN" noProof="1"/>
          </a:p>
        </p:txBody>
      </p:sp>
      <p:sp>
        <p:nvSpPr>
          <p:cNvPr id="1048780"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81" name="Date Placeholder 3"/>
          <p:cNvSpPr>
            <a:spLocks noGrp="1" noChangeArrowheads="1"/>
          </p:cNvSpPr>
          <p:nvPr>
            <p:ph type="dt" sz="half" idx="10"/>
          </p:nvPr>
        </p:nvSpPr>
        <p:spPr/>
        <p:txBody>
          <a:bodyPr/>
          <a:lstStyle/>
          <a:p>
            <a:fld id="{68162CE5-D442-4C11-8FE6-17BA419E4E9C}" type="datetime1">
              <a:rPr lang="en-US" altLang="en-US" smtClean="0"/>
            </a:fld>
            <a:endParaRPr lang="en-US" altLang="en-US" sz="1800">
              <a:solidFill>
                <a:schemeClr val="tx1"/>
              </a:solidFil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1"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772"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73" name="Date Placeholder 3"/>
          <p:cNvSpPr>
            <a:spLocks noGrp="1" noChangeArrowheads="1"/>
          </p:cNvSpPr>
          <p:nvPr>
            <p:ph type="dt" sz="half" idx="10"/>
          </p:nvPr>
        </p:nvSpPr>
        <p:spPr/>
        <p:txBody>
          <a:bodyPr/>
          <a:lstStyle/>
          <a:p>
            <a:fld id="{ECDBE20E-9F06-41FD-8EE2-867A158B1E44}" type="datetime1">
              <a:rPr lang="en-US" altLang="en-US" smtClean="0"/>
            </a:fld>
            <a:endParaRPr lang="en-US"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71"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972"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973" name="Date Placeholder 3"/>
          <p:cNvSpPr>
            <a:spLocks noGrp="1" noChangeArrowheads="1"/>
          </p:cNvSpPr>
          <p:nvPr>
            <p:ph type="dt" sz="half" idx="10"/>
          </p:nvPr>
        </p:nvSpPr>
        <p:spPr/>
        <p:txBody>
          <a:bodyPr/>
          <a:lstStyle/>
          <a:p>
            <a:fld id="{645E2781-6B1B-498A-A2DE-B0D7CF187C86}" type="datetime1">
              <a:rPr lang="en-US" altLang="en-US" smtClean="0"/>
            </a:fld>
            <a:endParaRPr lang="en-US"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41" name="Title 1"/>
          <p:cNvSpPr>
            <a:spLocks noGrp="1"/>
          </p:cNvSpPr>
          <p:nvPr>
            <p:ph type="title"/>
          </p:nvPr>
        </p:nvSpPr>
        <p:spPr/>
        <p:txBody>
          <a:bodyPr/>
          <a:lstStyle/>
          <a:p>
            <a:r>
              <a:rPr lang="en-US" noProof="1"/>
              <a:t>Click to edit Master title style</a:t>
            </a:r>
            <a:endParaRPr lang="en-IN" noProof="1"/>
          </a:p>
        </p:txBody>
      </p:sp>
      <p:sp>
        <p:nvSpPr>
          <p:cNvPr id="1048942"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43"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44" name="Date Placeholder 3"/>
          <p:cNvSpPr>
            <a:spLocks noGrp="1" noChangeArrowheads="1"/>
          </p:cNvSpPr>
          <p:nvPr>
            <p:ph type="dt" sz="half" idx="10"/>
          </p:nvPr>
        </p:nvSpPr>
        <p:spPr/>
        <p:txBody>
          <a:bodyPr/>
          <a:lstStyle/>
          <a:p>
            <a:fld id="{2C352A71-A4E2-4C34-9169-0868A5D35792}" type="datetime1">
              <a:rPr lang="en-US" altLang="en-US" smtClean="0"/>
            </a:fld>
            <a:endParaRPr lang="en-US"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51"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95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53"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5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55"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56" name="Date Placeholder 3"/>
          <p:cNvSpPr>
            <a:spLocks noGrp="1" noChangeArrowheads="1"/>
          </p:cNvSpPr>
          <p:nvPr>
            <p:ph type="dt" sz="half" idx="10"/>
          </p:nvPr>
        </p:nvSpPr>
        <p:spPr/>
        <p:txBody>
          <a:bodyPr/>
          <a:lstStyle/>
          <a:p>
            <a:fld id="{3F4563CF-B0F0-4279-839B-D4A4E3A4DC4C}" type="datetime1">
              <a:rPr lang="en-US" altLang="en-US" smtClean="0"/>
            </a:fld>
            <a:endParaRPr lang="en-US"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49" name="Title 1"/>
          <p:cNvSpPr>
            <a:spLocks noGrp="1"/>
          </p:cNvSpPr>
          <p:nvPr>
            <p:ph type="title"/>
          </p:nvPr>
        </p:nvSpPr>
        <p:spPr/>
        <p:txBody>
          <a:bodyPr/>
          <a:lstStyle/>
          <a:p>
            <a:r>
              <a:rPr lang="en-US" noProof="1"/>
              <a:t>Click to edit Master title style</a:t>
            </a:r>
            <a:endParaRPr lang="en-IN" noProof="1"/>
          </a:p>
        </p:txBody>
      </p:sp>
      <p:sp>
        <p:nvSpPr>
          <p:cNvPr id="1048950" name="Date Placeholder 3"/>
          <p:cNvSpPr>
            <a:spLocks noGrp="1" noChangeArrowheads="1"/>
          </p:cNvSpPr>
          <p:nvPr>
            <p:ph type="dt" sz="half" idx="10"/>
          </p:nvPr>
        </p:nvSpPr>
        <p:spPr/>
        <p:txBody>
          <a:bodyPr/>
          <a:lstStyle/>
          <a:p>
            <a:fld id="{B5F5AF01-E37C-4707-A24C-F74DE1A0E37E}" type="datetime1">
              <a:rPr lang="en-US" altLang="en-US" smtClean="0"/>
            </a:fld>
            <a:endParaRPr lang="en-US"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70" name="Date Placeholder 3"/>
          <p:cNvSpPr>
            <a:spLocks noGrp="1" noChangeArrowheads="1"/>
          </p:cNvSpPr>
          <p:nvPr>
            <p:ph type="dt" sz="half" idx="10"/>
          </p:nvPr>
        </p:nvSpPr>
        <p:spPr/>
        <p:txBody>
          <a:bodyPr/>
          <a:lstStyle/>
          <a:p>
            <a:fld id="{55EAF81E-83C2-46FC-B9E9-C0DCE70D374A}" type="datetime1">
              <a:rPr lang="en-US" altLang="en-US" smtClean="0"/>
            </a:fld>
            <a:endParaRPr lang="en-US"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45"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94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4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48" name="Date Placeholder 3"/>
          <p:cNvSpPr>
            <a:spLocks noGrp="1" noChangeArrowheads="1"/>
          </p:cNvSpPr>
          <p:nvPr>
            <p:ph type="dt" sz="half" idx="10"/>
          </p:nvPr>
        </p:nvSpPr>
        <p:spPr/>
        <p:txBody>
          <a:bodyPr/>
          <a:lstStyle/>
          <a:p>
            <a:fld id="{B4BD0580-9CA8-4216-B5B5-5B42EB190F2D}" type="datetime1">
              <a:rPr lang="en-US" altLang="en-US" smtClean="0"/>
            </a:fld>
            <a:endParaRPr lang="en-US"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noProof="1"/>
              <a:t>Click to edit Master title style</a:t>
            </a:r>
            <a:endParaRPr lang="en-IN" noProof="1"/>
          </a:p>
        </p:txBody>
      </p:sp>
      <p:sp>
        <p:nvSpPr>
          <p:cNvPr id="1048868"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69" name="Date Placeholder 9"/>
          <p:cNvSpPr>
            <a:spLocks noGrp="1" noChangeArrowheads="1"/>
          </p:cNvSpPr>
          <p:nvPr>
            <p:ph type="dt" sz="half" idx="10"/>
          </p:nvPr>
        </p:nvSpPr>
        <p:spPr/>
        <p:txBody>
          <a:bodyPr/>
          <a:lstStyle/>
          <a:p>
            <a:fld id="{5322EE6B-85D8-4DDF-A805-75DA7801C854}" type="datetime1">
              <a:rPr lang="en-US" altLang="en-US" smtClean="0"/>
            </a:fld>
            <a:endParaRPr lang="en-US" altLang="en-US" sz="18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63"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96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96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66" name="Date Placeholder 3"/>
          <p:cNvSpPr>
            <a:spLocks noGrp="1" noChangeArrowheads="1"/>
          </p:cNvSpPr>
          <p:nvPr>
            <p:ph type="dt" sz="half" idx="10"/>
          </p:nvPr>
        </p:nvSpPr>
        <p:spPr/>
        <p:txBody>
          <a:bodyPr/>
          <a:lstStyle/>
          <a:p>
            <a:fld id="{7505F1CC-A585-4D64-876A-3623B3839A84}" type="datetime1">
              <a:rPr lang="en-US" altLang="en-US" smtClean="0"/>
            </a:fld>
            <a:endParaRPr lang="en-US"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60" name="Title 1"/>
          <p:cNvSpPr>
            <a:spLocks noGrp="1"/>
          </p:cNvSpPr>
          <p:nvPr>
            <p:ph type="title"/>
          </p:nvPr>
        </p:nvSpPr>
        <p:spPr/>
        <p:txBody>
          <a:bodyPr/>
          <a:lstStyle/>
          <a:p>
            <a:r>
              <a:rPr lang="en-US" noProof="1"/>
              <a:t>Click to edit Master title style</a:t>
            </a:r>
            <a:endParaRPr lang="en-IN" noProof="1"/>
          </a:p>
        </p:txBody>
      </p:sp>
      <p:sp>
        <p:nvSpPr>
          <p:cNvPr id="1048961"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62" name="Date Placeholder 3"/>
          <p:cNvSpPr>
            <a:spLocks noGrp="1" noChangeArrowheads="1"/>
          </p:cNvSpPr>
          <p:nvPr>
            <p:ph type="dt" sz="half" idx="10"/>
          </p:nvPr>
        </p:nvSpPr>
        <p:spPr/>
        <p:txBody>
          <a:bodyPr/>
          <a:lstStyle/>
          <a:p>
            <a:fld id="{BD51F42B-2530-4E50-B858-215CB5614D14}" type="datetime1">
              <a:rPr lang="en-US" altLang="en-US" smtClean="0"/>
            </a:fld>
            <a:endParaRPr lang="en-US"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74"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975"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76" name="Date Placeholder 3"/>
          <p:cNvSpPr>
            <a:spLocks noGrp="1" noChangeArrowheads="1"/>
          </p:cNvSpPr>
          <p:nvPr>
            <p:ph type="dt" sz="half" idx="10"/>
          </p:nvPr>
        </p:nvSpPr>
        <p:spPr/>
        <p:txBody>
          <a:bodyPr/>
          <a:lstStyle/>
          <a:p>
            <a:fld id="{95EDD8C3-5410-4905-B176-3A41FD3D738B}" type="datetime1">
              <a:rPr lang="en-US" altLang="en-US" smtClean="0"/>
            </a:fld>
            <a:endParaRPr lang="en-US" altLang="en-US" sz="1800">
              <a:solidFill>
                <a:schemeClr val="tx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0"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74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742" name="Date Placeholder 3"/>
          <p:cNvSpPr>
            <a:spLocks noGrp="1" noChangeArrowheads="1"/>
          </p:cNvSpPr>
          <p:nvPr>
            <p:ph type="dt" sz="half" idx="10"/>
          </p:nvPr>
        </p:nvSpPr>
        <p:spPr/>
        <p:txBody>
          <a:bodyPr/>
          <a:lstStyle/>
          <a:p>
            <a:fld id="{D03BF1FF-57AD-4053-B645-2E999E694C2C}" type="datetime1">
              <a:rPr lang="en-US" altLang="en-US" smtClean="0"/>
            </a:fld>
            <a:endParaRPr lang="en-US" altLang="en-US" sz="1800">
              <a:solidFill>
                <a:schemeClr val="tx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lang="en-US" noProof="1"/>
              <a:t>Click to edit Master title style</a:t>
            </a:r>
            <a:endParaRPr lang="en-IN" noProof="1"/>
          </a:p>
        </p:txBody>
      </p:sp>
      <p:sp>
        <p:nvSpPr>
          <p:cNvPr id="1048712"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13" name="Date Placeholder 3"/>
          <p:cNvSpPr>
            <a:spLocks noGrp="1" noChangeArrowheads="1"/>
          </p:cNvSpPr>
          <p:nvPr>
            <p:ph type="dt" sz="half" idx="10"/>
          </p:nvPr>
        </p:nvSpPr>
        <p:spPr/>
        <p:txBody>
          <a:bodyPr/>
          <a:lstStyle/>
          <a:p>
            <a:fld id="{F94A8634-F6E5-46FD-AB06-2946D7F20A3E}" type="datetime1">
              <a:rPr lang="en-US" altLang="en-US" smtClean="0"/>
            </a:fld>
            <a:endParaRPr lang="en-US" altLang="en-US" sz="1800">
              <a:solidFill>
                <a:schemeClr val="tx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5"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726"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727" name="Date Placeholder 3"/>
          <p:cNvSpPr>
            <a:spLocks noGrp="1" noChangeArrowheads="1"/>
          </p:cNvSpPr>
          <p:nvPr>
            <p:ph type="dt" sz="half" idx="10"/>
          </p:nvPr>
        </p:nvSpPr>
        <p:spPr/>
        <p:txBody>
          <a:bodyPr/>
          <a:lstStyle/>
          <a:p>
            <a:fld id="{F5954286-6C0E-453C-AEB3-B99E802AE95A}" type="datetime1">
              <a:rPr lang="en-US" altLang="en-US" smtClean="0"/>
            </a:fld>
            <a:endParaRPr lang="en-US" altLang="en-US" sz="1800">
              <a:solidFill>
                <a:schemeClr val="tx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noProof="1"/>
              <a:t>Click to edit Master title style</a:t>
            </a:r>
            <a:endParaRPr lang="en-IN" noProof="1"/>
          </a:p>
        </p:txBody>
      </p:sp>
      <p:sp>
        <p:nvSpPr>
          <p:cNvPr id="1048729"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0"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1" name="Date Placeholder 3"/>
          <p:cNvSpPr>
            <a:spLocks noGrp="1" noChangeArrowheads="1"/>
          </p:cNvSpPr>
          <p:nvPr>
            <p:ph type="dt" sz="half" idx="10"/>
          </p:nvPr>
        </p:nvSpPr>
        <p:spPr/>
        <p:txBody>
          <a:bodyPr/>
          <a:lstStyle/>
          <a:p>
            <a:fld id="{8F35A9B3-1220-4CE8-81F9-CEE86DD93C21}" type="datetime1">
              <a:rPr lang="en-US" altLang="en-US" smtClean="0"/>
            </a:fld>
            <a:endParaRPr lang="en-US" altLang="en-US" sz="1800">
              <a:solidFill>
                <a:schemeClr val="tx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4"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73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36"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38"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39" name="Date Placeholder 3"/>
          <p:cNvSpPr>
            <a:spLocks noGrp="1" noChangeArrowheads="1"/>
          </p:cNvSpPr>
          <p:nvPr>
            <p:ph type="dt" sz="half" idx="10"/>
          </p:nvPr>
        </p:nvSpPr>
        <p:spPr/>
        <p:txBody>
          <a:bodyPr/>
          <a:lstStyle/>
          <a:p>
            <a:fld id="{218CB0A1-6AD5-4946-B203-4CE51392C8CD}" type="datetime1">
              <a:rPr lang="en-US" altLang="en-US" smtClean="0"/>
            </a:fld>
            <a:endParaRPr lang="en-US" altLang="en-US" sz="1800">
              <a:solidFill>
                <a:schemeClr val="tx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noProof="1"/>
              <a:t>Click to edit Master title style</a:t>
            </a:r>
            <a:endParaRPr lang="en-IN" noProof="1"/>
          </a:p>
        </p:txBody>
      </p:sp>
      <p:sp>
        <p:nvSpPr>
          <p:cNvPr id="1048733" name="Date Placeholder 3"/>
          <p:cNvSpPr>
            <a:spLocks noGrp="1" noChangeArrowheads="1"/>
          </p:cNvSpPr>
          <p:nvPr>
            <p:ph type="dt" sz="half" idx="10"/>
          </p:nvPr>
        </p:nvSpPr>
        <p:spPr/>
        <p:txBody>
          <a:bodyPr/>
          <a:lstStyle/>
          <a:p>
            <a:fld id="{61EA8E61-8138-45A8-A816-62866060604F}" type="datetime1">
              <a:rPr lang="en-US" altLang="en-US" smtClean="0"/>
            </a:fld>
            <a:endParaRPr lang="en-US" altLang="en-US" sz="1800">
              <a:solidFill>
                <a:schemeClr val="tx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7" name="Date Placeholder 3"/>
          <p:cNvSpPr>
            <a:spLocks noGrp="1" noChangeArrowheads="1"/>
          </p:cNvSpPr>
          <p:nvPr>
            <p:ph type="dt" sz="half" idx="10"/>
          </p:nvPr>
        </p:nvSpPr>
        <p:spPr/>
        <p:txBody>
          <a:bodyPr/>
          <a:lstStyle/>
          <a:p>
            <a:fld id="{C9FB99B5-B093-4849-9BD9-C0E9CF65BCD2}" type="datetime1">
              <a:rPr lang="en-US" altLang="en-US" smtClean="0"/>
            </a:fld>
            <a:endParaRPr lang="en-US"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89"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889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891" name="Date Placeholder 9"/>
          <p:cNvSpPr>
            <a:spLocks noGrp="1" noChangeArrowheads="1"/>
          </p:cNvSpPr>
          <p:nvPr>
            <p:ph type="dt" sz="half" idx="10"/>
          </p:nvPr>
        </p:nvSpPr>
        <p:spPr/>
        <p:txBody>
          <a:bodyPr/>
          <a:lstStyle/>
          <a:p>
            <a:fld id="{ECF25709-0738-4771-8A8F-0231CA58401B}" type="datetime1">
              <a:rPr lang="en-US" altLang="en-US" smtClean="0"/>
            </a:fld>
            <a:endParaRPr lang="en-US" altLang="en-US" sz="18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8"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1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2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21" name="Date Placeholder 3"/>
          <p:cNvSpPr>
            <a:spLocks noGrp="1" noChangeArrowheads="1"/>
          </p:cNvSpPr>
          <p:nvPr>
            <p:ph type="dt" sz="half" idx="10"/>
          </p:nvPr>
        </p:nvSpPr>
        <p:spPr/>
        <p:txBody>
          <a:bodyPr/>
          <a:lstStyle/>
          <a:p>
            <a:fld id="{52713618-FFFE-40E7-873A-110AF2F03814}" type="datetime1">
              <a:rPr lang="en-US" altLang="en-US" smtClean="0"/>
            </a:fld>
            <a:endParaRPr lang="en-US" altLang="en-US" sz="1800">
              <a:solidFill>
                <a:schemeClr val="tx1"/>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70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70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10" name="Date Placeholder 3"/>
          <p:cNvSpPr>
            <a:spLocks noGrp="1" noChangeArrowheads="1"/>
          </p:cNvSpPr>
          <p:nvPr>
            <p:ph type="dt" sz="half" idx="10"/>
          </p:nvPr>
        </p:nvSpPr>
        <p:spPr/>
        <p:txBody>
          <a:bodyPr/>
          <a:lstStyle/>
          <a:p>
            <a:fld id="{A57E79D4-B148-4DE7-81F8-3A62A07B016C}" type="datetime1">
              <a:rPr lang="en-US" altLang="en-US" smtClean="0"/>
            </a:fld>
            <a:endParaRPr lang="en-US" altLang="en-US" sz="1800">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noProof="1"/>
              <a:t>Click to edit Master title style</a:t>
            </a:r>
            <a:endParaRPr lang="en-IN" noProof="1"/>
          </a:p>
        </p:txBody>
      </p:sp>
      <p:sp>
        <p:nvSpPr>
          <p:cNvPr id="104872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24" name="Date Placeholder 3"/>
          <p:cNvSpPr>
            <a:spLocks noGrp="1" noChangeArrowheads="1"/>
          </p:cNvSpPr>
          <p:nvPr>
            <p:ph type="dt" sz="half" idx="10"/>
          </p:nvPr>
        </p:nvSpPr>
        <p:spPr/>
        <p:txBody>
          <a:bodyPr/>
          <a:lstStyle/>
          <a:p>
            <a:fld id="{391FEE02-E00D-47F8-A086-E7893726A6A3}" type="datetime1">
              <a:rPr lang="en-US" altLang="en-US" smtClean="0"/>
            </a:fld>
            <a:endParaRPr lang="en-US" altLang="en-US" sz="1800">
              <a:solidFill>
                <a:schemeClr val="tx1"/>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4"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715"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16" name="Date Placeholder 3"/>
          <p:cNvSpPr>
            <a:spLocks noGrp="1" noChangeArrowheads="1"/>
          </p:cNvSpPr>
          <p:nvPr>
            <p:ph type="dt" sz="half" idx="10"/>
          </p:nvPr>
        </p:nvSpPr>
        <p:spPr/>
        <p:txBody>
          <a:bodyPr/>
          <a:lstStyle/>
          <a:p>
            <a:fld id="{7727F35E-AC42-47A9-B9BE-E33773C8F006}" type="datetime1">
              <a:rPr lang="en-US" altLang="en-US" smtClean="0"/>
            </a:fld>
            <a:endParaRPr lang="en-US" altLang="en-US" sz="1800">
              <a:solidFill>
                <a:schemeClr val="tx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01"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880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803" name="Date Placeholder 9"/>
          <p:cNvSpPr>
            <a:spLocks noGrp="1" noChangeArrowheads="1"/>
          </p:cNvSpPr>
          <p:nvPr>
            <p:ph type="dt" sz="half" idx="10"/>
          </p:nvPr>
        </p:nvSpPr>
        <p:spPr/>
        <p:txBody>
          <a:bodyPr/>
          <a:lstStyle/>
          <a:p>
            <a:fld id="{157D2874-2157-4D84-B190-81B165713B08}" type="datetime1">
              <a:rPr lang="en-US" altLang="en-US" smtClean="0"/>
            </a:fld>
            <a:endParaRPr lang="en-US" altLang="en-US" sz="18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85" name="Title 1"/>
          <p:cNvSpPr>
            <a:spLocks noGrp="1"/>
          </p:cNvSpPr>
          <p:nvPr>
            <p:ph type="title"/>
          </p:nvPr>
        </p:nvSpPr>
        <p:spPr/>
        <p:txBody>
          <a:bodyPr/>
          <a:lstStyle/>
          <a:p>
            <a:r>
              <a:rPr lang="en-US" noProof="1"/>
              <a:t>Click to edit Master title style</a:t>
            </a:r>
            <a:endParaRPr lang="en-IN" noProof="1"/>
          </a:p>
        </p:txBody>
      </p:sp>
      <p:sp>
        <p:nvSpPr>
          <p:cNvPr id="104878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87" name="Date Placeholder 9"/>
          <p:cNvSpPr>
            <a:spLocks noGrp="1" noChangeArrowheads="1"/>
          </p:cNvSpPr>
          <p:nvPr>
            <p:ph type="dt" sz="half" idx="10"/>
          </p:nvPr>
        </p:nvSpPr>
        <p:spPr/>
        <p:txBody>
          <a:bodyPr/>
          <a:lstStyle/>
          <a:p>
            <a:fld id="{889E1B5B-AB98-4840-8E52-09A9707D5E0F}" type="datetime1">
              <a:rPr lang="en-US" altLang="en-US" smtClean="0"/>
            </a:fld>
            <a:endParaRPr lang="en-US" altLang="en-US" sz="18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09"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88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811" name="Date Placeholder 9"/>
          <p:cNvSpPr>
            <a:spLocks noGrp="1" noChangeArrowheads="1"/>
          </p:cNvSpPr>
          <p:nvPr>
            <p:ph type="dt" sz="half" idx="10"/>
          </p:nvPr>
        </p:nvSpPr>
        <p:spPr/>
        <p:txBody>
          <a:bodyPr/>
          <a:lstStyle/>
          <a:p>
            <a:fld id="{112A5AAF-A21D-4636-8CB9-22270567D8C0}" type="datetime1">
              <a:rPr lang="en-US" altLang="en-US" smtClean="0"/>
            </a:fld>
            <a:endParaRPr lang="en-US" altLang="en-US" sz="1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14" name="Title 1"/>
          <p:cNvSpPr>
            <a:spLocks noGrp="1"/>
          </p:cNvSpPr>
          <p:nvPr>
            <p:ph type="title"/>
          </p:nvPr>
        </p:nvSpPr>
        <p:spPr/>
        <p:txBody>
          <a:bodyPr/>
          <a:lstStyle/>
          <a:p>
            <a:r>
              <a:rPr lang="en-US" noProof="1"/>
              <a:t>Click to edit Master title style</a:t>
            </a:r>
            <a:endParaRPr lang="en-IN" noProof="1"/>
          </a:p>
        </p:txBody>
      </p:sp>
      <p:sp>
        <p:nvSpPr>
          <p:cNvPr id="1048815"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16"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17" name="Date Placeholder 9"/>
          <p:cNvSpPr>
            <a:spLocks noGrp="1" noChangeArrowheads="1"/>
          </p:cNvSpPr>
          <p:nvPr>
            <p:ph type="dt" sz="half" idx="10"/>
          </p:nvPr>
        </p:nvSpPr>
        <p:spPr/>
        <p:txBody>
          <a:bodyPr/>
          <a:lstStyle/>
          <a:p>
            <a:fld id="{6B188DD4-5BB3-41FB-8CA0-B6F49425C2AF}" type="datetime1">
              <a:rPr lang="en-US" altLang="en-US" smtClean="0"/>
            </a:fld>
            <a:endParaRPr lang="en-US" altLang="en-US" sz="18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5"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79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97"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9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799"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00" name="Date Placeholder 9"/>
          <p:cNvSpPr>
            <a:spLocks noGrp="1" noChangeArrowheads="1"/>
          </p:cNvSpPr>
          <p:nvPr>
            <p:ph type="dt" sz="half" idx="10"/>
          </p:nvPr>
        </p:nvSpPr>
        <p:spPr/>
        <p:txBody>
          <a:bodyPr/>
          <a:lstStyle/>
          <a:p>
            <a:fld id="{4E316996-A330-4519-A6F5-72F6F81F2FE7}" type="datetime1">
              <a:rPr lang="en-US" altLang="en-US" smtClean="0"/>
            </a:fld>
            <a:endParaRPr lang="en-US" altLang="en-US" sz="18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12" name="Title 1"/>
          <p:cNvSpPr>
            <a:spLocks noGrp="1"/>
          </p:cNvSpPr>
          <p:nvPr>
            <p:ph type="title"/>
          </p:nvPr>
        </p:nvSpPr>
        <p:spPr/>
        <p:txBody>
          <a:bodyPr/>
          <a:lstStyle/>
          <a:p>
            <a:r>
              <a:rPr lang="en-US" noProof="1"/>
              <a:t>Click to edit Master title style</a:t>
            </a:r>
            <a:endParaRPr lang="en-IN" noProof="1"/>
          </a:p>
        </p:txBody>
      </p:sp>
      <p:sp>
        <p:nvSpPr>
          <p:cNvPr id="1048813" name="Date Placeholder 9"/>
          <p:cNvSpPr>
            <a:spLocks noGrp="1" noChangeArrowheads="1"/>
          </p:cNvSpPr>
          <p:nvPr>
            <p:ph type="dt" sz="half" idx="10"/>
          </p:nvPr>
        </p:nvSpPr>
        <p:spPr/>
        <p:txBody>
          <a:bodyPr/>
          <a:lstStyle/>
          <a:p>
            <a:fld id="{0C0FF8F3-454D-4B73-B30E-6DB9B4C6E62E}" type="datetime1">
              <a:rPr lang="en-US" altLang="en-US" smtClean="0"/>
            </a:fld>
            <a:endParaRPr lang="en-US" alt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63" name="Title 1"/>
          <p:cNvSpPr>
            <a:spLocks noGrp="1"/>
          </p:cNvSpPr>
          <p:nvPr>
            <p:ph type="title"/>
          </p:nvPr>
        </p:nvSpPr>
        <p:spPr/>
        <p:txBody>
          <a:bodyPr/>
          <a:lstStyle/>
          <a:p>
            <a:r>
              <a:rPr lang="en-US" noProof="1"/>
              <a:t>Click to edit Master title style</a:t>
            </a:r>
            <a:endParaRPr lang="en-IN" noProof="1"/>
          </a:p>
        </p:txBody>
      </p:sp>
      <p:sp>
        <p:nvSpPr>
          <p:cNvPr id="1048864"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65"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66" name="Date Placeholder 9"/>
          <p:cNvSpPr>
            <a:spLocks noGrp="1" noChangeArrowheads="1"/>
          </p:cNvSpPr>
          <p:nvPr>
            <p:ph type="dt" sz="half" idx="10"/>
          </p:nvPr>
        </p:nvSpPr>
        <p:spPr/>
        <p:txBody>
          <a:bodyPr/>
          <a:lstStyle/>
          <a:p>
            <a:fld id="{B4A79887-CBD2-45E0-BF4B-D5D3EACBF862}" type="datetime1">
              <a:rPr lang="en-US" altLang="en-US" smtClean="0"/>
            </a:fld>
            <a:endParaRPr lang="en-US" altLang="en-US" sz="180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04" name="Date Placeholder 9"/>
          <p:cNvSpPr>
            <a:spLocks noGrp="1" noChangeArrowheads="1"/>
          </p:cNvSpPr>
          <p:nvPr>
            <p:ph type="dt" sz="half" idx="10"/>
          </p:nvPr>
        </p:nvSpPr>
        <p:spPr/>
        <p:txBody>
          <a:bodyPr/>
          <a:lstStyle/>
          <a:p>
            <a:fld id="{427E6E84-196D-4D5B-8DCE-9DF45CD8743F}" type="datetime1">
              <a:rPr lang="en-US" altLang="en-US" smtClean="0"/>
            </a:fld>
            <a:endParaRPr lang="en-US" altLang="en-US" sz="18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80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0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08" name="Date Placeholder 9"/>
          <p:cNvSpPr>
            <a:spLocks noGrp="1" noChangeArrowheads="1"/>
          </p:cNvSpPr>
          <p:nvPr>
            <p:ph type="dt" sz="half" idx="10"/>
          </p:nvPr>
        </p:nvSpPr>
        <p:spPr/>
        <p:txBody>
          <a:bodyPr/>
          <a:lstStyle/>
          <a:p>
            <a:fld id="{B187A987-1493-4AC2-86D9-8D8DC5D8A1B6}" type="datetime1">
              <a:rPr lang="en-US" altLang="en-US" smtClean="0"/>
            </a:fld>
            <a:endParaRPr lang="en-US" altLang="en-US" sz="18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88"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78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879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791" name="Date Placeholder 9"/>
          <p:cNvSpPr>
            <a:spLocks noGrp="1" noChangeArrowheads="1"/>
          </p:cNvSpPr>
          <p:nvPr>
            <p:ph type="dt" sz="half" idx="10"/>
          </p:nvPr>
        </p:nvSpPr>
        <p:spPr/>
        <p:txBody>
          <a:bodyPr/>
          <a:lstStyle/>
          <a:p>
            <a:fld id="{3CDDB131-B4EE-4527-BBDF-B153D37D3895}" type="datetime1">
              <a:rPr lang="en-US" altLang="en-US" smtClean="0"/>
            </a:fld>
            <a:endParaRPr lang="en-US" altLang="en-US" sz="18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8" name="Title 1"/>
          <p:cNvSpPr>
            <a:spLocks noGrp="1"/>
          </p:cNvSpPr>
          <p:nvPr>
            <p:ph type="title"/>
          </p:nvPr>
        </p:nvSpPr>
        <p:spPr/>
        <p:txBody>
          <a:bodyPr/>
          <a:lstStyle/>
          <a:p>
            <a:r>
              <a:rPr lang="en-US" noProof="1"/>
              <a:t>Click to edit Master title style</a:t>
            </a:r>
            <a:endParaRPr lang="en-IN" noProof="1"/>
          </a:p>
        </p:txBody>
      </p:sp>
      <p:sp>
        <p:nvSpPr>
          <p:cNvPr id="1048819"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20" name="Date Placeholder 9"/>
          <p:cNvSpPr>
            <a:spLocks noGrp="1" noChangeArrowheads="1"/>
          </p:cNvSpPr>
          <p:nvPr>
            <p:ph type="dt" sz="half" idx="10"/>
          </p:nvPr>
        </p:nvSpPr>
        <p:spPr/>
        <p:txBody>
          <a:bodyPr/>
          <a:lstStyle/>
          <a:p>
            <a:fld id="{AB03426D-4B17-40F4-8AFC-86C3C7AD2B51}" type="datetime1">
              <a:rPr lang="en-US" altLang="en-US" smtClean="0"/>
            </a:fld>
            <a:endParaRPr lang="en-US" altLang="en-US" sz="18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92"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8793"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794" name="Date Placeholder 9"/>
          <p:cNvSpPr>
            <a:spLocks noGrp="1" noChangeArrowheads="1"/>
          </p:cNvSpPr>
          <p:nvPr>
            <p:ph type="dt" sz="half" idx="10"/>
          </p:nvPr>
        </p:nvSpPr>
        <p:spPr/>
        <p:txBody>
          <a:bodyPr/>
          <a:lstStyle/>
          <a:p>
            <a:fld id="{4771B0D7-D36D-48A3-A699-2571D47FCEF6}" type="datetime1">
              <a:rPr lang="en-US" altLang="en-US" smtClean="0"/>
            </a:fld>
            <a:endParaRPr lang="en-US" altLang="en-US" sz="18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5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905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9054" name="Date Placeholder 3"/>
          <p:cNvSpPr>
            <a:spLocks noGrp="1" noChangeArrowheads="1"/>
          </p:cNvSpPr>
          <p:nvPr>
            <p:ph type="dt" sz="half" idx="10"/>
          </p:nvPr>
        </p:nvSpPr>
        <p:spPr/>
        <p:txBody>
          <a:bodyPr/>
          <a:lstStyle/>
          <a:p>
            <a:fld id="{FB4617CD-9845-47E0-81DB-57F444F36C66}" type="datetime1">
              <a:rPr lang="en-US" altLang="en-US" smtClean="0"/>
            </a:fld>
            <a:endParaRPr lang="en-US" altLang="en-US" sz="1800">
              <a:solidFill>
                <a:schemeClr val="tx1"/>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45" name="Title 1"/>
          <p:cNvSpPr>
            <a:spLocks noGrp="1"/>
          </p:cNvSpPr>
          <p:nvPr>
            <p:ph type="title"/>
          </p:nvPr>
        </p:nvSpPr>
        <p:spPr/>
        <p:txBody>
          <a:bodyPr/>
          <a:lstStyle/>
          <a:p>
            <a:r>
              <a:rPr lang="en-US" noProof="1"/>
              <a:t>Click to edit Master title style</a:t>
            </a:r>
            <a:endParaRPr lang="en-IN" noProof="1"/>
          </a:p>
        </p:txBody>
      </p:sp>
      <p:sp>
        <p:nvSpPr>
          <p:cNvPr id="104904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47" name="Date Placeholder 3"/>
          <p:cNvSpPr>
            <a:spLocks noGrp="1" noChangeArrowheads="1"/>
          </p:cNvSpPr>
          <p:nvPr>
            <p:ph type="dt" sz="half" idx="10"/>
          </p:nvPr>
        </p:nvSpPr>
        <p:spPr/>
        <p:txBody>
          <a:bodyPr/>
          <a:lstStyle/>
          <a:p>
            <a:fld id="{0E3A1B83-5338-47B3-BF8F-4826D643E321}" type="datetime1">
              <a:rPr lang="en-US" altLang="en-US" smtClean="0"/>
            </a:fld>
            <a:endParaRPr lang="en-US" altLang="en-US" sz="1800">
              <a:solidFill>
                <a:schemeClr val="tx1"/>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4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904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044" name="Date Placeholder 3"/>
          <p:cNvSpPr>
            <a:spLocks noGrp="1" noChangeArrowheads="1"/>
          </p:cNvSpPr>
          <p:nvPr>
            <p:ph type="dt" sz="half" idx="10"/>
          </p:nvPr>
        </p:nvSpPr>
        <p:spPr/>
        <p:txBody>
          <a:bodyPr/>
          <a:lstStyle/>
          <a:p>
            <a:fld id="{DC504648-9028-459A-B7F4-69E40B62FC13}" type="datetime1">
              <a:rPr lang="en-US" altLang="en-US" smtClean="0"/>
            </a:fld>
            <a:endParaRPr lang="en-US" altLang="en-US" sz="1800">
              <a:solidFill>
                <a:schemeClr val="tx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23" name="Title 1"/>
          <p:cNvSpPr>
            <a:spLocks noGrp="1"/>
          </p:cNvSpPr>
          <p:nvPr>
            <p:ph type="title"/>
          </p:nvPr>
        </p:nvSpPr>
        <p:spPr/>
        <p:txBody>
          <a:bodyPr/>
          <a:lstStyle/>
          <a:p>
            <a:r>
              <a:rPr lang="en-US" noProof="1"/>
              <a:t>Click to edit Master title style</a:t>
            </a:r>
            <a:endParaRPr lang="en-IN" noProof="1"/>
          </a:p>
        </p:txBody>
      </p:sp>
      <p:sp>
        <p:nvSpPr>
          <p:cNvPr id="1049024"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25"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26" name="Date Placeholder 3"/>
          <p:cNvSpPr>
            <a:spLocks noGrp="1" noChangeArrowheads="1"/>
          </p:cNvSpPr>
          <p:nvPr>
            <p:ph type="dt" sz="half" idx="10"/>
          </p:nvPr>
        </p:nvSpPr>
        <p:spPr/>
        <p:txBody>
          <a:bodyPr/>
          <a:lstStyle/>
          <a:p>
            <a:fld id="{13B344FA-81F0-4F21-8B24-906121E9B4FE}" type="datetime1">
              <a:rPr lang="en-US" altLang="en-US" smtClean="0"/>
            </a:fld>
            <a:endParaRPr lang="en-US" altLang="en-US" sz="1800">
              <a:solidFill>
                <a:schemeClr val="tx1"/>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28"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02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30"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3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32"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33" name="Date Placeholder 3"/>
          <p:cNvSpPr>
            <a:spLocks noGrp="1" noChangeArrowheads="1"/>
          </p:cNvSpPr>
          <p:nvPr>
            <p:ph type="dt" sz="half" idx="10"/>
          </p:nvPr>
        </p:nvSpPr>
        <p:spPr/>
        <p:txBody>
          <a:bodyPr/>
          <a:lstStyle/>
          <a:p>
            <a:fld id="{1E419301-1660-47CC-BC3F-E96BC8FD312B}" type="datetime1">
              <a:rPr lang="en-US" altLang="en-US" smtClean="0"/>
            </a:fld>
            <a:endParaRPr lang="en-US"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70"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87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72"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7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74"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75" name="Date Placeholder 9"/>
          <p:cNvSpPr>
            <a:spLocks noGrp="1" noChangeArrowheads="1"/>
          </p:cNvSpPr>
          <p:nvPr>
            <p:ph type="dt" sz="half" idx="10"/>
          </p:nvPr>
        </p:nvSpPr>
        <p:spPr/>
        <p:txBody>
          <a:bodyPr/>
          <a:lstStyle/>
          <a:p>
            <a:fld id="{821B517B-A928-43D6-8B50-DD0F5E55E892}" type="datetime1">
              <a:rPr lang="en-US" altLang="en-US" smtClean="0"/>
            </a:fld>
            <a:endParaRPr lang="en-US" altLang="en-US" sz="180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37" name="Title 1"/>
          <p:cNvSpPr>
            <a:spLocks noGrp="1"/>
          </p:cNvSpPr>
          <p:nvPr>
            <p:ph type="title"/>
          </p:nvPr>
        </p:nvSpPr>
        <p:spPr/>
        <p:txBody>
          <a:bodyPr/>
          <a:lstStyle/>
          <a:p>
            <a:r>
              <a:rPr lang="en-US" noProof="1"/>
              <a:t>Click to edit Master title style</a:t>
            </a:r>
            <a:endParaRPr lang="en-IN" noProof="1"/>
          </a:p>
        </p:txBody>
      </p:sp>
      <p:sp>
        <p:nvSpPr>
          <p:cNvPr id="1049038" name="Date Placeholder 3"/>
          <p:cNvSpPr>
            <a:spLocks noGrp="1" noChangeArrowheads="1"/>
          </p:cNvSpPr>
          <p:nvPr>
            <p:ph type="dt" sz="half" idx="10"/>
          </p:nvPr>
        </p:nvSpPr>
        <p:spPr/>
        <p:txBody>
          <a:bodyPr/>
          <a:lstStyle/>
          <a:p>
            <a:fld id="{8FFCB6CB-5429-43CF-83AD-B5351762EC31}" type="datetime1">
              <a:rPr lang="en-US" altLang="en-US" smtClean="0"/>
            </a:fld>
            <a:endParaRPr lang="en-US" altLang="en-US" sz="1800">
              <a:solidFill>
                <a:schemeClr val="tx1"/>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027" name="Date Placeholder 3"/>
          <p:cNvSpPr>
            <a:spLocks noGrp="1" noChangeArrowheads="1"/>
          </p:cNvSpPr>
          <p:nvPr>
            <p:ph type="dt" sz="half" idx="10"/>
          </p:nvPr>
        </p:nvSpPr>
        <p:spPr/>
        <p:txBody>
          <a:bodyPr/>
          <a:lstStyle/>
          <a:p>
            <a:fld id="{3EFEE5B6-2FD2-4A54-BC10-4CDF3BE7C093}" type="datetime1">
              <a:rPr lang="en-US" altLang="en-US" smtClean="0"/>
            </a:fld>
            <a:endParaRPr lang="en-US" altLang="en-US" sz="1800">
              <a:solidFill>
                <a:schemeClr val="tx1"/>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48"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4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5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51" name="Date Placeholder 3"/>
          <p:cNvSpPr>
            <a:spLocks noGrp="1" noChangeArrowheads="1"/>
          </p:cNvSpPr>
          <p:nvPr>
            <p:ph type="dt" sz="half" idx="10"/>
          </p:nvPr>
        </p:nvSpPr>
        <p:spPr/>
        <p:txBody>
          <a:bodyPr/>
          <a:lstStyle/>
          <a:p>
            <a:fld id="{9E2D18C4-1C52-44AB-B054-E7E5C8185FFD}" type="datetime1">
              <a:rPr lang="en-US" altLang="en-US" smtClean="0"/>
            </a:fld>
            <a:endParaRPr lang="en-US" altLang="en-US" sz="1800">
              <a:solidFill>
                <a:schemeClr val="tx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19"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2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902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22" name="Date Placeholder 3"/>
          <p:cNvSpPr>
            <a:spLocks noGrp="1" noChangeArrowheads="1"/>
          </p:cNvSpPr>
          <p:nvPr>
            <p:ph type="dt" sz="half" idx="10"/>
          </p:nvPr>
        </p:nvSpPr>
        <p:spPr/>
        <p:txBody>
          <a:bodyPr/>
          <a:lstStyle/>
          <a:p>
            <a:fld id="{AA6C8A4D-89C8-4996-A9F7-20E0BE5CE4C3}" type="datetime1">
              <a:rPr lang="en-US" altLang="en-US" smtClean="0"/>
            </a:fld>
            <a:endParaRPr lang="en-US" altLang="en-US" sz="1800">
              <a:solidFill>
                <a:schemeClr val="tx1"/>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34" name="Title 1"/>
          <p:cNvSpPr>
            <a:spLocks noGrp="1"/>
          </p:cNvSpPr>
          <p:nvPr>
            <p:ph type="title"/>
          </p:nvPr>
        </p:nvSpPr>
        <p:spPr/>
        <p:txBody>
          <a:bodyPr/>
          <a:lstStyle/>
          <a:p>
            <a:r>
              <a:rPr lang="en-US" noProof="1"/>
              <a:t>Click to edit Master title style</a:t>
            </a:r>
            <a:endParaRPr lang="en-IN" noProof="1"/>
          </a:p>
        </p:txBody>
      </p:sp>
      <p:sp>
        <p:nvSpPr>
          <p:cNvPr id="1049035"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36" name="Date Placeholder 3"/>
          <p:cNvSpPr>
            <a:spLocks noGrp="1" noChangeArrowheads="1"/>
          </p:cNvSpPr>
          <p:nvPr>
            <p:ph type="dt" sz="half" idx="10"/>
          </p:nvPr>
        </p:nvSpPr>
        <p:spPr/>
        <p:txBody>
          <a:bodyPr/>
          <a:lstStyle/>
          <a:p>
            <a:fld id="{ED67C292-0DB1-48E3-ABB9-5A66C72E2183}" type="datetime1">
              <a:rPr lang="en-US" altLang="en-US" smtClean="0"/>
            </a:fld>
            <a:endParaRPr lang="en-US" altLang="en-US" sz="1800">
              <a:solidFill>
                <a:schemeClr val="tx1"/>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39"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9040"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41" name="Date Placeholder 3"/>
          <p:cNvSpPr>
            <a:spLocks noGrp="1" noChangeArrowheads="1"/>
          </p:cNvSpPr>
          <p:nvPr>
            <p:ph type="dt" sz="half" idx="10"/>
          </p:nvPr>
        </p:nvSpPr>
        <p:spPr/>
        <p:txBody>
          <a:bodyPr/>
          <a:lstStyle/>
          <a:p>
            <a:fld id="{C1D551BB-53A9-4EB3-AEC4-5C1D8843912F}" type="datetime1">
              <a:rPr lang="en-US" altLang="en-US" smtClean="0"/>
            </a:fld>
            <a:endParaRPr lang="en-US" altLang="en-US" sz="1800">
              <a:solidFill>
                <a:schemeClr val="tx1"/>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95"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996"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997" name="Date Placeholder 3"/>
          <p:cNvSpPr>
            <a:spLocks noGrp="1" noChangeArrowheads="1"/>
          </p:cNvSpPr>
          <p:nvPr>
            <p:ph type="dt" sz="half" idx="10"/>
          </p:nvPr>
        </p:nvSpPr>
        <p:spPr/>
        <p:txBody>
          <a:bodyPr/>
          <a:lstStyle/>
          <a:p>
            <a:fld id="{F3D5A196-FC04-441A-AAD1-470A224B6131}" type="datetime1">
              <a:rPr lang="en-US" altLang="en-US" smtClean="0"/>
            </a:fld>
            <a:endParaRPr lang="en-US" altLang="en-US" sz="1800">
              <a:solidFill>
                <a:schemeClr val="tx1"/>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84" name="Title 1"/>
          <p:cNvSpPr>
            <a:spLocks noGrp="1"/>
          </p:cNvSpPr>
          <p:nvPr>
            <p:ph type="title"/>
          </p:nvPr>
        </p:nvSpPr>
        <p:spPr/>
        <p:txBody>
          <a:bodyPr/>
          <a:lstStyle/>
          <a:p>
            <a:r>
              <a:rPr lang="en-US" noProof="1"/>
              <a:t>Click to edit Master title style</a:t>
            </a:r>
            <a:endParaRPr lang="en-IN" noProof="1"/>
          </a:p>
        </p:txBody>
      </p:sp>
      <p:sp>
        <p:nvSpPr>
          <p:cNvPr id="1048985"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6" name="Date Placeholder 3"/>
          <p:cNvSpPr>
            <a:spLocks noGrp="1" noChangeArrowheads="1"/>
          </p:cNvSpPr>
          <p:nvPr>
            <p:ph type="dt" sz="half" idx="10"/>
          </p:nvPr>
        </p:nvSpPr>
        <p:spPr/>
        <p:txBody>
          <a:bodyPr/>
          <a:lstStyle/>
          <a:p>
            <a:fld id="{950ECD59-9B01-4179-BFFE-FA9BBA476C94}" type="datetime1">
              <a:rPr lang="en-US" altLang="en-US" smtClean="0"/>
            </a:fld>
            <a:endParaRPr lang="en-US" altLang="en-US" sz="1800">
              <a:solidFill>
                <a:schemeClr val="tx1"/>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07"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9008"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9009" name="Date Placeholder 3"/>
          <p:cNvSpPr>
            <a:spLocks noGrp="1" noChangeArrowheads="1"/>
          </p:cNvSpPr>
          <p:nvPr>
            <p:ph type="dt" sz="half" idx="10"/>
          </p:nvPr>
        </p:nvSpPr>
        <p:spPr/>
        <p:txBody>
          <a:bodyPr/>
          <a:lstStyle/>
          <a:p>
            <a:fld id="{C347C28B-AD49-472F-8983-0E7299F55F61}" type="datetime1">
              <a:rPr lang="en-US" altLang="en-US" smtClean="0"/>
            </a:fld>
            <a:endParaRPr lang="en-US" altLang="en-US" sz="1800">
              <a:solidFill>
                <a:schemeClr val="tx1"/>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80" name="Title 1"/>
          <p:cNvSpPr>
            <a:spLocks noGrp="1"/>
          </p:cNvSpPr>
          <p:nvPr>
            <p:ph type="title"/>
          </p:nvPr>
        </p:nvSpPr>
        <p:spPr/>
        <p:txBody>
          <a:bodyPr/>
          <a:lstStyle/>
          <a:p>
            <a:r>
              <a:rPr lang="en-US" noProof="1"/>
              <a:t>Click to edit Master title style</a:t>
            </a:r>
            <a:endParaRPr lang="en-IN" noProof="1"/>
          </a:p>
        </p:txBody>
      </p:sp>
      <p:sp>
        <p:nvSpPr>
          <p:cNvPr id="1048981"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2"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3" name="Date Placeholder 3"/>
          <p:cNvSpPr>
            <a:spLocks noGrp="1" noChangeArrowheads="1"/>
          </p:cNvSpPr>
          <p:nvPr>
            <p:ph type="dt" sz="half" idx="10"/>
          </p:nvPr>
        </p:nvSpPr>
        <p:spPr/>
        <p:txBody>
          <a:bodyPr/>
          <a:lstStyle/>
          <a:p>
            <a:fld id="{3C950E43-2BD7-4C7A-B240-D8BBAF7696BD}" type="datetime1">
              <a:rPr lang="en-US" altLang="en-US" smtClean="0"/>
            </a:fld>
            <a:endParaRPr lang="en-US"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76" name="Title 1"/>
          <p:cNvSpPr>
            <a:spLocks noGrp="1"/>
          </p:cNvSpPr>
          <p:nvPr>
            <p:ph type="title"/>
          </p:nvPr>
        </p:nvSpPr>
        <p:spPr/>
        <p:txBody>
          <a:bodyPr/>
          <a:lstStyle/>
          <a:p>
            <a:r>
              <a:rPr lang="en-US" noProof="1"/>
              <a:t>Click to edit Master title style</a:t>
            </a:r>
            <a:endParaRPr lang="en-IN" noProof="1"/>
          </a:p>
        </p:txBody>
      </p:sp>
      <p:sp>
        <p:nvSpPr>
          <p:cNvPr id="1048877" name="Date Placeholder 9"/>
          <p:cNvSpPr>
            <a:spLocks noGrp="1" noChangeArrowheads="1"/>
          </p:cNvSpPr>
          <p:nvPr>
            <p:ph type="dt" sz="half" idx="10"/>
          </p:nvPr>
        </p:nvSpPr>
        <p:spPr/>
        <p:txBody>
          <a:bodyPr/>
          <a:lstStyle/>
          <a:p>
            <a:fld id="{DE0BC9CC-22A4-45EB-926A-C4937D71C6A5}" type="datetime1">
              <a:rPr lang="en-US" altLang="en-US" smtClean="0"/>
            </a:fld>
            <a:endParaRPr lang="en-US" altLang="en-US" sz="180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10"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901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12"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1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9014"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15" name="Date Placeholder 3"/>
          <p:cNvSpPr>
            <a:spLocks noGrp="1" noChangeArrowheads="1"/>
          </p:cNvSpPr>
          <p:nvPr>
            <p:ph type="dt" sz="half" idx="10"/>
          </p:nvPr>
        </p:nvSpPr>
        <p:spPr/>
        <p:txBody>
          <a:bodyPr/>
          <a:lstStyle/>
          <a:p>
            <a:fld id="{074F3A66-8CF0-4B64-9A3E-18A22AADE402}" type="datetime1">
              <a:rPr lang="en-US" altLang="en-US" smtClean="0"/>
            </a:fld>
            <a:endParaRPr lang="en-US" altLang="en-US" sz="1800">
              <a:solidFill>
                <a:schemeClr val="tx1"/>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05" name="Title 1"/>
          <p:cNvSpPr>
            <a:spLocks noGrp="1"/>
          </p:cNvSpPr>
          <p:nvPr>
            <p:ph type="title"/>
          </p:nvPr>
        </p:nvSpPr>
        <p:spPr/>
        <p:txBody>
          <a:bodyPr/>
          <a:lstStyle/>
          <a:p>
            <a:r>
              <a:rPr lang="en-US" noProof="1"/>
              <a:t>Click to edit Master title style</a:t>
            </a:r>
            <a:endParaRPr lang="en-IN" noProof="1"/>
          </a:p>
        </p:txBody>
      </p:sp>
      <p:sp>
        <p:nvSpPr>
          <p:cNvPr id="1049006" name="Date Placeholder 3"/>
          <p:cNvSpPr>
            <a:spLocks noGrp="1" noChangeArrowheads="1"/>
          </p:cNvSpPr>
          <p:nvPr>
            <p:ph type="dt" sz="half" idx="10"/>
          </p:nvPr>
        </p:nvSpPr>
        <p:spPr/>
        <p:txBody>
          <a:bodyPr/>
          <a:lstStyle/>
          <a:p>
            <a:fld id="{ACDDF4C0-F237-4348-A46E-5517A8EE26E2}" type="datetime1">
              <a:rPr lang="en-US" altLang="en-US" smtClean="0"/>
            </a:fld>
            <a:endParaRPr lang="en-US" altLang="en-US" sz="1800">
              <a:solidFill>
                <a:schemeClr val="tx1"/>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94" name="Date Placeholder 3"/>
          <p:cNvSpPr>
            <a:spLocks noGrp="1" noChangeArrowheads="1"/>
          </p:cNvSpPr>
          <p:nvPr>
            <p:ph type="dt" sz="half" idx="10"/>
          </p:nvPr>
        </p:nvSpPr>
        <p:spPr/>
        <p:txBody>
          <a:bodyPr/>
          <a:lstStyle/>
          <a:p>
            <a:fld id="{102A68ED-35CF-4C61-8059-91696FA47154}" type="datetime1">
              <a:rPr lang="en-US" altLang="en-US" smtClean="0"/>
            </a:fld>
            <a:endParaRPr lang="en-US" altLang="en-US" sz="1800">
              <a:solidFill>
                <a:schemeClr val="tx1"/>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01"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900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0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9004" name="Date Placeholder 3"/>
          <p:cNvSpPr>
            <a:spLocks noGrp="1" noChangeArrowheads="1"/>
          </p:cNvSpPr>
          <p:nvPr>
            <p:ph type="dt" sz="half" idx="10"/>
          </p:nvPr>
        </p:nvSpPr>
        <p:spPr/>
        <p:txBody>
          <a:bodyPr/>
          <a:lstStyle/>
          <a:p>
            <a:fld id="{1285F34B-97C9-487A-8A2F-67BAC4EAD25C}" type="datetime1">
              <a:rPr lang="en-US" altLang="en-US" smtClean="0"/>
            </a:fld>
            <a:endParaRPr lang="en-US" altLang="en-US" sz="1800">
              <a:solidFill>
                <a:schemeClr val="tx1"/>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9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99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99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93" name="Date Placeholder 3"/>
          <p:cNvSpPr>
            <a:spLocks noGrp="1" noChangeArrowheads="1"/>
          </p:cNvSpPr>
          <p:nvPr>
            <p:ph type="dt" sz="half" idx="10"/>
          </p:nvPr>
        </p:nvSpPr>
        <p:spPr/>
        <p:txBody>
          <a:bodyPr/>
          <a:lstStyle/>
          <a:p>
            <a:fld id="{8779F55A-A67C-4997-8D60-BE5C18675783}" type="datetime1">
              <a:rPr lang="en-US" altLang="en-US" smtClean="0"/>
            </a:fld>
            <a:endParaRPr lang="en-US" altLang="en-US" sz="1800">
              <a:solidFill>
                <a:schemeClr val="tx1"/>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87" name="Title 1"/>
          <p:cNvSpPr>
            <a:spLocks noGrp="1"/>
          </p:cNvSpPr>
          <p:nvPr>
            <p:ph type="title"/>
          </p:nvPr>
        </p:nvSpPr>
        <p:spPr/>
        <p:txBody>
          <a:bodyPr/>
          <a:lstStyle/>
          <a:p>
            <a:r>
              <a:rPr lang="en-US" noProof="1"/>
              <a:t>Click to edit Master title style</a:t>
            </a:r>
            <a:endParaRPr lang="en-IN" noProof="1"/>
          </a:p>
        </p:txBody>
      </p:sp>
      <p:sp>
        <p:nvSpPr>
          <p:cNvPr id="1048988"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89" name="Date Placeholder 3"/>
          <p:cNvSpPr>
            <a:spLocks noGrp="1" noChangeArrowheads="1"/>
          </p:cNvSpPr>
          <p:nvPr>
            <p:ph type="dt" sz="half" idx="10"/>
          </p:nvPr>
        </p:nvSpPr>
        <p:spPr/>
        <p:txBody>
          <a:bodyPr/>
          <a:lstStyle/>
          <a:p>
            <a:fld id="{F2358FD3-7FCA-4965-89A1-00D3D1C2F15E}" type="datetime1">
              <a:rPr lang="en-US" altLang="en-US" smtClean="0"/>
            </a:fld>
            <a:endParaRPr lang="en-US" altLang="en-US" sz="1800">
              <a:solidFill>
                <a:schemeClr val="tx1"/>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98"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999"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9000" name="Date Placeholder 3"/>
          <p:cNvSpPr>
            <a:spLocks noGrp="1" noChangeArrowheads="1"/>
          </p:cNvSpPr>
          <p:nvPr>
            <p:ph type="dt" sz="half" idx="10"/>
          </p:nvPr>
        </p:nvSpPr>
        <p:spPr/>
        <p:txBody>
          <a:bodyPr/>
          <a:lstStyle/>
          <a:p>
            <a:fld id="{280E5508-DB0F-49A8-B732-01F3FA4FFDF7}" type="datetime1">
              <a:rPr lang="en-US" altLang="en-US" smtClean="0"/>
            </a:fld>
            <a:endParaRPr lang="en-US" altLang="en-US" sz="1800">
              <a:solidFill>
                <a:schemeClr val="tx1"/>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08" name="Title 1"/>
          <p:cNvSpPr>
            <a:spLocks noGrp="1"/>
          </p:cNvSpPr>
          <p:nvPr>
            <p:ph type="ctrTitle"/>
          </p:nvPr>
        </p:nvSpPr>
        <p:spPr>
          <a:xfrm>
            <a:off x="1524000" y="1122363"/>
            <a:ext cx="9144000" cy="2387600"/>
          </a:xfrm>
        </p:spPr>
        <p:txBody>
          <a:bodyPr/>
          <a:lstStyle>
            <a:lvl1pPr algn="ctr">
              <a:defRPr sz="6000"/>
            </a:lvl1pPr>
          </a:lstStyle>
          <a:p>
            <a:r>
              <a:rPr lang="en-US" noProof="1"/>
              <a:t>Click to edit Master title style</a:t>
            </a:r>
            <a:endParaRPr lang="en-IN" noProof="1"/>
          </a:p>
        </p:txBody>
      </p:sp>
      <p:sp>
        <p:nvSpPr>
          <p:cNvPr id="104890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910" name="Date Placeholder 9"/>
          <p:cNvSpPr>
            <a:spLocks noGrp="1" noChangeArrowheads="1"/>
          </p:cNvSpPr>
          <p:nvPr>
            <p:ph type="dt" sz="half" idx="10"/>
          </p:nvPr>
        </p:nvSpPr>
        <p:spPr/>
        <p:txBody>
          <a:bodyPr/>
          <a:lstStyle/>
          <a:p>
            <a:fld id="{3643C8C9-46B4-4AEF-8C20-EFBD55FC8D32}" type="datetime1">
              <a:rPr lang="en-US" altLang="en-US" smtClean="0"/>
            </a:fld>
            <a:endParaRPr lang="en-US" altLang="en-US" sz="180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05" name="Title 1"/>
          <p:cNvSpPr>
            <a:spLocks noGrp="1"/>
          </p:cNvSpPr>
          <p:nvPr>
            <p:ph type="title"/>
          </p:nvPr>
        </p:nvSpPr>
        <p:spPr/>
        <p:txBody>
          <a:bodyPr/>
          <a:lstStyle/>
          <a:p>
            <a:r>
              <a:rPr lang="en-US" noProof="1"/>
              <a:t>Click to edit Master title style</a:t>
            </a:r>
            <a:endParaRPr lang="en-IN" noProof="1"/>
          </a:p>
        </p:txBody>
      </p:sp>
      <p:sp>
        <p:nvSpPr>
          <p:cNvPr id="104890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07" name="Date Placeholder 9"/>
          <p:cNvSpPr>
            <a:spLocks noGrp="1" noChangeArrowheads="1"/>
          </p:cNvSpPr>
          <p:nvPr>
            <p:ph type="dt" sz="half" idx="10"/>
          </p:nvPr>
        </p:nvSpPr>
        <p:spPr/>
        <p:txBody>
          <a:bodyPr/>
          <a:lstStyle/>
          <a:p>
            <a:fld id="{7E626498-11E0-489C-8EBB-B8D428C5ECA5}" type="datetime1">
              <a:rPr lang="en-US" altLang="en-US" smtClean="0"/>
            </a:fld>
            <a:endParaRPr lang="en-US" altLang="en-US" sz="180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20" name="Title 1"/>
          <p:cNvSpPr>
            <a:spLocks noGrp="1"/>
          </p:cNvSpPr>
          <p:nvPr>
            <p:ph type="title"/>
          </p:nvPr>
        </p:nvSpPr>
        <p:spPr>
          <a:xfrm>
            <a:off x="831850" y="1709738"/>
            <a:ext cx="10515600" cy="2852737"/>
          </a:xfrm>
        </p:spPr>
        <p:txBody>
          <a:bodyPr/>
          <a:lstStyle>
            <a:lvl1pPr>
              <a:defRPr sz="6000"/>
            </a:lvl1pPr>
          </a:lstStyle>
          <a:p>
            <a:r>
              <a:rPr lang="en-US" noProof="1"/>
              <a:t>Click to edit Master title style</a:t>
            </a:r>
            <a:endParaRPr lang="en-IN" noProof="1"/>
          </a:p>
        </p:txBody>
      </p:sp>
      <p:sp>
        <p:nvSpPr>
          <p:cNvPr id="1048921"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922" name="Date Placeholder 9"/>
          <p:cNvSpPr>
            <a:spLocks noGrp="1" noChangeArrowheads="1"/>
          </p:cNvSpPr>
          <p:nvPr>
            <p:ph type="dt" sz="half" idx="10"/>
          </p:nvPr>
        </p:nvSpPr>
        <p:spPr/>
        <p:txBody>
          <a:bodyPr/>
          <a:lstStyle/>
          <a:p>
            <a:fld id="{0943D37E-8DB6-47D5-87DC-56C0E318B6FB}" type="datetime1">
              <a:rPr lang="en-US" altLang="en-US" smtClean="0"/>
            </a:fld>
            <a:endParaRPr lang="en-US"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81" name="Date Placeholder 9"/>
          <p:cNvSpPr>
            <a:spLocks noGrp="1" noChangeArrowheads="1"/>
          </p:cNvSpPr>
          <p:nvPr>
            <p:ph type="dt" sz="half" idx="10"/>
          </p:nvPr>
        </p:nvSpPr>
        <p:spPr/>
        <p:txBody>
          <a:bodyPr/>
          <a:lstStyle/>
          <a:p>
            <a:fld id="{581989C6-AE2B-48EB-8D27-1A627B0658B8}" type="datetime1">
              <a:rPr lang="en-US" altLang="en-US" smtClean="0"/>
            </a:fld>
            <a:endParaRPr lang="en-US" altLang="en-US" sz="180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11" name="Title 1"/>
          <p:cNvSpPr>
            <a:spLocks noGrp="1"/>
          </p:cNvSpPr>
          <p:nvPr>
            <p:ph type="title"/>
          </p:nvPr>
        </p:nvSpPr>
        <p:spPr/>
        <p:txBody>
          <a:bodyPr/>
          <a:lstStyle/>
          <a:p>
            <a:r>
              <a:rPr lang="en-US" noProof="1"/>
              <a:t>Click to edit Master title style</a:t>
            </a:r>
            <a:endParaRPr lang="en-IN" noProof="1"/>
          </a:p>
        </p:txBody>
      </p:sp>
      <p:sp>
        <p:nvSpPr>
          <p:cNvPr id="1048912" name="Content Placeholder 2"/>
          <p:cNvSpPr>
            <a:spLocks noGrp="1"/>
          </p:cNvSpPr>
          <p:nvPr>
            <p:ph sz="half" idx="1"/>
          </p:nvPr>
        </p:nvSpPr>
        <p:spPr>
          <a:xfrm>
            <a:off x="6096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13" name="Content Placeholder 3"/>
          <p:cNvSpPr>
            <a:spLocks noGrp="1"/>
          </p:cNvSpPr>
          <p:nvPr>
            <p:ph sz="half" idx="2"/>
          </p:nvPr>
        </p:nvSpPr>
        <p:spPr>
          <a:xfrm>
            <a:off x="6172200" y="1935163"/>
            <a:ext cx="5410200" cy="4389437"/>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14" name="Date Placeholder 9"/>
          <p:cNvSpPr>
            <a:spLocks noGrp="1" noChangeArrowheads="1"/>
          </p:cNvSpPr>
          <p:nvPr>
            <p:ph type="dt" sz="half" idx="10"/>
          </p:nvPr>
        </p:nvSpPr>
        <p:spPr/>
        <p:txBody>
          <a:bodyPr/>
          <a:lstStyle/>
          <a:p>
            <a:fld id="{0D478C91-DDED-49F1-816F-99D0EE074B06}" type="datetime1">
              <a:rPr lang="en-US" altLang="en-US" smtClean="0"/>
            </a:fld>
            <a:endParaRPr lang="en-US" altLang="en-US" sz="180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23"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92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25"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2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927"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28" name="Date Placeholder 9"/>
          <p:cNvSpPr>
            <a:spLocks noGrp="1" noChangeArrowheads="1"/>
          </p:cNvSpPr>
          <p:nvPr>
            <p:ph type="dt" sz="half" idx="10"/>
          </p:nvPr>
        </p:nvSpPr>
        <p:spPr/>
        <p:txBody>
          <a:bodyPr/>
          <a:lstStyle/>
          <a:p>
            <a:fld id="{B9B2A508-0F4D-4182-80D1-B6E6A59D3A3D}" type="datetime1">
              <a:rPr lang="en-US" altLang="en-US" smtClean="0"/>
            </a:fld>
            <a:endParaRPr lang="en-US" altLang="en-US" sz="180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33" name="Title 1"/>
          <p:cNvSpPr>
            <a:spLocks noGrp="1"/>
          </p:cNvSpPr>
          <p:nvPr>
            <p:ph type="title"/>
          </p:nvPr>
        </p:nvSpPr>
        <p:spPr/>
        <p:txBody>
          <a:bodyPr/>
          <a:lstStyle/>
          <a:p>
            <a:r>
              <a:rPr lang="en-US" noProof="1"/>
              <a:t>Click to edit Master title style</a:t>
            </a:r>
            <a:endParaRPr lang="en-IN" noProof="1"/>
          </a:p>
        </p:txBody>
      </p:sp>
      <p:sp>
        <p:nvSpPr>
          <p:cNvPr id="1048934" name="Date Placeholder 9"/>
          <p:cNvSpPr>
            <a:spLocks noGrp="1" noChangeArrowheads="1"/>
          </p:cNvSpPr>
          <p:nvPr>
            <p:ph type="dt" sz="half" idx="10"/>
          </p:nvPr>
        </p:nvSpPr>
        <p:spPr/>
        <p:txBody>
          <a:bodyPr/>
          <a:lstStyle/>
          <a:p>
            <a:fld id="{7C08CAB4-0051-4633-A876-F8B070212AA7}" type="datetime1">
              <a:rPr lang="en-US" altLang="en-US" smtClean="0"/>
            </a:fld>
            <a:endParaRPr lang="en-US" altLang="en-US" sz="180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19" name="Date Placeholder 9"/>
          <p:cNvSpPr>
            <a:spLocks noGrp="1" noChangeArrowheads="1"/>
          </p:cNvSpPr>
          <p:nvPr>
            <p:ph type="dt" sz="half" idx="10"/>
          </p:nvPr>
        </p:nvSpPr>
        <p:spPr/>
        <p:txBody>
          <a:bodyPr/>
          <a:lstStyle/>
          <a:p>
            <a:fld id="{F8598CD9-B962-4A0B-8544-07B44C4E4ADE}" type="datetime1">
              <a:rPr lang="en-US" altLang="en-US" smtClean="0"/>
            </a:fld>
            <a:endParaRPr lang="en-US" altLang="en-US" sz="180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29"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93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3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32" name="Date Placeholder 9"/>
          <p:cNvSpPr>
            <a:spLocks noGrp="1" noChangeArrowheads="1"/>
          </p:cNvSpPr>
          <p:nvPr>
            <p:ph type="dt" sz="half" idx="10"/>
          </p:nvPr>
        </p:nvSpPr>
        <p:spPr/>
        <p:txBody>
          <a:bodyPr/>
          <a:lstStyle/>
          <a:p>
            <a:fld id="{07C34273-D0F3-4E89-94F4-E77A049B858F}" type="datetime1">
              <a:rPr lang="en-US" altLang="en-US" smtClean="0"/>
            </a:fld>
            <a:endParaRPr lang="en-US" altLang="en-US" sz="180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1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91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891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918" name="Date Placeholder 9"/>
          <p:cNvSpPr>
            <a:spLocks noGrp="1" noChangeArrowheads="1"/>
          </p:cNvSpPr>
          <p:nvPr>
            <p:ph type="dt" sz="half" idx="10"/>
          </p:nvPr>
        </p:nvSpPr>
        <p:spPr/>
        <p:txBody>
          <a:bodyPr/>
          <a:lstStyle/>
          <a:p>
            <a:fld id="{663E5BB1-A7B6-4150-AE7D-027A85E3D459}" type="datetime1">
              <a:rPr lang="en-US" altLang="en-US" smtClean="0"/>
            </a:fld>
            <a:endParaRPr lang="en-US" altLang="en-US" sz="180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35" name="Title 1"/>
          <p:cNvSpPr>
            <a:spLocks noGrp="1"/>
          </p:cNvSpPr>
          <p:nvPr>
            <p:ph type="title"/>
          </p:nvPr>
        </p:nvSpPr>
        <p:spPr/>
        <p:txBody>
          <a:bodyPr/>
          <a:lstStyle/>
          <a:p>
            <a:r>
              <a:rPr lang="en-US" noProof="1"/>
              <a:t>Click to edit Master title style</a:t>
            </a:r>
            <a:endParaRPr lang="en-IN" noProof="1"/>
          </a:p>
        </p:txBody>
      </p:sp>
      <p:sp>
        <p:nvSpPr>
          <p:cNvPr id="1048936"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37" name="Date Placeholder 9"/>
          <p:cNvSpPr>
            <a:spLocks noGrp="1" noChangeArrowheads="1"/>
          </p:cNvSpPr>
          <p:nvPr>
            <p:ph type="dt" sz="half" idx="10"/>
          </p:nvPr>
        </p:nvSpPr>
        <p:spPr/>
        <p:txBody>
          <a:bodyPr/>
          <a:lstStyle/>
          <a:p>
            <a:fld id="{3FF5020F-2BC7-4FC4-B3A7-FDA0414E8626}" type="datetime1">
              <a:rPr lang="en-US" altLang="en-US" smtClean="0"/>
            </a:fld>
            <a:endParaRPr lang="en-US" altLang="en-US" sz="180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02" name="Vertical Title 1"/>
          <p:cNvSpPr>
            <a:spLocks noGrp="1"/>
          </p:cNvSpPr>
          <p:nvPr>
            <p:ph type="title" orient="vert"/>
          </p:nvPr>
        </p:nvSpPr>
        <p:spPr>
          <a:xfrm>
            <a:off x="8839200" y="704850"/>
            <a:ext cx="2743200" cy="5619750"/>
          </a:xfrm>
        </p:spPr>
        <p:txBody>
          <a:bodyPr vert="eaVert"/>
          <a:lstStyle/>
          <a:p>
            <a:r>
              <a:rPr lang="en-US" noProof="1"/>
              <a:t>Click to edit Master title style</a:t>
            </a:r>
            <a:endParaRPr lang="en-IN" noProof="1"/>
          </a:p>
        </p:txBody>
      </p:sp>
      <p:sp>
        <p:nvSpPr>
          <p:cNvPr id="1048903" name="Vertical Text Placeholder 2"/>
          <p:cNvSpPr>
            <a:spLocks noGrp="1"/>
          </p:cNvSpPr>
          <p:nvPr>
            <p:ph type="body" orient="vert" idx="1"/>
          </p:nvPr>
        </p:nvSpPr>
        <p:spPr>
          <a:xfrm>
            <a:off x="609600" y="704850"/>
            <a:ext cx="8077200" cy="5619750"/>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904" name="Date Placeholder 9"/>
          <p:cNvSpPr>
            <a:spLocks noGrp="1" noChangeArrowheads="1"/>
          </p:cNvSpPr>
          <p:nvPr>
            <p:ph type="dt" sz="half" idx="10"/>
          </p:nvPr>
        </p:nvSpPr>
        <p:spPr/>
        <p:txBody>
          <a:bodyPr/>
          <a:lstStyle/>
          <a:p>
            <a:fld id="{1EA5C71B-BB59-4861-89A4-C0C92AD81EC8}" type="datetime1">
              <a:rPr lang="en-US" altLang="en-US" smtClean="0"/>
            </a:fld>
            <a:endParaRPr lang="en-US" altLang="en-US" sz="180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98"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69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700" name="Date Placeholder 3"/>
          <p:cNvSpPr>
            <a:spLocks noGrp="1" noChangeArrowheads="1"/>
          </p:cNvSpPr>
          <p:nvPr>
            <p:ph type="dt" sz="half" idx="10"/>
          </p:nvPr>
        </p:nvSpPr>
        <p:spPr/>
        <p:txBody>
          <a:bodyPr/>
          <a:lstStyle/>
          <a:p>
            <a:fld id="{38D59845-ECDA-44BC-A0F7-1452D629267A}" type="datetime1">
              <a:rPr lang="en-US" altLang="en-US" smtClean="0"/>
            </a:fld>
            <a:endParaRPr lang="en-US" altLang="en-US" sz="1800">
              <a:solidFill>
                <a:schemeClr val="tx1"/>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noProof="1"/>
              <a:t>Click to edit Master title style</a:t>
            </a:r>
            <a:endParaRPr lang="en-IN" noProof="1"/>
          </a:p>
        </p:txBody>
      </p:sp>
      <p:sp>
        <p:nvSpPr>
          <p:cNvPr id="1048676"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77" name="Date Placeholder 3"/>
          <p:cNvSpPr>
            <a:spLocks noGrp="1" noChangeArrowheads="1"/>
          </p:cNvSpPr>
          <p:nvPr>
            <p:ph type="dt" sz="half" idx="10"/>
          </p:nvPr>
        </p:nvSpPr>
        <p:spPr/>
        <p:txBody>
          <a:bodyPr/>
          <a:lstStyle/>
          <a:p>
            <a:fld id="{AD49675B-5060-4F13-BD13-B7669C89020B}" type="datetime1">
              <a:rPr lang="en-US" altLang="en-US" smtClean="0"/>
            </a:fld>
            <a:endParaRPr lang="en-US"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9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89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9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98" name="Date Placeholder 9"/>
          <p:cNvSpPr>
            <a:spLocks noGrp="1" noChangeArrowheads="1"/>
          </p:cNvSpPr>
          <p:nvPr>
            <p:ph type="dt" sz="half" idx="10"/>
          </p:nvPr>
        </p:nvSpPr>
        <p:spPr/>
        <p:txBody>
          <a:bodyPr/>
          <a:lstStyle/>
          <a:p>
            <a:fld id="{1B3B4D22-6F34-4626-A557-48B821D68618}" type="datetime1">
              <a:rPr lang="en-US" altLang="en-US" smtClean="0"/>
            </a:fld>
            <a:endParaRPr lang="en-US" altLang="en-US" sz="180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1"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702"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703" name="Date Placeholder 3"/>
          <p:cNvSpPr>
            <a:spLocks noGrp="1" noChangeArrowheads="1"/>
          </p:cNvSpPr>
          <p:nvPr>
            <p:ph type="dt" sz="half" idx="10"/>
          </p:nvPr>
        </p:nvSpPr>
        <p:spPr/>
        <p:txBody>
          <a:bodyPr/>
          <a:lstStyle/>
          <a:p>
            <a:fld id="{3502B6CA-5264-49AE-ABC2-570AD8A7A446}" type="datetime1">
              <a:rPr lang="en-US" altLang="en-US" smtClean="0"/>
            </a:fld>
            <a:endParaRPr lang="en-US" altLang="en-US" sz="1800">
              <a:solidFill>
                <a:schemeClr val="tx1"/>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noProof="1"/>
              <a:t>Click to edit Master title style</a:t>
            </a:r>
            <a:endParaRPr lang="en-IN" noProof="1"/>
          </a:p>
        </p:txBody>
      </p:sp>
      <p:sp>
        <p:nvSpPr>
          <p:cNvPr id="1048669"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70"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71" name="Date Placeholder 3"/>
          <p:cNvSpPr>
            <a:spLocks noGrp="1" noChangeArrowheads="1"/>
          </p:cNvSpPr>
          <p:nvPr>
            <p:ph type="dt" sz="half" idx="10"/>
          </p:nvPr>
        </p:nvSpPr>
        <p:spPr/>
        <p:txBody>
          <a:bodyPr/>
          <a:lstStyle/>
          <a:p>
            <a:fld id="{F11333A5-5466-4789-8AE5-28014663BAD2}" type="datetime1">
              <a:rPr lang="en-US" altLang="en-US" smtClean="0"/>
            </a:fld>
            <a:endParaRPr lang="en-US" altLang="en-US" sz="1800">
              <a:solidFill>
                <a:schemeClr val="tx1"/>
              </a:solidFil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68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690"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9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692"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93" name="Date Placeholder 3"/>
          <p:cNvSpPr>
            <a:spLocks noGrp="1" noChangeArrowheads="1"/>
          </p:cNvSpPr>
          <p:nvPr>
            <p:ph type="dt" sz="half" idx="10"/>
          </p:nvPr>
        </p:nvSpPr>
        <p:spPr/>
        <p:txBody>
          <a:bodyPr/>
          <a:lstStyle/>
          <a:p>
            <a:fld id="{8DDA4C53-330E-4AA2-9332-44D583348D7E}" type="datetime1">
              <a:rPr lang="en-US" altLang="en-US" smtClean="0"/>
            </a:fld>
            <a:endParaRPr lang="en-US" altLang="en-US" sz="1800">
              <a:solidFill>
                <a:schemeClr val="tx1"/>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noProof="1"/>
              <a:t>Click to edit Master title style</a:t>
            </a:r>
            <a:endParaRPr lang="en-IN" noProof="1"/>
          </a:p>
        </p:txBody>
      </p:sp>
      <p:sp>
        <p:nvSpPr>
          <p:cNvPr id="1048673" name="Date Placeholder 3"/>
          <p:cNvSpPr>
            <a:spLocks noGrp="1" noChangeArrowheads="1"/>
          </p:cNvSpPr>
          <p:nvPr>
            <p:ph type="dt" sz="half" idx="10"/>
          </p:nvPr>
        </p:nvSpPr>
        <p:spPr/>
        <p:txBody>
          <a:bodyPr/>
          <a:lstStyle/>
          <a:p>
            <a:fld id="{A3FFBD57-2CCC-4B9C-8F7C-4E009EC8E27C}" type="datetime1">
              <a:rPr lang="en-US" altLang="en-US" smtClean="0"/>
            </a:fld>
            <a:endParaRPr lang="en-US" altLang="en-US" sz="1800">
              <a:solidFill>
                <a:schemeClr val="tx1"/>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4" name="Date Placeholder 3"/>
          <p:cNvSpPr>
            <a:spLocks noGrp="1" noChangeArrowheads="1"/>
          </p:cNvSpPr>
          <p:nvPr>
            <p:ph type="dt" sz="half" idx="10"/>
          </p:nvPr>
        </p:nvSpPr>
        <p:spPr/>
        <p:txBody>
          <a:bodyPr/>
          <a:lstStyle/>
          <a:p>
            <a:fld id="{2B37408A-B831-45AB-8104-92B551A04A6B}" type="datetime1">
              <a:rPr lang="en-US" altLang="en-US" smtClean="0"/>
            </a:fld>
            <a:endParaRPr lang="en-US" altLang="en-US" sz="1800">
              <a:solidFill>
                <a:schemeClr val="tx1"/>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67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8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681" name="Date Placeholder 3"/>
          <p:cNvSpPr>
            <a:spLocks noGrp="1" noChangeArrowheads="1"/>
          </p:cNvSpPr>
          <p:nvPr>
            <p:ph type="dt" sz="half" idx="10"/>
          </p:nvPr>
        </p:nvSpPr>
        <p:spPr/>
        <p:txBody>
          <a:bodyPr/>
          <a:lstStyle/>
          <a:p>
            <a:fld id="{309728D6-E63F-482C-971A-79814F92A37F}" type="datetime1">
              <a:rPr lang="en-US" altLang="en-US" smtClean="0"/>
            </a:fld>
            <a:endParaRPr lang="en-US" altLang="en-US" sz="1800">
              <a:solidFill>
                <a:schemeClr val="tx1"/>
              </a:solidFil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4"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69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69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697" name="Date Placeholder 3"/>
          <p:cNvSpPr>
            <a:spLocks noGrp="1" noChangeArrowheads="1"/>
          </p:cNvSpPr>
          <p:nvPr>
            <p:ph type="dt" sz="half" idx="10"/>
          </p:nvPr>
        </p:nvSpPr>
        <p:spPr/>
        <p:txBody>
          <a:bodyPr/>
          <a:lstStyle/>
          <a:p>
            <a:fld id="{5A6CF991-6B3D-495A-B684-93B0DE903A53}" type="datetime1">
              <a:rPr lang="en-US" altLang="en-US" smtClean="0"/>
            </a:fld>
            <a:endParaRPr lang="en-US" altLang="en-US" sz="1800">
              <a:solidFill>
                <a:schemeClr val="tx1"/>
              </a:solidFil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noProof="1"/>
              <a:t>Click to edit Master title style</a:t>
            </a:r>
            <a:endParaRPr lang="en-IN" noProof="1"/>
          </a:p>
        </p:txBody>
      </p:sp>
      <p:sp>
        <p:nvSpPr>
          <p:cNvPr id="104868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84" name="Date Placeholder 3"/>
          <p:cNvSpPr>
            <a:spLocks noGrp="1" noChangeArrowheads="1"/>
          </p:cNvSpPr>
          <p:nvPr>
            <p:ph type="dt" sz="half" idx="10"/>
          </p:nvPr>
        </p:nvSpPr>
        <p:spPr/>
        <p:txBody>
          <a:bodyPr/>
          <a:lstStyle/>
          <a:p>
            <a:fld id="{964E8D2B-27B3-4F5C-A41E-E242B5E0B35F}" type="datetime1">
              <a:rPr lang="en-US" altLang="en-US" smtClean="0"/>
            </a:fld>
            <a:endParaRPr lang="en-US" altLang="en-US" sz="1800">
              <a:solidFill>
                <a:schemeClr val="tx1"/>
              </a:solidFil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5"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686"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687" name="Date Placeholder 3"/>
          <p:cNvSpPr>
            <a:spLocks noGrp="1" noChangeArrowheads="1"/>
          </p:cNvSpPr>
          <p:nvPr>
            <p:ph type="dt" sz="half" idx="10"/>
          </p:nvPr>
        </p:nvSpPr>
        <p:spPr/>
        <p:txBody>
          <a:bodyPr/>
          <a:lstStyle/>
          <a:p>
            <a:fld id="{9F545C56-2CED-4888-8928-A13280DBA9A2}" type="datetime1">
              <a:rPr lang="en-US" altLang="en-US" smtClean="0"/>
            </a:fld>
            <a:endParaRPr lang="en-US" altLang="en-US" sz="1800">
              <a:solidFill>
                <a:schemeClr val="tx1"/>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57"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10488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48859" name="Date Placeholder 3"/>
          <p:cNvSpPr>
            <a:spLocks noGrp="1" noChangeArrowheads="1"/>
          </p:cNvSpPr>
          <p:nvPr>
            <p:ph type="dt" sz="half" idx="10"/>
          </p:nvPr>
        </p:nvSpPr>
        <p:spPr/>
        <p:txBody>
          <a:bodyPr/>
          <a:lstStyle/>
          <a:p>
            <a:fld id="{64D5557F-B355-43BE-96AF-9F7922A2D4B5}" type="datetime1">
              <a:rPr lang="en-US" altLang="en-US" smtClean="0"/>
            </a:fld>
            <a:endParaRPr lang="en-US"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85" name="Title 1"/>
          <p:cNvSpPr>
            <a:spLocks noGrp="1"/>
          </p:cNvSpPr>
          <p:nvPr>
            <p:ph type="title"/>
          </p:nvPr>
        </p:nvSpPr>
        <p:spPr>
          <a:xfrm>
            <a:off x="839788" y="457200"/>
            <a:ext cx="3932237" cy="1600200"/>
          </a:xfrm>
        </p:spPr>
        <p:txBody>
          <a:bodyPr/>
          <a:lstStyle>
            <a:lvl1pPr>
              <a:defRPr sz="3200"/>
            </a:lvl1pPr>
          </a:lstStyle>
          <a:p>
            <a:r>
              <a:rPr lang="en-US" noProof="1"/>
              <a:t>Click to edit Master title style</a:t>
            </a:r>
            <a:endParaRPr lang="en-IN" noProof="1"/>
          </a:p>
        </p:txBody>
      </p:sp>
      <p:sp>
        <p:nvSpPr>
          <p:cNvPr id="104888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Arial" panose="020B0604020202020204" pitchFamily="34" charset="0"/>
            </a:endParaRPr>
          </a:p>
        </p:txBody>
      </p:sp>
      <p:sp>
        <p:nvSpPr>
          <p:cNvPr id="104888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88" name="Date Placeholder 9"/>
          <p:cNvSpPr>
            <a:spLocks noGrp="1" noChangeArrowheads="1"/>
          </p:cNvSpPr>
          <p:nvPr>
            <p:ph type="dt" sz="half" idx="10"/>
          </p:nvPr>
        </p:nvSpPr>
        <p:spPr/>
        <p:txBody>
          <a:bodyPr/>
          <a:lstStyle/>
          <a:p>
            <a:fld id="{10C7275C-F240-4A9E-8815-E7F13ACBA9AD}" type="datetime1">
              <a:rPr lang="en-US" altLang="en-US" smtClean="0"/>
            </a:fld>
            <a:endParaRPr lang="en-US" altLang="en-US" sz="180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27" name="Title 1"/>
          <p:cNvSpPr>
            <a:spLocks noGrp="1"/>
          </p:cNvSpPr>
          <p:nvPr>
            <p:ph type="title"/>
          </p:nvPr>
        </p:nvSpPr>
        <p:spPr/>
        <p:txBody>
          <a:bodyPr/>
          <a:lstStyle/>
          <a:p>
            <a:r>
              <a:rPr lang="en-US" noProof="1"/>
              <a:t>Click to edit Master title style</a:t>
            </a:r>
            <a:endParaRPr lang="en-IN" noProof="1"/>
          </a:p>
        </p:txBody>
      </p:sp>
      <p:sp>
        <p:nvSpPr>
          <p:cNvPr id="1048828" name="Content Placeholder 2"/>
          <p:cNvSpPr>
            <a:spLocks noGrp="1"/>
          </p:cNvSpPr>
          <p:nvPr>
            <p:ph idx="1"/>
          </p:nvPr>
        </p:nvSpPr>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29" name="Date Placeholder 3"/>
          <p:cNvSpPr>
            <a:spLocks noGrp="1" noChangeArrowheads="1"/>
          </p:cNvSpPr>
          <p:nvPr>
            <p:ph type="dt" sz="half" idx="10"/>
          </p:nvPr>
        </p:nvSpPr>
        <p:spPr/>
        <p:txBody>
          <a:bodyPr/>
          <a:lstStyle/>
          <a:p>
            <a:fld id="{AAAD5EA4-1B1C-4A12-ADC8-81CD8E659FBC}" type="datetime1">
              <a:rPr lang="en-US" altLang="en-US" smtClean="0"/>
            </a:fld>
            <a:endParaRPr lang="en-US" altLang="en-US" sz="1800">
              <a:solidFill>
                <a:schemeClr val="tx1"/>
              </a:solidFil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24"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1048825"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Edit Master text styles</a:t>
            </a:r>
            <a:endParaRPr lang="en-US" noProof="1"/>
          </a:p>
        </p:txBody>
      </p:sp>
      <p:sp>
        <p:nvSpPr>
          <p:cNvPr id="1048826" name="Date Placeholder 3"/>
          <p:cNvSpPr>
            <a:spLocks noGrp="1" noChangeArrowheads="1"/>
          </p:cNvSpPr>
          <p:nvPr>
            <p:ph type="dt" sz="half" idx="10"/>
          </p:nvPr>
        </p:nvSpPr>
        <p:spPr/>
        <p:txBody>
          <a:bodyPr/>
          <a:lstStyle/>
          <a:p>
            <a:fld id="{BDC4A754-98F9-448D-9DBA-E8373ACECA82}" type="datetime1">
              <a:rPr lang="en-US" altLang="en-US" smtClean="0"/>
            </a:fld>
            <a:endParaRPr lang="en-US" altLang="en-US" sz="1800">
              <a:solidFill>
                <a:schemeClr val="tx1"/>
              </a:solidFil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lang="en-US" noProof="1"/>
              <a:t>Click to edit Master title style</a:t>
            </a:r>
            <a:endParaRPr lang="en-IN" noProof="1"/>
          </a:p>
        </p:txBody>
      </p:sp>
      <p:sp>
        <p:nvSpPr>
          <p:cNvPr id="1048847" name="Content Placeholder 2"/>
          <p:cNvSpPr>
            <a:spLocks noGrp="1"/>
          </p:cNvSpPr>
          <p:nvPr>
            <p:ph sz="half" idx="1"/>
          </p:nvPr>
        </p:nvSpPr>
        <p:spPr>
          <a:xfrm>
            <a:off x="6096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48" name="Content Placeholder 3"/>
          <p:cNvSpPr>
            <a:spLocks noGrp="1"/>
          </p:cNvSpPr>
          <p:nvPr>
            <p:ph sz="half" idx="2"/>
          </p:nvPr>
        </p:nvSpPr>
        <p:spPr>
          <a:xfrm>
            <a:off x="6172200" y="1600200"/>
            <a:ext cx="5410200" cy="4525963"/>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49" name="Date Placeholder 3"/>
          <p:cNvSpPr>
            <a:spLocks noGrp="1" noChangeArrowheads="1"/>
          </p:cNvSpPr>
          <p:nvPr>
            <p:ph type="dt" sz="half" idx="10"/>
          </p:nvPr>
        </p:nvSpPr>
        <p:spPr/>
        <p:txBody>
          <a:bodyPr/>
          <a:lstStyle/>
          <a:p>
            <a:fld id="{77DA6E14-B4D2-44B2-AB26-C9D9E479130C}" type="datetime1">
              <a:rPr lang="en-US" altLang="en-US" smtClean="0"/>
            </a:fld>
            <a:endParaRPr lang="en-US" altLang="en-US" sz="1800">
              <a:solidFill>
                <a:schemeClr val="tx1"/>
              </a:solidFil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34"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104883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36" name="Content Placeholder 3"/>
          <p:cNvSpPr>
            <a:spLocks noGrp="1"/>
          </p:cNvSpPr>
          <p:nvPr>
            <p:ph sz="half" idx="2"/>
          </p:nvPr>
        </p:nvSpPr>
        <p:spPr>
          <a:xfrm>
            <a:off x="839788" y="2505075"/>
            <a:ext cx="5157787"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3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endParaRPr lang="en-US" noProof="1"/>
          </a:p>
        </p:txBody>
      </p:sp>
      <p:sp>
        <p:nvSpPr>
          <p:cNvPr id="1048838" name="Content Placeholder 5"/>
          <p:cNvSpPr>
            <a:spLocks noGrp="1"/>
          </p:cNvSpPr>
          <p:nvPr>
            <p:ph sz="quarter" idx="4"/>
          </p:nvPr>
        </p:nvSpPr>
        <p:spPr>
          <a:xfrm>
            <a:off x="6172200" y="2505075"/>
            <a:ext cx="5183188" cy="3684588"/>
          </a:xfrm>
        </p:spPr>
        <p:txBody>
          <a:body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39" name="Date Placeholder 3"/>
          <p:cNvSpPr>
            <a:spLocks noGrp="1" noChangeArrowheads="1"/>
          </p:cNvSpPr>
          <p:nvPr>
            <p:ph type="dt" sz="half" idx="10"/>
          </p:nvPr>
        </p:nvSpPr>
        <p:spPr/>
        <p:txBody>
          <a:bodyPr/>
          <a:lstStyle/>
          <a:p>
            <a:fld id="{73914299-6D31-444A-B12F-3BC329C73276}" type="datetime1">
              <a:rPr lang="en-US" altLang="en-US" smtClean="0"/>
            </a:fld>
            <a:endParaRPr lang="en-US" altLang="en-US" sz="1800">
              <a:solidFill>
                <a:schemeClr val="tx1"/>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40" name="Title 1"/>
          <p:cNvSpPr>
            <a:spLocks noGrp="1"/>
          </p:cNvSpPr>
          <p:nvPr>
            <p:ph type="title"/>
          </p:nvPr>
        </p:nvSpPr>
        <p:spPr/>
        <p:txBody>
          <a:bodyPr/>
          <a:lstStyle/>
          <a:p>
            <a:r>
              <a:rPr lang="en-US" noProof="1"/>
              <a:t>Click to edit Master title style</a:t>
            </a:r>
            <a:endParaRPr lang="en-IN" noProof="1"/>
          </a:p>
        </p:txBody>
      </p:sp>
      <p:sp>
        <p:nvSpPr>
          <p:cNvPr id="1048841" name="Date Placeholder 3"/>
          <p:cNvSpPr>
            <a:spLocks noGrp="1" noChangeArrowheads="1"/>
          </p:cNvSpPr>
          <p:nvPr>
            <p:ph type="dt" sz="half" idx="10"/>
          </p:nvPr>
        </p:nvSpPr>
        <p:spPr/>
        <p:txBody>
          <a:bodyPr/>
          <a:lstStyle/>
          <a:p>
            <a:fld id="{36025F04-6A34-47AC-975A-E4AC18BEB7B9}" type="datetime1">
              <a:rPr lang="en-US" altLang="en-US" smtClean="0"/>
            </a:fld>
            <a:endParaRPr lang="en-US" altLang="en-US" sz="1800">
              <a:solidFill>
                <a:schemeClr val="tx1"/>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45" name="Date Placeholder 3"/>
          <p:cNvSpPr>
            <a:spLocks noGrp="1" noChangeArrowheads="1"/>
          </p:cNvSpPr>
          <p:nvPr>
            <p:ph type="dt" sz="half" idx="10"/>
          </p:nvPr>
        </p:nvSpPr>
        <p:spPr/>
        <p:txBody>
          <a:bodyPr/>
          <a:lstStyle/>
          <a:p>
            <a:fld id="{45FB8311-B051-4C8F-AF52-EDF2A60CB6CE}" type="datetime1">
              <a:rPr lang="en-US" altLang="en-US" smtClean="0"/>
            </a:fld>
            <a:endParaRPr lang="en-US" altLang="en-US" sz="1800">
              <a:solidFill>
                <a:schemeClr val="tx1"/>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53"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85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5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56" name="Date Placeholder 3"/>
          <p:cNvSpPr>
            <a:spLocks noGrp="1" noChangeArrowheads="1"/>
          </p:cNvSpPr>
          <p:nvPr>
            <p:ph type="dt" sz="half" idx="10"/>
          </p:nvPr>
        </p:nvSpPr>
        <p:spPr/>
        <p:txBody>
          <a:bodyPr/>
          <a:lstStyle/>
          <a:p>
            <a:fld id="{0194DD38-4A5A-475C-B5A7-6E1DB791684A}" type="datetime1">
              <a:rPr lang="en-US" altLang="en-US" smtClean="0"/>
            </a:fld>
            <a:endParaRPr lang="en-US" altLang="en-US" sz="1800">
              <a:solidFill>
                <a:schemeClr val="tx1"/>
              </a:solidFil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30"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104883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Calibri" panose="020F0502020204030204" pitchFamily="34" charset="0"/>
            </a:endParaRPr>
          </a:p>
        </p:txBody>
      </p:sp>
      <p:sp>
        <p:nvSpPr>
          <p:cNvPr id="10488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endParaRPr lang="en-US" noProof="1"/>
          </a:p>
        </p:txBody>
      </p:sp>
      <p:sp>
        <p:nvSpPr>
          <p:cNvPr id="1048833" name="Date Placeholder 3"/>
          <p:cNvSpPr>
            <a:spLocks noGrp="1" noChangeArrowheads="1"/>
          </p:cNvSpPr>
          <p:nvPr>
            <p:ph type="dt" sz="half" idx="10"/>
          </p:nvPr>
        </p:nvSpPr>
        <p:spPr/>
        <p:txBody>
          <a:bodyPr/>
          <a:lstStyle/>
          <a:p>
            <a:fld id="{DFC29C94-2A89-4BDB-93AC-7CCC3B66DC6F}" type="datetime1">
              <a:rPr lang="en-US" altLang="en-US" smtClean="0"/>
            </a:fld>
            <a:endParaRPr lang="en-US" altLang="en-US" sz="1800">
              <a:solidFill>
                <a:schemeClr val="tx1"/>
              </a:solidFil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42" name="Title 1"/>
          <p:cNvSpPr>
            <a:spLocks noGrp="1"/>
          </p:cNvSpPr>
          <p:nvPr>
            <p:ph type="title"/>
          </p:nvPr>
        </p:nvSpPr>
        <p:spPr/>
        <p:txBody>
          <a:bodyPr/>
          <a:lstStyle/>
          <a:p>
            <a:r>
              <a:rPr lang="en-US" noProof="1"/>
              <a:t>Click to edit Master title style</a:t>
            </a:r>
            <a:endParaRPr lang="en-IN" noProof="1"/>
          </a:p>
        </p:txBody>
      </p:sp>
      <p:sp>
        <p:nvSpPr>
          <p:cNvPr id="1048843" name="Vertical Text Placeholder 2"/>
          <p:cNvSpPr>
            <a:spLocks noGrp="1"/>
          </p:cNvSpPr>
          <p:nvPr>
            <p:ph type="body" orient="vert" idx="1"/>
          </p:nvPr>
        </p:nvSpPr>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44" name="Date Placeholder 3"/>
          <p:cNvSpPr>
            <a:spLocks noGrp="1" noChangeArrowheads="1"/>
          </p:cNvSpPr>
          <p:nvPr>
            <p:ph type="dt" sz="half" idx="10"/>
          </p:nvPr>
        </p:nvSpPr>
        <p:spPr/>
        <p:txBody>
          <a:bodyPr/>
          <a:lstStyle/>
          <a:p>
            <a:fld id="{56716E1D-B392-4229-8FDD-4B9E9CEFBE56}" type="datetime1">
              <a:rPr lang="en-US" altLang="en-US" smtClean="0"/>
            </a:fld>
            <a:endParaRPr lang="en-US" altLang="en-US" sz="1800">
              <a:solidFill>
                <a:schemeClr val="tx1"/>
              </a:solidFil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50" name="Vertical Title 1"/>
          <p:cNvSpPr>
            <a:spLocks noGrp="1"/>
          </p:cNvSpPr>
          <p:nvPr>
            <p:ph type="title" orient="vert"/>
          </p:nvPr>
        </p:nvSpPr>
        <p:spPr>
          <a:xfrm>
            <a:off x="8839200" y="274638"/>
            <a:ext cx="2743200" cy="5851525"/>
          </a:xfrm>
        </p:spPr>
        <p:txBody>
          <a:bodyPr vert="eaVert"/>
          <a:lstStyle/>
          <a:p>
            <a:r>
              <a:rPr lang="en-US" noProof="1"/>
              <a:t>Click to edit Master title style</a:t>
            </a:r>
            <a:endParaRPr lang="en-IN" noProof="1"/>
          </a:p>
        </p:txBody>
      </p:sp>
      <p:sp>
        <p:nvSpPr>
          <p:cNvPr id="1048851" name="Vertical Text Placeholder 2"/>
          <p:cNvSpPr>
            <a:spLocks noGrp="1"/>
          </p:cNvSpPr>
          <p:nvPr>
            <p:ph type="body" orient="vert" idx="1"/>
          </p:nvPr>
        </p:nvSpPr>
        <p:spPr>
          <a:xfrm>
            <a:off x="609600" y="274638"/>
            <a:ext cx="8077200" cy="5851525"/>
          </a:xfrm>
        </p:spPr>
        <p:txBody>
          <a:bodyPr vert="eaVert"/>
          <a:lstStyle/>
          <a:p>
            <a:pPr lvl="0"/>
            <a:r>
              <a:rPr lang="en-US" noProof="1"/>
              <a:t>Edit Master text styles</a:t>
            </a:r>
            <a:endParaRPr lang="en-US" noProof="1"/>
          </a:p>
          <a:p>
            <a:pPr lvl="1"/>
            <a:r>
              <a:rPr lang="en-US" noProof="1"/>
              <a:t>Second level</a:t>
            </a:r>
            <a:endParaRPr lang="en-US" noProof="1"/>
          </a:p>
          <a:p>
            <a:pPr lvl="2"/>
            <a:r>
              <a:rPr lang="en-US" noProof="1"/>
              <a:t>Third level</a:t>
            </a:r>
            <a:endParaRPr lang="en-US" noProof="1"/>
          </a:p>
          <a:p>
            <a:pPr lvl="3"/>
            <a:r>
              <a:rPr lang="en-US" noProof="1"/>
              <a:t>Fourth level</a:t>
            </a:r>
            <a:endParaRPr lang="en-US" noProof="1"/>
          </a:p>
          <a:p>
            <a:pPr lvl="4"/>
            <a:r>
              <a:rPr lang="en-US" noProof="1"/>
              <a:t>Fifth level</a:t>
            </a:r>
            <a:endParaRPr lang="en-IN" noProof="1"/>
          </a:p>
        </p:txBody>
      </p:sp>
      <p:sp>
        <p:nvSpPr>
          <p:cNvPr id="1048852" name="Date Placeholder 3"/>
          <p:cNvSpPr>
            <a:spLocks noGrp="1" noChangeArrowheads="1"/>
          </p:cNvSpPr>
          <p:nvPr>
            <p:ph type="dt" sz="half" idx="10"/>
          </p:nvPr>
        </p:nvSpPr>
        <p:spPr/>
        <p:txBody>
          <a:bodyPr/>
          <a:lstStyle/>
          <a:p>
            <a:fld id="{E60FC52B-3B57-4659-928A-3AD549B3EAE4}" type="datetime1">
              <a:rPr lang="en-US" altLang="en-US" smtClean="0"/>
            </a:fld>
            <a:endParaRPr lang="en-US"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1.jpeg"/><Relationship Id="rId12" Type="http://schemas.openxmlformats.org/officeDocument/2006/relationships/slideLayout" Target="../slideLayouts/slideLayout111.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0.xml"/><Relationship Id="rId8" Type="http://schemas.openxmlformats.org/officeDocument/2006/relationships/slideLayout" Target="../slideLayouts/slideLayout119.xml"/><Relationship Id="rId7" Type="http://schemas.openxmlformats.org/officeDocument/2006/relationships/slideLayout" Target="../slideLayouts/slideLayout118.xml"/><Relationship Id="rId6" Type="http://schemas.openxmlformats.org/officeDocument/2006/relationships/slideLayout" Target="../slideLayouts/slideLayout117.xml"/><Relationship Id="rId5" Type="http://schemas.openxmlformats.org/officeDocument/2006/relationships/slideLayout" Target="../slideLayouts/slideLayout116.xml"/><Relationship Id="rId4" Type="http://schemas.openxmlformats.org/officeDocument/2006/relationships/slideLayout" Target="../slideLayouts/slideLayout115.xml"/><Relationship Id="rId3" Type="http://schemas.openxmlformats.org/officeDocument/2006/relationships/slideLayout" Target="../slideLayouts/slideLayout114.xml"/><Relationship Id="rId2" Type="http://schemas.openxmlformats.org/officeDocument/2006/relationships/slideLayout" Target="../slideLayouts/slideLayout113.xml"/><Relationship Id="rId12" Type="http://schemas.openxmlformats.org/officeDocument/2006/relationships/theme" Target="../theme/theme11.xml"/><Relationship Id="rId11" Type="http://schemas.openxmlformats.org/officeDocument/2006/relationships/slideLayout" Target="../slideLayouts/slideLayout122.xml"/><Relationship Id="rId10" Type="http://schemas.openxmlformats.org/officeDocument/2006/relationships/slideLayout" Target="../slideLayouts/slideLayout121.xml"/><Relationship Id="rId1" Type="http://schemas.openxmlformats.org/officeDocument/2006/relationships/slideLayout" Target="../slideLayouts/slideLayout11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1.xml"/><Relationship Id="rId8" Type="http://schemas.openxmlformats.org/officeDocument/2006/relationships/slideLayout" Target="../slideLayouts/slideLayout130.xml"/><Relationship Id="rId7" Type="http://schemas.openxmlformats.org/officeDocument/2006/relationships/slideLayout" Target="../slideLayouts/slideLayout129.xml"/><Relationship Id="rId6" Type="http://schemas.openxmlformats.org/officeDocument/2006/relationships/slideLayout" Target="../slideLayouts/slideLayout128.xml"/><Relationship Id="rId5" Type="http://schemas.openxmlformats.org/officeDocument/2006/relationships/slideLayout" Target="../slideLayouts/slideLayout127.xml"/><Relationship Id="rId4" Type="http://schemas.openxmlformats.org/officeDocument/2006/relationships/slideLayout" Target="../slideLayouts/slideLayout126.xml"/><Relationship Id="rId3" Type="http://schemas.openxmlformats.org/officeDocument/2006/relationships/slideLayout" Target="../slideLayouts/slideLayout125.xml"/><Relationship Id="rId2" Type="http://schemas.openxmlformats.org/officeDocument/2006/relationships/slideLayout" Target="../slideLayouts/slideLayout124.xml"/><Relationship Id="rId12" Type="http://schemas.openxmlformats.org/officeDocument/2006/relationships/theme" Target="../theme/theme12.xml"/><Relationship Id="rId11" Type="http://schemas.openxmlformats.org/officeDocument/2006/relationships/slideLayout" Target="../slideLayouts/slideLayout133.xml"/><Relationship Id="rId10" Type="http://schemas.openxmlformats.org/officeDocument/2006/relationships/slideLayout" Target="../slideLayouts/slideLayout132.xml"/><Relationship Id="rId1" Type="http://schemas.openxmlformats.org/officeDocument/2006/relationships/slideLayout" Target="../slideLayouts/slideLayout12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48860"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861"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862"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2CB2CB77-EEF1-4DD1-846C-3416B3E0EEE0}"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577"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578"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4056A1B8-08F0-45F0-9B6F-4E8891710653}"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9055"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9056"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9057"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900C58CF-CBC4-4150-BFCC-9ED37CE8A976}"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743"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744"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745"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19861E34-BF65-449B-A284-33C928F0C447}"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938"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939"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940"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00C26A44-7275-4DD2-AE55-B4EE7C943F9A}"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704"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705"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706"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ABB69D81-3B10-47A3-AC3B-EEB3FD8A872F}"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48782"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783"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784"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C1A140F0-4892-4226-A0E7-12D937F148CE}"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9016"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9017"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9018"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C06A328C-DA62-489E-ADDE-45E643C72755}"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977"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978"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979"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8613EC06-B8AF-4E25-9A16-908858415581}"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48899" name="Title Placeholder 8"/>
          <p:cNvSpPr>
            <a:spLocks noGrp="1" noChangeArrowheads="1"/>
          </p:cNvSpPr>
          <p:nvPr>
            <p:ph type="title" idx="4294967295"/>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en-US" altLang="zh-CN">
                <a:sym typeface="Arial" panose="020B0604020202020204" pitchFamily="34" charset="0"/>
              </a:rPr>
              <a:t>Click to edit Master title style</a:t>
            </a:r>
            <a:endParaRPr lang="en-US" altLang="zh-CN">
              <a:sym typeface="Arial" panose="020B0604020202020204" pitchFamily="34" charset="0"/>
            </a:endParaRPr>
          </a:p>
        </p:txBody>
      </p:sp>
      <p:sp>
        <p:nvSpPr>
          <p:cNvPr id="1048900" name="Text Placeholder 29"/>
          <p:cNvSpPr>
            <a:spLocks noGrp="1" noChangeArrowheads="1"/>
          </p:cNvSpPr>
          <p:nvPr>
            <p:ph type="body" idx="9"/>
          </p:nvPr>
        </p:nvSpPr>
        <p:spPr bwMode="auto">
          <a:xfrm>
            <a:off x="609600" y="1935163"/>
            <a:ext cx="10972800" cy="4389437"/>
          </a:xfrm>
          <a:prstGeom prst="rect">
            <a:avLst/>
          </a:prstGeom>
          <a:noFill/>
          <a:ln w="9525">
            <a:noFill/>
            <a:miter lim="800000"/>
          </a:ln>
        </p:spPr>
        <p:txBody>
          <a:bodyPr vert="horz" wrap="square" lIns="91440" tIns="45720" rIns="91440" bIns="45720" numCol="1" anchor="t" anchorCtr="0" compatLnSpc="1"/>
          <a:lstStyle/>
          <a:p>
            <a:pPr lvl="0"/>
            <a:r>
              <a:rPr lang="en-US" altLang="zh-CN">
                <a:sym typeface="Arial" panose="020B0604020202020204" pitchFamily="34" charset="0"/>
              </a:rPr>
              <a:t>Click to edit Master text styles</a:t>
            </a:r>
            <a:endParaRPr lang="en-US" altLang="zh-CN">
              <a:sym typeface="Arial" panose="020B0604020202020204" pitchFamily="34" charset="0"/>
            </a:endParaRPr>
          </a:p>
          <a:p>
            <a:pPr lvl="1"/>
            <a:r>
              <a:rPr lang="en-US" altLang="zh-CN">
                <a:sym typeface="Arial" panose="020B0604020202020204" pitchFamily="34" charset="0"/>
              </a:rPr>
              <a:t>Second level</a:t>
            </a:r>
            <a:endParaRPr lang="en-US" altLang="zh-CN">
              <a:sym typeface="Arial" panose="020B0604020202020204" pitchFamily="34" charset="0"/>
            </a:endParaRPr>
          </a:p>
          <a:p>
            <a:pPr lvl="2"/>
            <a:r>
              <a:rPr lang="en-US" altLang="zh-CN">
                <a:sym typeface="Arial" panose="020B0604020202020204" pitchFamily="34" charset="0"/>
              </a:rPr>
              <a:t>Third level</a:t>
            </a:r>
            <a:endParaRPr lang="en-US" altLang="zh-CN">
              <a:sym typeface="Arial" panose="020B0604020202020204" pitchFamily="34" charset="0"/>
            </a:endParaRPr>
          </a:p>
          <a:p>
            <a:pPr lvl="3"/>
            <a:r>
              <a:rPr lang="en-US" altLang="zh-CN">
                <a:sym typeface="Arial" panose="020B0604020202020204" pitchFamily="34" charset="0"/>
              </a:rPr>
              <a:t>Fourth level</a:t>
            </a:r>
            <a:endParaRPr lang="en-US" altLang="zh-CN">
              <a:sym typeface="Arial" panose="020B0604020202020204" pitchFamily="34" charset="0"/>
            </a:endParaRPr>
          </a:p>
          <a:p>
            <a:pPr lvl="4"/>
            <a:r>
              <a:rPr lang="en-US" altLang="zh-CN">
                <a:sym typeface="Arial" panose="020B0604020202020204" pitchFamily="34" charset="0"/>
              </a:rPr>
              <a:t>Fifth level</a:t>
            </a:r>
            <a:endParaRPr lang="en-US" altLang="zh-CN">
              <a:sym typeface="Arial" panose="020B0604020202020204" pitchFamily="34" charset="0"/>
            </a:endParaRPr>
          </a:p>
        </p:txBody>
      </p:sp>
      <p:sp>
        <p:nvSpPr>
          <p:cNvPr id="1048901" name="Date Placeholder 9"/>
          <p:cNvSpPr>
            <a:spLocks noGrp="1" noChangeArrowheads="1"/>
          </p:cNvSpPr>
          <p:nvPr>
            <p:ph type="dt" sz="half" idx="2"/>
          </p:nvPr>
        </p:nvSpPr>
        <p:spPr bwMode="auto">
          <a:xfrm>
            <a:off x="609600" y="6356350"/>
            <a:ext cx="2844800" cy="365125"/>
          </a:xfrm>
          <a:prstGeom prst="rect">
            <a:avLst/>
          </a:prstGeom>
          <a:noFill/>
          <a:ln>
            <a:noFill/>
          </a:ln>
        </p:spPr>
        <p:txBody>
          <a:bodyPr vert="horz" wrap="square" lIns="0" tIns="0" rIns="0" bIns="0" numCol="1" anchor="b" anchorCtr="0" compatLnSpc="1"/>
          <a:lstStyle>
            <a:lvl1pPr>
              <a:defRPr sz="1000">
                <a:sym typeface="Arial" panose="020B0604020202020204" pitchFamily="34" charset="0"/>
              </a:defRPr>
            </a:lvl1pPr>
          </a:lstStyle>
          <a:p>
            <a:fld id="{DCB9E210-F6CF-4DC1-9600-36FAC04480B8}"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sym typeface="Arial" panose="020B0604020202020204" pitchFamily="34" charset="0"/>
        </a:defRPr>
      </a:lvl1pPr>
      <a:lvl2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2pPr>
      <a:lvl3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3pPr>
      <a:lvl4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4pPr>
      <a:lvl5pPr algn="l" rtl="0" eaLnBrk="0" fontAlgn="base" hangingPunct="0">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5pPr>
      <a:lvl6pPr marL="4572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6pPr>
      <a:lvl7pPr marL="9144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7pPr>
      <a:lvl8pPr marL="13716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8pPr>
      <a:lvl9pPr marL="1828800" algn="l" rtl="0" fontAlgn="base">
        <a:spcBef>
          <a:spcPct val="0"/>
        </a:spcBef>
        <a:spcAft>
          <a:spcPct val="0"/>
        </a:spcAft>
        <a:defRPr sz="3200">
          <a:solidFill>
            <a:schemeClr val="accent1"/>
          </a:solidFill>
          <a:latin typeface="Arial" panose="020B0604020202020204" pitchFamily="34" charset="0"/>
          <a:ea typeface="黑体" charset="0"/>
          <a:cs typeface="黑体" charset="0"/>
          <a:sym typeface="Arial" panose="020B0604020202020204" pitchFamily="34" charset="0"/>
        </a:defRPr>
      </a:lvl9pPr>
    </p:titleStyle>
    <p:bodyStyle>
      <a:lvl1pPr marL="273050" indent="-2730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1pPr>
      <a:lvl2pPr marL="64008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2pPr>
      <a:lvl3pPr marL="914400" indent="-2463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3pPr>
      <a:lvl4pPr marL="1187450" indent="-20955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4pPr>
      <a:lvl5pPr marL="1462405" indent="-208280" algn="l" defTabSz="0" rtl="0" eaLnBrk="0" fontAlgn="base" hangingPunct="0">
        <a:spcBef>
          <a:spcPct val="20000"/>
        </a:spcBef>
        <a:spcAft>
          <a:spcPct val="0"/>
        </a:spcAft>
        <a:buSzPct val="80000"/>
        <a:buFont typeface="Wingdings" panose="05000000000000000000" pitchFamily="2" charset="2"/>
        <a:buChar char="Ø"/>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665"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666"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667"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16C7453A-2D0F-4AE2-950D-4C217803E8CC}"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48821" name="Title Placeholder 1"/>
          <p:cNvSpPr>
            <a:spLocks noGrp="1" noChangeArrowheads="1"/>
          </p:cNvSpPr>
          <p:nvPr>
            <p:ph type="title" idx="4294967295"/>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ltLang="zh-CN">
                <a:sym typeface="Calibri" panose="020F0502020204030204" pitchFamily="34" charset="0"/>
              </a:rPr>
              <a:t>Click to edit Master title style</a:t>
            </a:r>
            <a:endParaRPr lang="en-US" altLang="zh-CN">
              <a:sym typeface="Calibri" panose="020F0502020204030204" pitchFamily="34" charset="0"/>
            </a:endParaRPr>
          </a:p>
        </p:txBody>
      </p:sp>
      <p:sp>
        <p:nvSpPr>
          <p:cNvPr id="1048822" name="Text Placeholder 2"/>
          <p:cNvSpPr>
            <a:spLocks noGrp="1" noChangeArrowheads="1"/>
          </p:cNvSpPr>
          <p:nvPr>
            <p:ph type="body" idx="9"/>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en-US" altLang="zh-CN">
                <a:sym typeface="Calibri" panose="020F0502020204030204" pitchFamily="34" charset="0"/>
              </a:rPr>
              <a:t>Click to edit Master text styles</a:t>
            </a:r>
            <a:endParaRPr lang="en-US" altLang="zh-CN">
              <a:sym typeface="Calibri" panose="020F0502020204030204" pitchFamily="34" charset="0"/>
            </a:endParaRPr>
          </a:p>
          <a:p>
            <a:pPr lvl="1"/>
            <a:r>
              <a:rPr lang="en-US" altLang="zh-CN">
                <a:sym typeface="Calibri" panose="020F0502020204030204" pitchFamily="34" charset="0"/>
              </a:rPr>
              <a:t>Second level</a:t>
            </a:r>
            <a:endParaRPr lang="en-US" altLang="zh-CN">
              <a:sym typeface="Calibri" panose="020F0502020204030204" pitchFamily="34" charset="0"/>
            </a:endParaRPr>
          </a:p>
          <a:p>
            <a:pPr lvl="2"/>
            <a:r>
              <a:rPr lang="en-US" altLang="zh-CN">
                <a:sym typeface="Calibri" panose="020F0502020204030204" pitchFamily="34" charset="0"/>
              </a:rPr>
              <a:t>Third level</a:t>
            </a:r>
            <a:endParaRPr lang="en-US" altLang="zh-CN">
              <a:sym typeface="Calibri" panose="020F0502020204030204" pitchFamily="34" charset="0"/>
            </a:endParaRPr>
          </a:p>
          <a:p>
            <a:pPr lvl="3"/>
            <a:r>
              <a:rPr lang="en-US" altLang="zh-CN">
                <a:sym typeface="Calibri" panose="020F0502020204030204" pitchFamily="34" charset="0"/>
              </a:rPr>
              <a:t>Fourth level</a:t>
            </a:r>
            <a:endParaRPr lang="en-US" altLang="zh-CN">
              <a:sym typeface="Calibri" panose="020F0502020204030204" pitchFamily="34" charset="0"/>
            </a:endParaRPr>
          </a:p>
          <a:p>
            <a:pPr lvl="4"/>
            <a:r>
              <a:rPr lang="en-US" altLang="zh-CN">
                <a:sym typeface="Calibri" panose="020F0502020204030204" pitchFamily="34" charset="0"/>
              </a:rPr>
              <a:t>Fifth level</a:t>
            </a:r>
            <a:endParaRPr lang="en-US" altLang="zh-CN">
              <a:sym typeface="Calibri" panose="020F0502020204030204" pitchFamily="34" charset="0"/>
            </a:endParaRPr>
          </a:p>
        </p:txBody>
      </p:sp>
      <p:sp>
        <p:nvSpPr>
          <p:cNvPr id="1048823" name="Date Placeholder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a:defRPr sz="1200">
                <a:solidFill>
                  <a:srgbClr val="898989"/>
                </a:solidFill>
              </a:defRPr>
            </a:lvl1pPr>
          </a:lstStyle>
          <a:p>
            <a:fld id="{D61815DB-ECCE-4D5D-A928-916C2A527321}" type="datetime1">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SimSun"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0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03.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3.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3.xml"/><Relationship Id="rId2" Type="http://schemas.openxmlformats.org/officeDocument/2006/relationships/audio" Target="../media/audio1.wav"/><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3.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1048581" name="TextBox 6"/>
          <p:cNvSpPr>
            <a:spLocks noChangeArrowheads="1"/>
          </p:cNvSpPr>
          <p:nvPr/>
        </p:nvSpPr>
        <p:spPr bwMode="auto">
          <a:xfrm>
            <a:off x="3273425" y="876300"/>
            <a:ext cx="8001000" cy="599439"/>
          </a:xfrm>
          <a:prstGeom prst="rect">
            <a:avLst/>
          </a:prstGeom>
          <a:noFill/>
          <a:ln>
            <a:noFill/>
          </a:ln>
        </p:spPr>
        <p:txBody>
          <a:bodyPr>
            <a:spAutoFit/>
          </a:bodyPr>
          <a:lstStyle/>
          <a:p>
            <a:r>
              <a:rPr lang="en-US" altLang="zh-CN" sz="2800" dirty="0">
                <a:latin typeface="+mj-lt"/>
                <a:cs typeface="Times New Roman" panose="02020603050405020304" pitchFamily="18" charset="0"/>
              </a:rPr>
              <a:t>Project Title</a:t>
            </a:r>
            <a:endParaRPr lang="en-US" altLang="en-US" sz="2800" b="1" dirty="0">
              <a:solidFill>
                <a:srgbClr val="000000"/>
              </a:solidFill>
              <a:effectLst>
                <a:outerShdw blurRad="38100" dist="38100" dir="2700000" algn="tl">
                  <a:srgbClr val="C0C0C0"/>
                </a:outerShdw>
              </a:effectLst>
              <a:latin typeface="+mj-lt"/>
              <a:cs typeface="Times New Roman" panose="02020603050405020304" pitchFamily="18" charset="0"/>
              <a:sym typeface="Arial" panose="020B0604020202020204" pitchFamily="34" charset="0"/>
            </a:endParaRPr>
          </a:p>
        </p:txBody>
      </p:sp>
      <p:pic>
        <p:nvPicPr>
          <p:cNvPr id="2097152" name="Picture 6" descr="klogo copy.png"/>
          <p:cNvPicPr>
            <a:picLocks noChangeAspect="1" noChangeArrowheads="1"/>
          </p:cNvPicPr>
          <p:nvPr/>
        </p:nvPicPr>
        <p:blipFill>
          <a:blip r:embed="rId2"/>
          <a:srcRect/>
          <a:stretch>
            <a:fillRect/>
          </a:stretch>
        </p:blipFill>
        <p:spPr bwMode="auto">
          <a:xfrm>
            <a:off x="63500" y="63500"/>
            <a:ext cx="1585913" cy="1317625"/>
          </a:xfrm>
          <a:prstGeom prst="rect">
            <a:avLst/>
          </a:prstGeom>
          <a:noFill/>
          <a:ln w="9525">
            <a:noFill/>
            <a:miter lim="800000"/>
            <a:headEnd/>
            <a:tailEnd/>
          </a:ln>
        </p:spPr>
      </p:pic>
      <p:pic>
        <p:nvPicPr>
          <p:cNvPr id="2097153" name="Picture 8" descr="kec2blackborder png.PNG"/>
          <p:cNvPicPr>
            <a:picLocks noChangeAspect="1" noChangeArrowheads="1"/>
          </p:cNvPicPr>
          <p:nvPr/>
        </p:nvPicPr>
        <p:blipFill>
          <a:blip r:embed="rId3"/>
          <a:srcRect/>
          <a:stretch>
            <a:fillRect/>
          </a:stretch>
        </p:blipFill>
        <p:spPr bwMode="auto">
          <a:xfrm>
            <a:off x="265113" y="4222750"/>
            <a:ext cx="1636712" cy="1793875"/>
          </a:xfrm>
          <a:prstGeom prst="rect">
            <a:avLst/>
          </a:prstGeom>
          <a:noFill/>
          <a:ln w="9525">
            <a:noFill/>
            <a:miter lim="800000"/>
            <a:headEnd/>
            <a:tailEnd/>
          </a:ln>
        </p:spPr>
      </p:pic>
      <p:sp>
        <p:nvSpPr>
          <p:cNvPr id="1048582" name="TextBox 6"/>
          <p:cNvSpPr txBox="1"/>
          <p:nvPr/>
        </p:nvSpPr>
        <p:spPr>
          <a:xfrm>
            <a:off x="2920181" y="4188542"/>
            <a:ext cx="8893278" cy="408939"/>
          </a:xfrm>
          <a:prstGeom prst="rect">
            <a:avLst/>
          </a:prstGeom>
          <a:noFill/>
        </p:spPr>
        <p:txBody>
          <a:bodyPr wrap="square" rtlCol="0">
            <a:spAutoFit/>
          </a:bodyPr>
          <a:lstStyle/>
          <a:p>
            <a:r>
              <a:rPr lang="en-IN" b="1" u="sng" dirty="0"/>
              <a:t>PRESENTED BY	</a:t>
            </a:r>
            <a:r>
              <a:rPr lang="en-IN" b="1" dirty="0"/>
              <a:t>											</a:t>
            </a:r>
            <a:r>
              <a:rPr lang="en-IN" b="1" u="sng" dirty="0"/>
              <a:t>GUIDED BY</a:t>
            </a:r>
            <a:endParaRPr lang="en-IN" b="1" u="sng" dirty="0"/>
          </a:p>
        </p:txBody>
      </p:sp>
      <p:sp>
        <p:nvSpPr>
          <p:cNvPr id="1048583" name="TextBox 7"/>
          <p:cNvSpPr txBox="1"/>
          <p:nvPr/>
        </p:nvSpPr>
        <p:spPr>
          <a:xfrm>
            <a:off x="3038167" y="6489290"/>
            <a:ext cx="8967019" cy="408939"/>
          </a:xfrm>
          <a:prstGeom prst="rect">
            <a:avLst/>
          </a:prstGeom>
          <a:noFill/>
        </p:spPr>
        <p:txBody>
          <a:bodyPr wrap="square" rtlCol="0">
            <a:spAutoFit/>
          </a:bodyPr>
          <a:lstStyle/>
          <a:p>
            <a:pPr algn="ctr"/>
            <a:r>
              <a:rPr lang="en-IN" b="1" dirty="0"/>
              <a:t>Department of Computer Science and Engineering</a:t>
            </a:r>
            <a:endParaRPr lang="en-IN" b="1" dirty="0"/>
          </a:p>
        </p:txBody>
      </p:sp>
      <p:sp>
        <p:nvSpPr>
          <p:cNvPr id="1048584" name="Date Placeholder 8"/>
          <p:cNvSpPr>
            <a:spLocks noGrp="1"/>
          </p:cNvSpPr>
          <p:nvPr>
            <p:ph type="dt" sz="half" idx="10"/>
          </p:nvPr>
        </p:nvSpPr>
        <p:spPr/>
        <p:txBody>
          <a:bodyPr/>
          <a:lstStyle/>
          <a:p>
            <a:fld id="{4D4846E0-EE6F-455E-81A1-C33F29B86DA6}" type="datetime1">
              <a:rPr lang="en-US" altLang="en-US" smtClean="0"/>
            </a:fld>
            <a:endParaRPr lang="en-US" altLang="en-US" sz="1800"/>
          </a:p>
        </p:txBody>
      </p:sp>
      <p:sp>
        <p:nvSpPr>
          <p:cNvPr id="1048585" name="Text Box 1"/>
          <p:cNvSpPr txBox="1"/>
          <p:nvPr/>
        </p:nvSpPr>
        <p:spPr>
          <a:xfrm>
            <a:off x="3558540" y="1647190"/>
            <a:ext cx="6523990" cy="1569660"/>
          </a:xfrm>
          <a:prstGeom prst="rect">
            <a:avLst/>
          </a:prstGeom>
          <a:noFill/>
        </p:spPr>
        <p:txBody>
          <a:bodyPr wrap="square" rtlCol="0">
            <a:spAutoFit/>
          </a:bodyPr>
          <a:lstStyle/>
          <a:p>
            <a:pPr algn="ctr"/>
            <a:r>
              <a:rPr lang="en-US" sz="3200" dirty="0"/>
              <a:t>A Machine learning assisted therapy tool for communication disordered children</a:t>
            </a:r>
            <a:endParaRPr lang="en-US" sz="3200" dirty="0"/>
          </a:p>
        </p:txBody>
      </p:sp>
      <p:sp>
        <p:nvSpPr>
          <p:cNvPr id="1048586" name="Text Box 5"/>
          <p:cNvSpPr txBox="1"/>
          <p:nvPr/>
        </p:nvSpPr>
        <p:spPr>
          <a:xfrm>
            <a:off x="3776980" y="4612640"/>
            <a:ext cx="2637790" cy="1158240"/>
          </a:xfrm>
          <a:prstGeom prst="rect">
            <a:avLst/>
          </a:prstGeom>
          <a:noFill/>
        </p:spPr>
        <p:txBody>
          <a:bodyPr wrap="square" rtlCol="0">
            <a:spAutoFit/>
          </a:bodyPr>
          <a:lstStyle/>
          <a:p>
            <a:r>
              <a:rPr lang="en-US" sz="2000"/>
              <a:t>Snehaa.S</a:t>
            </a:r>
            <a:endParaRPr lang="en-US" sz="2000"/>
          </a:p>
          <a:p>
            <a:r>
              <a:rPr lang="en-US" sz="2000"/>
              <a:t>Swathi.B</a:t>
            </a:r>
            <a:endParaRPr lang="en-US" sz="2000"/>
          </a:p>
          <a:p>
            <a:r>
              <a:rPr lang="en-US" sz="2000"/>
              <a:t>Venkatesh.V</a:t>
            </a:r>
            <a:endParaRPr lang="en-US" sz="2000"/>
          </a:p>
        </p:txBody>
      </p:sp>
      <p:sp>
        <p:nvSpPr>
          <p:cNvPr id="1048587" name="Text Box 9"/>
          <p:cNvSpPr txBox="1"/>
          <p:nvPr/>
        </p:nvSpPr>
        <p:spPr>
          <a:xfrm>
            <a:off x="8812530" y="4775200"/>
            <a:ext cx="2905760" cy="447040"/>
          </a:xfrm>
          <a:prstGeom prst="rect">
            <a:avLst/>
          </a:prstGeom>
          <a:noFill/>
        </p:spPr>
        <p:txBody>
          <a:bodyPr wrap="square" rtlCol="0">
            <a:spAutoFit/>
          </a:bodyPr>
          <a:lstStyle/>
          <a:p>
            <a:r>
              <a:rPr lang="en-US" sz="2000"/>
              <a:t>Dr.C.S.Kanimozhi selvi</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sz="half" idx="1"/>
          </p:nvPr>
        </p:nvSpPr>
        <p:spPr>
          <a:xfrm>
            <a:off x="984250" y="433705"/>
            <a:ext cx="10897870" cy="5890895"/>
          </a:xfrm>
        </p:spPr>
        <p:txBody>
          <a:bodyPr/>
          <a:lstStyle/>
          <a:p>
            <a:pPr marL="0" indent="0" algn="ctr">
              <a:buNone/>
            </a:pPr>
            <a:r>
              <a:rPr lang="en-US" sz="2400" b="1" u="sng"/>
              <a:t>One-hot encoding</a:t>
            </a:r>
            <a:endParaRPr lang="en-US" sz="2400" b="1" u="sng"/>
          </a:p>
          <a:p>
            <a:pPr marL="0" indent="0" algn="ctr">
              <a:buNone/>
            </a:pPr>
            <a:endParaRPr lang="en-US" sz="2400" b="1" u="sng"/>
          </a:p>
          <a:p>
            <a:r>
              <a:rPr lang="en-US"/>
              <a:t>Lot of algorithms cannot work directly with categorical data.</a:t>
            </a:r>
            <a:endParaRPr lang="en-US"/>
          </a:p>
          <a:p>
            <a:r>
              <a:rPr lang="en-US"/>
              <a:t>We need a way to convert categorical data into a numerical form and our machine learning algorithm can take in that as input.</a:t>
            </a:r>
            <a:endParaRPr lang="en-US"/>
          </a:p>
          <a:p>
            <a:r>
              <a:rPr lang="en-US"/>
              <a:t>That categorical data is defined as variables with a finite set of label values. That most machine learning algorithms require numerical input and output variables. That an integer and one hot encoding is used to convert categorical data to integer data.</a:t>
            </a:r>
            <a:endParaRPr lang="en-US"/>
          </a:p>
          <a:p>
            <a:r>
              <a:rPr lang="en-US"/>
              <a:t>A one hot encoding is a representation of categorical variables as binary vectors.</a:t>
            </a:r>
            <a:endParaRPr lang="en-US"/>
          </a:p>
          <a:p>
            <a:r>
              <a:rPr lang="en-US"/>
              <a:t>This first requires that the categorical values be mapped to integer values.</a:t>
            </a:r>
            <a:endParaRPr lang="en-US"/>
          </a:p>
          <a:p>
            <a:r>
              <a:rPr lang="en-US"/>
              <a:t>Then, each integer value is represented as a binary vector that is all zero values except the index of the integer, which is marked with a 1.</a:t>
            </a:r>
            <a:endParaRPr lang="en-US"/>
          </a:p>
          <a:p>
            <a:endParaRPr lang="en-US"/>
          </a:p>
          <a:p>
            <a:endParaRPr lang="en-US"/>
          </a:p>
        </p:txBody>
      </p:sp>
      <p:sp>
        <p:nvSpPr>
          <p:cNvPr id="1048617"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Content Placeholder 2"/>
          <p:cNvSpPr>
            <a:spLocks noGrp="1"/>
          </p:cNvSpPr>
          <p:nvPr>
            <p:ph sz="half" idx="1"/>
          </p:nvPr>
        </p:nvSpPr>
        <p:spPr>
          <a:xfrm>
            <a:off x="974090" y="232410"/>
            <a:ext cx="10939145" cy="6092190"/>
          </a:xfrm>
        </p:spPr>
        <p:txBody>
          <a:bodyPr/>
          <a:lstStyle/>
          <a:p>
            <a:pPr marL="0" indent="0" algn="ctr">
              <a:buNone/>
            </a:pPr>
            <a:r>
              <a:rPr lang="en-US" sz="2400" b="1" u="sng"/>
              <a:t>Model Fitting with CNN</a:t>
            </a:r>
            <a:endParaRPr lang="en-US" sz="2400" b="1" u="sng"/>
          </a:p>
          <a:p>
            <a:endParaRPr lang="en-US"/>
          </a:p>
          <a:p>
            <a:endParaRPr lang="en-US"/>
          </a:p>
        </p:txBody>
      </p:sp>
      <p:sp>
        <p:nvSpPr>
          <p:cNvPr id="1048619"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pic>
        <p:nvPicPr>
          <p:cNvPr id="2097158" name="Content Placeholder 8" descr="fully_connected_layer1"/>
          <p:cNvPicPr>
            <a:picLocks noGrp="1" noChangeAspect="1"/>
          </p:cNvPicPr>
          <p:nvPr>
            <p:ph sz="half" idx="2"/>
          </p:nvPr>
        </p:nvPicPr>
        <p:blipFill>
          <a:blip r:embed="rId1"/>
          <a:stretch>
            <a:fillRect/>
          </a:stretch>
        </p:blipFill>
        <p:spPr>
          <a:xfrm>
            <a:off x="2547620" y="991870"/>
            <a:ext cx="6939915" cy="2621280"/>
          </a:xfrm>
          <a:prstGeom prst="rect">
            <a:avLst/>
          </a:prstGeom>
        </p:spPr>
      </p:pic>
      <p:pic>
        <p:nvPicPr>
          <p:cNvPr id="2097159" name="Picture 10" descr="CNN_recognizes_a_bird"/>
          <p:cNvPicPr>
            <a:picLocks noChangeAspect="1"/>
          </p:cNvPicPr>
          <p:nvPr/>
        </p:nvPicPr>
        <p:blipFill>
          <a:blip r:embed="rId2"/>
          <a:stretch>
            <a:fillRect/>
          </a:stretch>
        </p:blipFill>
        <p:spPr>
          <a:xfrm>
            <a:off x="2759710" y="3862705"/>
            <a:ext cx="7158990" cy="2461895"/>
          </a:xfrm>
          <a:prstGeom prst="rect">
            <a:avLst/>
          </a:prstGeom>
        </p:spPr>
      </p:pic>
      <p:pic>
        <p:nvPicPr>
          <p:cNvPr id="2097160" name="Content Placeholder 5" descr="Screenshot (60)"/>
          <p:cNvPicPr>
            <a:picLocks noChangeAspect="1"/>
          </p:cNvPicPr>
          <p:nvPr/>
        </p:nvPicPr>
        <p:blipFill>
          <a:blip r:embed="rId3"/>
          <a:srcRect l="10797" t="26419" r="69435" b="41384"/>
          <a:stretch>
            <a:fillRect/>
          </a:stretch>
        </p:blipFill>
        <p:spPr>
          <a:xfrm>
            <a:off x="2699385" y="4201160"/>
            <a:ext cx="1686560" cy="1346200"/>
          </a:xfrm>
          <a:prstGeom prst="rect">
            <a:avLst/>
          </a:prstGeom>
          <a:noFill/>
          <a:ln w="9525">
            <a:noFill/>
            <a:miter lim="800000"/>
            <a:headEnd/>
            <a:tailEnd/>
          </a:ln>
        </p:spPr>
      </p:pic>
      <p:sp>
        <p:nvSpPr>
          <p:cNvPr id="1048620" name="Rounded Rectangle 12"/>
          <p:cNvSpPr/>
          <p:nvPr/>
        </p:nvSpPr>
        <p:spPr>
          <a:xfrm>
            <a:off x="8773160" y="4599940"/>
            <a:ext cx="942975" cy="28384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48621" name="Rounded Rectangle 13"/>
          <p:cNvSpPr/>
          <p:nvPr/>
        </p:nvSpPr>
        <p:spPr>
          <a:xfrm>
            <a:off x="8773160" y="4951730"/>
            <a:ext cx="942975" cy="2838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48622" name="Rounded Rectangle 14"/>
          <p:cNvSpPr/>
          <p:nvPr/>
        </p:nvSpPr>
        <p:spPr>
          <a:xfrm>
            <a:off x="8773160" y="5263515"/>
            <a:ext cx="942975" cy="28384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48623" name="Text Box 15"/>
          <p:cNvSpPr txBox="1"/>
          <p:nvPr/>
        </p:nvSpPr>
        <p:spPr>
          <a:xfrm>
            <a:off x="9005570" y="4895215"/>
            <a:ext cx="335280" cy="408940"/>
          </a:xfrm>
          <a:prstGeom prst="rect">
            <a:avLst/>
          </a:prstGeom>
          <a:noFill/>
        </p:spPr>
        <p:txBody>
          <a:bodyPr wrap="none" rtlCol="0">
            <a:spAutoFit/>
          </a:bodyPr>
          <a:lstStyle/>
          <a:p>
            <a:r>
              <a:rPr lang="en-US"/>
              <a:t>A</a:t>
            </a:r>
            <a:endParaRPr lang="en-US"/>
          </a:p>
        </p:txBody>
      </p:sp>
      <p:sp>
        <p:nvSpPr>
          <p:cNvPr id="1048624" name="Text Box 17"/>
          <p:cNvSpPr txBox="1"/>
          <p:nvPr/>
        </p:nvSpPr>
        <p:spPr>
          <a:xfrm>
            <a:off x="9076690" y="4583430"/>
            <a:ext cx="347980" cy="408940"/>
          </a:xfrm>
          <a:prstGeom prst="rect">
            <a:avLst/>
          </a:prstGeom>
          <a:noFill/>
        </p:spPr>
        <p:txBody>
          <a:bodyPr wrap="none" rtlCol="0">
            <a:spAutoFit/>
          </a:bodyPr>
          <a:lstStyle/>
          <a:p>
            <a:r>
              <a:rPr lang="en-US"/>
              <a:t>B</a:t>
            </a:r>
            <a:endParaRPr lang="en-US"/>
          </a:p>
        </p:txBody>
      </p:sp>
      <p:sp>
        <p:nvSpPr>
          <p:cNvPr id="1048625" name="Text Box 18"/>
          <p:cNvSpPr txBox="1"/>
          <p:nvPr/>
        </p:nvSpPr>
        <p:spPr>
          <a:xfrm>
            <a:off x="9070340" y="5235575"/>
            <a:ext cx="335281" cy="408940"/>
          </a:xfrm>
          <a:prstGeom prst="rect">
            <a:avLst/>
          </a:prstGeom>
          <a:noFill/>
        </p:spPr>
        <p:txBody>
          <a:bodyPr wrap="none" rtlCol="0">
            <a:spAutoFit/>
          </a:bodyPr>
          <a:lstStyle/>
          <a:p>
            <a:r>
              <a:rPr lang="en-US"/>
              <a:t>C</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2"/>
          <p:cNvSpPr>
            <a:spLocks noGrp="1"/>
          </p:cNvSpPr>
          <p:nvPr>
            <p:ph sz="half" idx="1"/>
          </p:nvPr>
        </p:nvSpPr>
        <p:spPr>
          <a:xfrm>
            <a:off x="1105535" y="608330"/>
            <a:ext cx="10665460" cy="5748020"/>
          </a:xfrm>
        </p:spPr>
        <p:txBody>
          <a:bodyPr/>
          <a:lstStyle/>
          <a:p>
            <a:r>
              <a:rPr lang="en-US" dirty="0">
                <a:sym typeface="+mn-ea"/>
              </a:rPr>
              <a:t>Since CNNs are hungry for images, we want to transform the sound into an image.</a:t>
            </a:r>
            <a:endParaRPr lang="en-US" dirty="0">
              <a:sym typeface="+mn-ea"/>
            </a:endParaRPr>
          </a:p>
          <a:p>
            <a:r>
              <a:rPr lang="en-US" dirty="0">
                <a:sym typeface="+mn-ea"/>
              </a:rPr>
              <a:t>We have plot the audio signals with respect to time and frequency.</a:t>
            </a:r>
            <a:endParaRPr lang="en-US" dirty="0">
              <a:sym typeface="+mn-ea"/>
            </a:endParaRPr>
          </a:p>
          <a:p>
            <a:r>
              <a:rPr lang="en-US" dirty="0">
                <a:sym typeface="+mn-ea"/>
              </a:rPr>
              <a:t>These spectrograms now become an image representation of our spoken words.</a:t>
            </a:r>
            <a:endParaRPr lang="en-US" dirty="0">
              <a:sym typeface="+mn-ea"/>
            </a:endParaRPr>
          </a:p>
          <a:p>
            <a:r>
              <a:rPr lang="en-US" dirty="0">
                <a:sym typeface="+mn-ea"/>
              </a:rPr>
              <a:t>We make the network go through </a:t>
            </a:r>
            <a:r>
              <a:rPr lang="en-US" b="1" dirty="0">
                <a:sym typeface="+mn-ea"/>
              </a:rPr>
              <a:t>30 epochs</a:t>
            </a:r>
            <a:r>
              <a:rPr lang="en-US" dirty="0">
                <a:sym typeface="+mn-ea"/>
              </a:rPr>
              <a:t>.</a:t>
            </a:r>
            <a:endParaRPr lang="en-US" dirty="0">
              <a:sym typeface="+mn-ea"/>
            </a:endParaRPr>
          </a:p>
          <a:p>
            <a:r>
              <a:rPr lang="en-US" dirty="0"/>
              <a:t>You want to identify the image of an words, you need to feed the pixels of the image in the form of arrays to the input layer of the neural network. </a:t>
            </a:r>
            <a:endParaRPr lang="en-US" dirty="0"/>
          </a:p>
          <a:p>
            <a:r>
              <a:rPr lang="en-US" dirty="0"/>
              <a:t>The hidden layers- </a:t>
            </a:r>
            <a:r>
              <a:rPr lang="en-US" b="1" dirty="0">
                <a:sym typeface="+mn-ea"/>
              </a:rPr>
              <a:t>convolution layer, the </a:t>
            </a:r>
            <a:r>
              <a:rPr lang="en-US" b="1" dirty="0" err="1">
                <a:sym typeface="+mn-ea"/>
              </a:rPr>
              <a:t>ReLU</a:t>
            </a:r>
            <a:r>
              <a:rPr lang="en-US" b="1" dirty="0">
                <a:sym typeface="+mn-ea"/>
              </a:rPr>
              <a:t> layer, and pooling layer</a:t>
            </a:r>
            <a:r>
              <a:rPr lang="en-US" dirty="0">
                <a:sym typeface="+mn-ea"/>
              </a:rPr>
              <a:t>-</a:t>
            </a:r>
            <a:r>
              <a:rPr lang="en-US" dirty="0"/>
              <a:t> carry out feature extraction by performing different calculations and manipulations.  </a:t>
            </a:r>
            <a:endParaRPr lang="en-US" dirty="0"/>
          </a:p>
          <a:p>
            <a:r>
              <a:rPr lang="en-US" dirty="0"/>
              <a:t>Finally, there’s a fully connected layer that identifies the words.</a:t>
            </a:r>
            <a:endParaRPr lang="en-US" dirty="0"/>
          </a:p>
          <a:p>
            <a:endParaRPr lang="en-US" dirty="0"/>
          </a:p>
        </p:txBody>
      </p:sp>
      <p:sp>
        <p:nvSpPr>
          <p:cNvPr id="1048627"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pic>
        <p:nvPicPr>
          <p:cNvPr id="2097161" name="Content Placeholder 5" descr="Screenshot (60)"/>
          <p:cNvPicPr>
            <a:picLocks noChangeAspect="1"/>
          </p:cNvPicPr>
          <p:nvPr/>
        </p:nvPicPr>
        <p:blipFill>
          <a:blip r:embed="rId1"/>
          <a:srcRect l="9378" t="23331" r="12559" b="39670"/>
          <a:stretch>
            <a:fillRect/>
          </a:stretch>
        </p:blipFill>
        <p:spPr>
          <a:xfrm>
            <a:off x="2270760" y="4048125"/>
            <a:ext cx="8335645" cy="2222500"/>
          </a:xfrm>
          <a:prstGeom prst="rect">
            <a:avLst/>
          </a:prstGeom>
          <a:noFill/>
          <a:ln w="9525">
            <a:noFill/>
            <a:miter lim="800000"/>
            <a:headEnd/>
            <a:tailEnd/>
          </a:ln>
        </p:spPr>
      </p:pic>
      <p:sp>
        <p:nvSpPr>
          <p:cNvPr id="1048628" name="Text Box 7"/>
          <p:cNvSpPr txBox="1"/>
          <p:nvPr/>
        </p:nvSpPr>
        <p:spPr>
          <a:xfrm>
            <a:off x="3905250" y="4204335"/>
            <a:ext cx="250825" cy="213995"/>
          </a:xfrm>
          <a:prstGeom prst="rect">
            <a:avLst/>
          </a:prstGeom>
          <a:noFill/>
        </p:spPr>
        <p:txBody>
          <a:bodyPr wrap="none" rtlCol="0">
            <a:spAutoFit/>
          </a:bodyPr>
          <a:lstStyle/>
          <a:p>
            <a:r>
              <a:rPr lang="en-US" sz="800"/>
              <a:t>A</a:t>
            </a:r>
            <a:endParaRPr lang="en-US" sz="800"/>
          </a:p>
        </p:txBody>
      </p:sp>
      <p:sp>
        <p:nvSpPr>
          <p:cNvPr id="1048629" name="Text Box 8"/>
          <p:cNvSpPr txBox="1"/>
          <p:nvPr/>
        </p:nvSpPr>
        <p:spPr>
          <a:xfrm>
            <a:off x="9489440" y="4204335"/>
            <a:ext cx="256540" cy="213995"/>
          </a:xfrm>
          <a:prstGeom prst="rect">
            <a:avLst/>
          </a:prstGeom>
          <a:noFill/>
        </p:spPr>
        <p:txBody>
          <a:bodyPr wrap="none" rtlCol="0">
            <a:spAutoFit/>
          </a:bodyPr>
          <a:lstStyle/>
          <a:p>
            <a:r>
              <a:rPr lang="en-US" sz="800"/>
              <a:t>C</a:t>
            </a:r>
            <a:endParaRPr lang="en-US" sz="800"/>
          </a:p>
        </p:txBody>
      </p:sp>
      <p:sp>
        <p:nvSpPr>
          <p:cNvPr id="1048630" name="Text Box 9"/>
          <p:cNvSpPr txBox="1"/>
          <p:nvPr/>
        </p:nvSpPr>
        <p:spPr>
          <a:xfrm>
            <a:off x="6684645" y="4204335"/>
            <a:ext cx="250825" cy="213995"/>
          </a:xfrm>
          <a:prstGeom prst="rect">
            <a:avLst/>
          </a:prstGeom>
          <a:noFill/>
        </p:spPr>
        <p:txBody>
          <a:bodyPr wrap="none" rtlCol="0">
            <a:spAutoFit/>
          </a:bodyPr>
          <a:lstStyle/>
          <a:p>
            <a:r>
              <a:rPr lang="en-US" sz="800"/>
              <a:t>B</a:t>
            </a:r>
            <a:endParaRPr lang="en-US" sz="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2"/>
          <p:cNvSpPr>
            <a:spLocks noGrp="1"/>
          </p:cNvSpPr>
          <p:nvPr>
            <p:ph sz="half" idx="1"/>
          </p:nvPr>
        </p:nvSpPr>
        <p:spPr>
          <a:xfrm>
            <a:off x="1035685" y="403860"/>
            <a:ext cx="10806430" cy="5890260"/>
          </a:xfrm>
        </p:spPr>
        <p:txBody>
          <a:bodyPr/>
          <a:lstStyle/>
          <a:p>
            <a:endParaRPr lang="en-US" dirty="0"/>
          </a:p>
          <a:p>
            <a:endParaRPr lang="en-US" dirty="0"/>
          </a:p>
          <a:p>
            <a:pPr marL="0" indent="0">
              <a:buNone/>
            </a:pPr>
            <a:r>
              <a:rPr lang="en-US" dirty="0"/>
              <a:t>The process in the CNN model:</a:t>
            </a:r>
            <a:endParaRPr lang="en-US" dirty="0"/>
          </a:p>
          <a:p>
            <a:pPr marL="0" indent="0">
              <a:buNone/>
            </a:pPr>
            <a:endParaRPr lang="en-US" dirty="0"/>
          </a:p>
          <a:p>
            <a:r>
              <a:rPr lang="en-US" dirty="0"/>
              <a:t>    The pixels from the image are fed to the convolutional layer that performs the </a:t>
            </a:r>
            <a:endParaRPr lang="en-US" dirty="0"/>
          </a:p>
          <a:p>
            <a:pPr marL="0" indent="0">
              <a:buNone/>
            </a:pPr>
            <a:r>
              <a:rPr lang="en-US" dirty="0"/>
              <a:t>         convolution operation.</a:t>
            </a:r>
            <a:endParaRPr lang="en-US" dirty="0"/>
          </a:p>
          <a:p>
            <a:r>
              <a:rPr lang="en-US" dirty="0"/>
              <a:t>    It results in a convolved map. </a:t>
            </a:r>
            <a:endParaRPr lang="en-US" dirty="0"/>
          </a:p>
          <a:p>
            <a:r>
              <a:rPr lang="en-US" dirty="0"/>
              <a:t>    The convolved map is applied to a </a:t>
            </a:r>
            <a:r>
              <a:rPr lang="en-US" dirty="0" err="1"/>
              <a:t>ReLU</a:t>
            </a:r>
            <a:r>
              <a:rPr lang="en-US" dirty="0"/>
              <a:t> function to generate a rectified feature map </a:t>
            </a:r>
            <a:endParaRPr lang="en-US" dirty="0"/>
          </a:p>
          <a:p>
            <a:r>
              <a:rPr lang="en-US" dirty="0"/>
              <a:t>    The image is processed with multiple convolutions and </a:t>
            </a:r>
            <a:r>
              <a:rPr lang="en-US" dirty="0" err="1"/>
              <a:t>ReLU</a:t>
            </a:r>
            <a:r>
              <a:rPr lang="en-US" dirty="0"/>
              <a:t> layers for locating </a:t>
            </a:r>
            <a:endParaRPr lang="en-US" dirty="0"/>
          </a:p>
          <a:p>
            <a:pPr marL="0" indent="0">
              <a:buNone/>
            </a:pPr>
            <a:r>
              <a:rPr lang="en-US" dirty="0"/>
              <a:t>         the features.</a:t>
            </a:r>
            <a:endParaRPr lang="en-US" dirty="0"/>
          </a:p>
          <a:p>
            <a:r>
              <a:rPr lang="en-US" dirty="0"/>
              <a:t>    Different pooling layers with various filters are used to identify specific parts of the image. </a:t>
            </a:r>
            <a:endParaRPr lang="en-US" dirty="0"/>
          </a:p>
          <a:p>
            <a:r>
              <a:rPr lang="en-US" dirty="0"/>
              <a:t>    The pooled feature map is flattened and fed to a fully connected layer to get the</a:t>
            </a:r>
            <a:endParaRPr lang="en-US" dirty="0"/>
          </a:p>
          <a:p>
            <a:pPr marL="0" indent="0">
              <a:buNone/>
            </a:pPr>
            <a:r>
              <a:rPr lang="en-US" dirty="0"/>
              <a:t>        final output.</a:t>
            </a:r>
            <a:endParaRPr lang="en-US" dirty="0"/>
          </a:p>
        </p:txBody>
      </p:sp>
      <p:sp>
        <p:nvSpPr>
          <p:cNvPr id="1048632"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609600" y="471805"/>
            <a:ext cx="10972800" cy="645795"/>
          </a:xfrm>
        </p:spPr>
        <p:txBody>
          <a:bodyPr/>
          <a:lstStyle/>
          <a:p>
            <a:pPr algn="ctr"/>
            <a:r>
              <a:rPr lang="en-US"/>
              <a:t>Convert model to tflite model</a:t>
            </a:r>
            <a:endParaRPr lang="en-US"/>
          </a:p>
        </p:txBody>
      </p:sp>
      <p:sp>
        <p:nvSpPr>
          <p:cNvPr id="1048634" name="Content Placeholder 2"/>
          <p:cNvSpPr>
            <a:spLocks noGrp="1"/>
          </p:cNvSpPr>
          <p:nvPr>
            <p:ph sz="half" idx="1"/>
          </p:nvPr>
        </p:nvSpPr>
        <p:spPr>
          <a:xfrm>
            <a:off x="1096010" y="1687830"/>
            <a:ext cx="10486390" cy="4098925"/>
          </a:xfrm>
        </p:spPr>
        <p:txBody>
          <a:bodyPr/>
          <a:lstStyle/>
          <a:p>
            <a:r>
              <a:rPr lang="en-US"/>
              <a:t>As we will deploy our model to a mobile device, we want our model to be as small and as fast as possible. </a:t>
            </a:r>
            <a:endParaRPr lang="en-US"/>
          </a:p>
          <a:p>
            <a:r>
              <a:rPr lang="en-US"/>
              <a:t>Quantization is a common technique often used in on-device machine learning to shrink ML models. </a:t>
            </a:r>
            <a:endParaRPr lang="en-US"/>
          </a:p>
          <a:p>
            <a:r>
              <a:rPr lang="en-US"/>
              <a:t>By using quantization, we often traded off a bit of accuracy for the benefit of having a significantly smaller model. </a:t>
            </a:r>
            <a:endParaRPr lang="en-US"/>
          </a:p>
          <a:p>
            <a:r>
              <a:rPr lang="en-US"/>
              <a:t>Converting models reduces their file size and introduces optimizations with a little </a:t>
            </a:r>
            <a:endParaRPr lang="en-US"/>
          </a:p>
          <a:p>
            <a:pPr marL="0" indent="0">
              <a:buNone/>
            </a:pPr>
            <a:r>
              <a:rPr lang="en-US"/>
              <a:t>     trade-offs.</a:t>
            </a:r>
            <a:endParaRPr lang="en-US"/>
          </a:p>
        </p:txBody>
      </p:sp>
      <p:sp>
        <p:nvSpPr>
          <p:cNvPr id="1048635"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893445" y="248285"/>
            <a:ext cx="10972800" cy="504190"/>
          </a:xfrm>
        </p:spPr>
        <p:txBody>
          <a:bodyPr/>
          <a:lstStyle/>
          <a:p>
            <a:pPr algn="ctr"/>
            <a:r>
              <a:rPr lang="en-US" dirty="0"/>
              <a:t>Add </a:t>
            </a:r>
            <a:r>
              <a:rPr lang="en-US" dirty="0" err="1"/>
              <a:t>tflite</a:t>
            </a:r>
            <a:r>
              <a:rPr lang="en-US" dirty="0"/>
              <a:t> file to Android Studio</a:t>
            </a:r>
            <a:endParaRPr lang="en-US" dirty="0"/>
          </a:p>
        </p:txBody>
      </p:sp>
      <p:sp>
        <p:nvSpPr>
          <p:cNvPr id="1048637" name="Content Placeholder 3"/>
          <p:cNvSpPr>
            <a:spLocks noGrp="1"/>
          </p:cNvSpPr>
          <p:nvPr>
            <p:ph sz="half" idx="1"/>
          </p:nvPr>
        </p:nvSpPr>
        <p:spPr>
          <a:xfrm>
            <a:off x="1016000" y="1359535"/>
            <a:ext cx="4770755" cy="4389120"/>
          </a:xfrm>
        </p:spPr>
        <p:txBody>
          <a:bodyPr/>
          <a:lstStyle/>
          <a:p>
            <a:r>
              <a:rPr lang="en-US" dirty="0"/>
              <a:t>To add the model, open Android Studio and select </a:t>
            </a:r>
            <a:endParaRPr lang="en-US" dirty="0"/>
          </a:p>
          <a:p>
            <a:pPr marL="0" indent="0">
              <a:buNone/>
            </a:pPr>
            <a:r>
              <a:rPr lang="en-US" dirty="0"/>
              <a:t>     “File -&gt; New Folder -&gt; Assets Folder”. </a:t>
            </a:r>
            <a:endParaRPr lang="en-US" dirty="0"/>
          </a:p>
          <a:p>
            <a:pPr>
              <a:buFont typeface="Wingdings" panose="05000000000000000000" charset="0"/>
              <a:buChar char="Ø"/>
            </a:pPr>
            <a:r>
              <a:rPr lang="en-US" dirty="0"/>
              <a:t>		This should create an assets folder in         your app—move the </a:t>
            </a:r>
            <a:r>
              <a:rPr lang="en-US" dirty="0" err="1"/>
              <a:t>tflite</a:t>
            </a:r>
            <a:r>
              <a:rPr lang="en-US" dirty="0"/>
              <a:t> model to this folder.</a:t>
            </a:r>
            <a:endParaRPr lang="en-US" dirty="0"/>
          </a:p>
        </p:txBody>
      </p:sp>
      <p:sp>
        <p:nvSpPr>
          <p:cNvPr id="1048638"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pic>
        <p:nvPicPr>
          <p:cNvPr id="2097162" name="Content Placeholder 5" descr="Screenshot (109)"/>
          <p:cNvPicPr>
            <a:picLocks noGrp="1" noChangeAspect="1"/>
          </p:cNvPicPr>
          <p:nvPr>
            <p:ph sz="half" idx="2"/>
          </p:nvPr>
        </p:nvPicPr>
        <p:blipFill>
          <a:blip r:embed="rId1"/>
          <a:stretch>
            <a:fillRect/>
          </a:stretch>
        </p:blipFill>
        <p:spPr>
          <a:xfrm>
            <a:off x="5868035" y="942975"/>
            <a:ext cx="6083300" cy="5514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290" y="329565"/>
            <a:ext cx="10405110" cy="626745"/>
          </a:xfrm>
        </p:spPr>
        <p:txBody>
          <a:bodyPr/>
          <a:lstStyle/>
          <a:p>
            <a:pPr algn="ctr"/>
            <a:r>
              <a:rPr lang="en-US"/>
              <a:t>What do we do in the app?</a:t>
            </a:r>
            <a:endParaRPr lang="en-US"/>
          </a:p>
        </p:txBody>
      </p:sp>
      <p:sp>
        <p:nvSpPr>
          <p:cNvPr id="3" name="Content Placeholder 2"/>
          <p:cNvSpPr>
            <a:spLocks noGrp="1"/>
          </p:cNvSpPr>
          <p:nvPr>
            <p:ph sz="half" idx="1"/>
          </p:nvPr>
        </p:nvSpPr>
        <p:spPr>
          <a:xfrm>
            <a:off x="1177290" y="1478915"/>
            <a:ext cx="10405110" cy="4845685"/>
          </a:xfrm>
        </p:spPr>
        <p:txBody>
          <a:bodyPr/>
          <a:lstStyle/>
          <a:p>
            <a:r>
              <a:rPr lang="en-US" dirty="0"/>
              <a:t>Record the audio of the child for whom, therapy is needed.</a:t>
            </a:r>
            <a:endParaRPr lang="en-US" dirty="0"/>
          </a:p>
          <a:p>
            <a:r>
              <a:rPr lang="en-US" dirty="0"/>
              <a:t>The recorded audio is now compared with the </a:t>
            </a:r>
            <a:r>
              <a:rPr lang="en-US" dirty="0" err="1"/>
              <a:t>tflite</a:t>
            </a:r>
            <a:r>
              <a:rPr lang="en-US" dirty="0"/>
              <a:t> model.</a:t>
            </a:r>
            <a:endParaRPr lang="en-US" dirty="0"/>
          </a:p>
          <a:p>
            <a:r>
              <a:rPr lang="en-US" dirty="0"/>
              <a:t>The data is now tested, and the output s printed in the screen.</a:t>
            </a:r>
            <a:endParaRPr lang="en-US" dirty="0"/>
          </a:p>
          <a:p>
            <a:r>
              <a:rPr lang="en-US" dirty="0"/>
              <a:t>The percentage of the correct </a:t>
            </a:r>
            <a:r>
              <a:rPr lang="en-US" dirty="0" err="1"/>
              <a:t>pronounciation</a:t>
            </a:r>
            <a:r>
              <a:rPr lang="en-US" dirty="0"/>
              <a:t> is printed and the </a:t>
            </a:r>
            <a:r>
              <a:rPr lang="en-US" dirty="0" err="1"/>
              <a:t>the</a:t>
            </a:r>
            <a:r>
              <a:rPr lang="en-US" dirty="0"/>
              <a:t> </a:t>
            </a:r>
            <a:r>
              <a:rPr lang="en-US" dirty="0" err="1"/>
              <a:t>pronounciation</a:t>
            </a:r>
            <a:r>
              <a:rPr lang="en-US" dirty="0"/>
              <a:t> is compared with the other words, and the percentage is also printed.</a:t>
            </a:r>
            <a:endParaRPr lang="en-US" dirty="0"/>
          </a:p>
          <a:p>
            <a:r>
              <a:rPr lang="en-US" dirty="0"/>
              <a:t>So, with the app can help children to speak correctly and clearly.</a:t>
            </a:r>
            <a:endParaRPr lang="en-US" dirty="0"/>
          </a:p>
          <a:p>
            <a:r>
              <a:rPr lang="en-US" dirty="0"/>
              <a:t>Children </a:t>
            </a:r>
            <a:r>
              <a:rPr lang="en-US" dirty="0" err="1"/>
              <a:t>competively</a:t>
            </a:r>
            <a:r>
              <a:rPr lang="en-US" dirty="0"/>
              <a:t> will use the app, to get a 100% correct </a:t>
            </a:r>
            <a:r>
              <a:rPr lang="en-US" dirty="0" err="1"/>
              <a:t>pronounciation</a:t>
            </a:r>
            <a:r>
              <a:rPr lang="en-US" dirty="0"/>
              <a:t>.</a:t>
            </a:r>
            <a:endParaRPr lang="en-US" dirty="0"/>
          </a:p>
          <a:p>
            <a:r>
              <a:rPr lang="en-US" dirty="0"/>
              <a:t>This is now a efficient way of giving a therapy.</a:t>
            </a:r>
            <a:endParaRPr lang="en-US" dirty="0"/>
          </a:p>
        </p:txBody>
      </p:sp>
      <p:sp>
        <p:nvSpPr>
          <p:cNvPr id="5"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8"/>
          <p:cNvSpPr>
            <a:spLocks noGrp="1"/>
          </p:cNvSpPr>
          <p:nvPr>
            <p:ph type="title"/>
          </p:nvPr>
        </p:nvSpPr>
        <p:spPr>
          <a:xfrm>
            <a:off x="1066165" y="177165"/>
            <a:ext cx="10972800" cy="575310"/>
          </a:xfrm>
        </p:spPr>
        <p:txBody>
          <a:bodyPr/>
          <a:lstStyle/>
          <a:p>
            <a:pPr algn="ctr"/>
            <a:r>
              <a:rPr lang="en-US" dirty="0">
                <a:sym typeface="+mn-ea"/>
              </a:rPr>
              <a:t>FINAL  OUTPUT </a:t>
            </a:r>
            <a:endParaRPr lang="en-US">
              <a:solidFill>
                <a:schemeClr val="tx1"/>
              </a:solidFill>
            </a:endParaRPr>
          </a:p>
        </p:txBody>
      </p:sp>
      <p:sp>
        <p:nvSpPr>
          <p:cNvPr id="1048658"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pic>
        <p:nvPicPr>
          <p:cNvPr id="6" name="Content Placeholder 5" descr="Screenshot_2020-12-25-20-42-30-897_com.example.voice_recognizer"/>
          <p:cNvPicPr>
            <a:picLocks noGrp="1" noChangeAspect="1"/>
          </p:cNvPicPr>
          <p:nvPr>
            <p:ph sz="half" idx="2"/>
          </p:nvPr>
        </p:nvPicPr>
        <p:blipFill>
          <a:blip r:embed="rId1"/>
          <a:stretch>
            <a:fillRect/>
          </a:stretch>
        </p:blipFill>
        <p:spPr>
          <a:xfrm>
            <a:off x="8675370" y="972185"/>
            <a:ext cx="2954020" cy="5383530"/>
          </a:xfrm>
          <a:prstGeom prst="rect">
            <a:avLst/>
          </a:prstGeom>
        </p:spPr>
      </p:pic>
      <p:pic>
        <p:nvPicPr>
          <p:cNvPr id="5" name="Content Placeholder 4" descr="Screenshot_2020-12-25-20-42-07-956_com.example.voice_recognizer"/>
          <p:cNvPicPr>
            <a:picLocks noGrp="1" noChangeAspect="1"/>
          </p:cNvPicPr>
          <p:nvPr>
            <p:ph sz="half" idx="1"/>
          </p:nvPr>
        </p:nvPicPr>
        <p:blipFill>
          <a:blip r:embed="rId2"/>
          <a:stretch>
            <a:fillRect/>
          </a:stretch>
        </p:blipFill>
        <p:spPr>
          <a:xfrm>
            <a:off x="1558290" y="972185"/>
            <a:ext cx="2943225" cy="5384165"/>
          </a:xfrm>
          <a:prstGeom prst="rect">
            <a:avLst/>
          </a:prstGeom>
        </p:spPr>
      </p:pic>
      <p:pic>
        <p:nvPicPr>
          <p:cNvPr id="2" name="Picture 1" descr="Screenshot_2020-12-26-13-54-59-925_com.example.voice_recognizer"/>
          <p:cNvPicPr>
            <a:picLocks noChangeAspect="1"/>
          </p:cNvPicPr>
          <p:nvPr/>
        </p:nvPicPr>
        <p:blipFill>
          <a:blip r:embed="rId3"/>
          <a:stretch>
            <a:fillRect/>
          </a:stretch>
        </p:blipFill>
        <p:spPr>
          <a:xfrm>
            <a:off x="5111750" y="972185"/>
            <a:ext cx="2954020" cy="53835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sp>
        <p:nvSpPr>
          <p:cNvPr id="1048656" name="Text Box 1"/>
          <p:cNvSpPr txBox="1"/>
          <p:nvPr/>
        </p:nvSpPr>
        <p:spPr>
          <a:xfrm>
            <a:off x="4172585" y="268605"/>
            <a:ext cx="4686300" cy="460375"/>
          </a:xfrm>
          <a:prstGeom prst="rect">
            <a:avLst/>
          </a:prstGeom>
          <a:noFill/>
        </p:spPr>
        <p:txBody>
          <a:bodyPr wrap="none" rtlCol="0">
            <a:spAutoFit/>
          </a:bodyPr>
          <a:lstStyle/>
          <a:p>
            <a:r>
              <a:rPr lang="en-US" sz="2400" b="1"/>
              <a:t>metrics.csv  for the built model</a:t>
            </a:r>
            <a:endParaRPr lang="en-US" sz="2400" b="1"/>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38338" y="1371638"/>
            <a:ext cx="8715324" cy="438943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09785-C4CC-4144-9162-B270555695AA}" type="datetime1">
              <a:rPr lang="en-US" altLang="en-US" smtClean="0"/>
            </a:fld>
            <a:endParaRPr lang="en-US" altLang="en-US" sz="1800"/>
          </a:p>
        </p:txBody>
      </p:sp>
      <p:sp>
        <p:nvSpPr>
          <p:cNvPr id="3" name="Text Box 2"/>
          <p:cNvSpPr txBox="1"/>
          <p:nvPr/>
        </p:nvSpPr>
        <p:spPr>
          <a:xfrm>
            <a:off x="1917700" y="1361440"/>
            <a:ext cx="2933700" cy="368300"/>
          </a:xfrm>
          <a:prstGeom prst="rect">
            <a:avLst/>
          </a:prstGeom>
          <a:noFill/>
        </p:spPr>
        <p:txBody>
          <a:bodyPr wrap="square" rtlCol="0">
            <a:spAutoFit/>
          </a:bodyPr>
          <a:p>
            <a:r>
              <a:rPr lang="en-US"/>
              <a:t>Epoch vs loss</a:t>
            </a:r>
            <a:endParaRPr lang="en-US"/>
          </a:p>
        </p:txBody>
      </p:sp>
      <p:sp>
        <p:nvSpPr>
          <p:cNvPr id="5" name="Text Box 4"/>
          <p:cNvSpPr txBox="1"/>
          <p:nvPr/>
        </p:nvSpPr>
        <p:spPr>
          <a:xfrm>
            <a:off x="7821930" y="1228725"/>
            <a:ext cx="3310255" cy="368300"/>
          </a:xfrm>
          <a:prstGeom prst="rect">
            <a:avLst/>
          </a:prstGeom>
          <a:noFill/>
        </p:spPr>
        <p:txBody>
          <a:bodyPr wrap="square" rtlCol="0">
            <a:spAutoFit/>
          </a:bodyPr>
          <a:p>
            <a:r>
              <a:rPr lang="en-US"/>
              <a:t>Epoch vs accuracy</a:t>
            </a:r>
            <a:endParaRPr lang="en-US"/>
          </a:p>
        </p:txBody>
      </p:sp>
      <p:sp>
        <p:nvSpPr>
          <p:cNvPr id="7" name="Text Box 6"/>
          <p:cNvSpPr txBox="1"/>
          <p:nvPr/>
        </p:nvSpPr>
        <p:spPr>
          <a:xfrm>
            <a:off x="2800350" y="627380"/>
            <a:ext cx="4552950" cy="460375"/>
          </a:xfrm>
          <a:prstGeom prst="rect">
            <a:avLst/>
          </a:prstGeom>
          <a:noFill/>
        </p:spPr>
        <p:txBody>
          <a:bodyPr wrap="square" rtlCol="0">
            <a:spAutoFit/>
          </a:bodyPr>
          <a:p>
            <a:r>
              <a:rPr lang="en-US" sz="2400" b="1"/>
              <a:t>METRICS OF THE MODEL</a:t>
            </a:r>
            <a:endParaRPr lang="en-US" sz="2400" b="1"/>
          </a:p>
        </p:txBody>
      </p:sp>
      <p:pic>
        <p:nvPicPr>
          <p:cNvPr id="34" name="Picture 34" descr="Screenshot (130)"/>
          <p:cNvPicPr>
            <a:picLocks noChangeAspect="1"/>
          </p:cNvPicPr>
          <p:nvPr/>
        </p:nvPicPr>
        <p:blipFill>
          <a:blip r:embed="rId1"/>
          <a:srcRect l="25668" t="28033" r="20292" b="25952"/>
          <a:stretch>
            <a:fillRect/>
          </a:stretch>
        </p:blipFill>
        <p:spPr>
          <a:xfrm>
            <a:off x="1132840" y="1879600"/>
            <a:ext cx="5384800" cy="2579370"/>
          </a:xfrm>
          <a:prstGeom prst="rect">
            <a:avLst/>
          </a:prstGeom>
        </p:spPr>
      </p:pic>
      <p:pic>
        <p:nvPicPr>
          <p:cNvPr id="35" name="Picture 35" descr="Screenshot (131)"/>
          <p:cNvPicPr>
            <a:picLocks noChangeAspect="1"/>
          </p:cNvPicPr>
          <p:nvPr/>
        </p:nvPicPr>
        <p:blipFill>
          <a:blip r:embed="rId2"/>
          <a:srcRect l="10153" t="39337" r="35469" b="20756"/>
          <a:stretch>
            <a:fillRect/>
          </a:stretch>
        </p:blipFill>
        <p:spPr>
          <a:xfrm>
            <a:off x="6411595" y="2168525"/>
            <a:ext cx="5547995" cy="22904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Google Shape;97;p15"/>
          <p:cNvSpPr>
            <a:spLocks noGrp="1" noChangeArrowheads="1"/>
          </p:cNvSpPr>
          <p:nvPr>
            <p:ph type="title"/>
          </p:nvPr>
        </p:nvSpPr>
        <p:spPr/>
        <p:txBody>
          <a:bodyPr lIns="121900" tIns="121900" rIns="121900" bIns="121900" anchor="t"/>
          <a:lstStyle/>
          <a:p>
            <a:pPr algn="ctr"/>
            <a:r>
              <a:rPr lang="en-US" dirty="0">
                <a:cs typeface="Times New Roman" panose="02020603050405020304" pitchFamily="18" charset="0"/>
              </a:rPr>
              <a:t>PROBLEM STATEMENT &amp; OBJECTIVE</a:t>
            </a:r>
            <a:endParaRPr lang="en-US" dirty="0">
              <a:cs typeface="Times New Roman" panose="02020603050405020304" pitchFamily="18" charset="0"/>
            </a:endParaRPr>
          </a:p>
        </p:txBody>
      </p:sp>
      <p:sp>
        <p:nvSpPr>
          <p:cNvPr id="1048592" name="Content Placeholder 3"/>
          <p:cNvSpPr>
            <a:spLocks noGrp="1"/>
          </p:cNvSpPr>
          <p:nvPr>
            <p:ph idx="1"/>
          </p:nvPr>
        </p:nvSpPr>
        <p:spPr>
          <a:xfrm>
            <a:off x="1076632" y="1574483"/>
            <a:ext cx="10505768" cy="4389437"/>
          </a:xfrm>
        </p:spPr>
        <p:txBody>
          <a:bodyPr/>
          <a:lstStyle/>
          <a:p>
            <a:pPr marL="0" indent="0">
              <a:buNone/>
            </a:pPr>
            <a:endParaRPr lang="en-IN" dirty="0"/>
          </a:p>
          <a:p>
            <a:r>
              <a:rPr lang="en-IN" dirty="0"/>
              <a:t>Therapy tools available in the market focuses only on assisting the therapist</a:t>
            </a:r>
            <a:r>
              <a:rPr lang="en-US" altLang="en-IN" dirty="0"/>
              <a:t>, but sometimes that does not provide an efficient way in treating them.</a:t>
            </a:r>
            <a:r>
              <a:rPr lang="en-IN" dirty="0"/>
              <a:t> </a:t>
            </a:r>
            <a:endParaRPr lang="en-IN" dirty="0"/>
          </a:p>
          <a:p>
            <a:r>
              <a:rPr lang="en-IN" dirty="0"/>
              <a:t>Hence, this proposal aims to include a novel and innovative ML based method in diagnosing the communication disorders.</a:t>
            </a:r>
            <a:endParaRPr lang="en-IN" dirty="0"/>
          </a:p>
          <a:p>
            <a:endParaRPr lang="en-IN" dirty="0"/>
          </a:p>
          <a:p>
            <a:r>
              <a:rPr lang="en-US" altLang="en-IN" dirty="0"/>
              <a:t>So this project will help the children to rectify the disorder easily at an early age without spending a lot of money, in an efficient way and fun way.</a:t>
            </a:r>
            <a:endParaRPr lang="en-IN" dirty="0"/>
          </a:p>
          <a:p>
            <a:pPr marL="0" indent="0">
              <a:buNone/>
            </a:pPr>
            <a:endParaRPr lang="en-IN" dirty="0"/>
          </a:p>
        </p:txBody>
      </p:sp>
      <p:sp>
        <p:nvSpPr>
          <p:cNvPr id="1048593" name="Date Placeholder 4"/>
          <p:cNvSpPr>
            <a:spLocks noGrp="1"/>
          </p:cNvSpPr>
          <p:nvPr>
            <p:ph type="dt" sz="half" idx="10"/>
          </p:nvPr>
        </p:nvSpPr>
        <p:spPr/>
        <p:txBody>
          <a:bodyPr/>
          <a:lstStyle/>
          <a:p>
            <a:fld id="{43028890-84F8-48F8-9BA6-3DFAE6040256}" type="datetime1">
              <a:rPr lang="en-US" altLang="en-US" smtClean="0"/>
            </a:fld>
            <a:endParaRPr lang="en-US"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09785-C4CC-4144-9162-B270555695AA}" type="datetime1">
              <a:rPr lang="en-US" altLang="en-US" smtClean="0"/>
            </a:fld>
            <a:endParaRPr lang="en-US" altLang="en-US" sz="1800"/>
          </a:p>
        </p:txBody>
      </p:sp>
      <p:sp>
        <p:nvSpPr>
          <p:cNvPr id="3" name="Text Box 2"/>
          <p:cNvSpPr txBox="1"/>
          <p:nvPr/>
        </p:nvSpPr>
        <p:spPr>
          <a:xfrm>
            <a:off x="1272540" y="1350645"/>
            <a:ext cx="4349750" cy="368300"/>
          </a:xfrm>
          <a:prstGeom prst="rect">
            <a:avLst/>
          </a:prstGeom>
          <a:noFill/>
        </p:spPr>
        <p:txBody>
          <a:bodyPr wrap="square" rtlCol="0">
            <a:spAutoFit/>
          </a:bodyPr>
          <a:p>
            <a:r>
              <a:rPr lang="en-US"/>
              <a:t>Epoch vs val_loss</a:t>
            </a:r>
            <a:endParaRPr lang="en-US"/>
          </a:p>
        </p:txBody>
      </p:sp>
      <p:sp>
        <p:nvSpPr>
          <p:cNvPr id="5" name="Text Box 4"/>
          <p:cNvSpPr txBox="1"/>
          <p:nvPr/>
        </p:nvSpPr>
        <p:spPr>
          <a:xfrm>
            <a:off x="7078345" y="1310005"/>
            <a:ext cx="3595370" cy="368300"/>
          </a:xfrm>
          <a:prstGeom prst="rect">
            <a:avLst/>
          </a:prstGeom>
          <a:noFill/>
        </p:spPr>
        <p:txBody>
          <a:bodyPr wrap="square" rtlCol="0">
            <a:spAutoFit/>
          </a:bodyPr>
          <a:p>
            <a:r>
              <a:rPr lang="en-US"/>
              <a:t>Epoch vs val_accuracy</a:t>
            </a:r>
            <a:endParaRPr lang="en-US"/>
          </a:p>
        </p:txBody>
      </p:sp>
      <p:pic>
        <p:nvPicPr>
          <p:cNvPr id="36" name="Picture 36" descr="Screenshot (132)"/>
          <p:cNvPicPr>
            <a:picLocks noChangeAspect="1"/>
          </p:cNvPicPr>
          <p:nvPr/>
        </p:nvPicPr>
        <p:blipFill>
          <a:blip r:embed="rId1"/>
          <a:srcRect l="17412" t="38797" r="35977" b="20022"/>
          <a:stretch>
            <a:fillRect/>
          </a:stretch>
        </p:blipFill>
        <p:spPr>
          <a:xfrm>
            <a:off x="987425" y="2151063"/>
            <a:ext cx="5388610" cy="2677795"/>
          </a:xfrm>
          <a:prstGeom prst="rect">
            <a:avLst/>
          </a:prstGeom>
        </p:spPr>
      </p:pic>
      <p:pic>
        <p:nvPicPr>
          <p:cNvPr id="37" name="Picture 37" descr="Screenshot (133)"/>
          <p:cNvPicPr>
            <a:picLocks noChangeAspect="1"/>
          </p:cNvPicPr>
          <p:nvPr/>
        </p:nvPicPr>
        <p:blipFill>
          <a:blip r:embed="rId2"/>
          <a:srcRect l="29023" t="19271" r="23635" b="28796"/>
          <a:stretch>
            <a:fillRect/>
          </a:stretch>
        </p:blipFill>
        <p:spPr>
          <a:xfrm>
            <a:off x="6690360" y="1969135"/>
            <a:ext cx="4993005" cy="27184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609600" y="116205"/>
            <a:ext cx="10972800" cy="1143000"/>
          </a:xfrm>
        </p:spPr>
        <p:txBody>
          <a:bodyPr/>
          <a:lstStyle/>
          <a:p>
            <a:pPr algn="ctr"/>
            <a:r>
              <a:rPr lang="en-US" dirty="0">
                <a:sym typeface="+mn-ea"/>
              </a:rPr>
              <a:t> OUTPUT FOR BUILDING ML MODEL</a:t>
            </a:r>
            <a:br>
              <a:rPr lang="en-US" dirty="0"/>
            </a:br>
            <a:endParaRPr lang="en-US"/>
          </a:p>
        </p:txBody>
      </p:sp>
      <p:sp>
        <p:nvSpPr>
          <p:cNvPr id="1048654"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pic>
        <p:nvPicPr>
          <p:cNvPr id="2097171" name="Content Placeholder 4" descr="Screenshot (51)"/>
          <p:cNvPicPr>
            <a:picLocks noGrp="1" noChangeAspect="1"/>
          </p:cNvPicPr>
          <p:nvPr>
            <p:ph sz="half" idx="2"/>
          </p:nvPr>
        </p:nvPicPr>
        <p:blipFill>
          <a:blip r:embed="rId1"/>
          <a:srcRect l="15472" t="49470" r="16595" b="7407"/>
          <a:stretch>
            <a:fillRect/>
          </a:stretch>
        </p:blipFill>
        <p:spPr>
          <a:xfrm>
            <a:off x="5432425" y="3439795"/>
            <a:ext cx="6373495" cy="2981960"/>
          </a:xfrm>
          <a:prstGeom prst="rect">
            <a:avLst/>
          </a:prstGeom>
          <a:noFill/>
          <a:ln w="9525">
            <a:noFill/>
            <a:miter lim="800000"/>
            <a:headEnd/>
            <a:tailEnd/>
          </a:ln>
        </p:spPr>
      </p:pic>
      <p:pic>
        <p:nvPicPr>
          <p:cNvPr id="2097172" name="Content Placeholder 7" descr="Screenshot (52)"/>
          <p:cNvPicPr>
            <a:picLocks noGrp="1" noChangeAspect="1"/>
          </p:cNvPicPr>
          <p:nvPr>
            <p:ph idx="1"/>
          </p:nvPr>
        </p:nvPicPr>
        <p:blipFill>
          <a:blip r:embed="rId2"/>
          <a:srcRect l="15602" t="49682" r="16123" b="15032"/>
          <a:stretch>
            <a:fillRect/>
          </a:stretch>
        </p:blipFill>
        <p:spPr>
          <a:xfrm>
            <a:off x="1678305" y="1096645"/>
            <a:ext cx="7407275" cy="21539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noChangeArrowheads="1"/>
          </p:cNvSpPr>
          <p:nvPr>
            <p:ph type="title"/>
          </p:nvPr>
        </p:nvSpPr>
        <p:spPr>
          <a:xfrm>
            <a:off x="1725561" y="218153"/>
            <a:ext cx="10033820" cy="1143000"/>
          </a:xfrm>
        </p:spPr>
        <p:txBody>
          <a:bodyPr/>
          <a:lstStyle/>
          <a:p>
            <a:pPr algn="ctr"/>
            <a:r>
              <a:rPr lang="en-US" dirty="0"/>
              <a:t>REFERENCES</a:t>
            </a:r>
            <a:endParaRPr lang="en-US" dirty="0"/>
          </a:p>
        </p:txBody>
      </p:sp>
      <p:sp>
        <p:nvSpPr>
          <p:cNvPr id="1048660" name="Content Placeholder 3"/>
          <p:cNvSpPr>
            <a:spLocks noGrp="1"/>
          </p:cNvSpPr>
          <p:nvPr>
            <p:ph idx="1"/>
          </p:nvPr>
        </p:nvSpPr>
        <p:spPr>
          <a:xfrm>
            <a:off x="1091381" y="1578077"/>
            <a:ext cx="10491019" cy="4746523"/>
          </a:xfrm>
        </p:spPr>
        <p:txBody>
          <a:bodyPr/>
          <a:lstStyle/>
          <a:p>
            <a:r>
              <a:rPr lang="en-IN" dirty="0"/>
              <a:t>Witsawakiti et al (2006) have described an e-training tool designed to help hearing impaired children learn and practice words in Thai language more correctly. The tool uses speech to overcome the limitations of the traditional face-to-face speech therapy.</a:t>
            </a:r>
            <a:endParaRPr lang="en-IN" dirty="0"/>
          </a:p>
          <a:p>
            <a:r>
              <a:rPr lang="en-IN" dirty="0"/>
              <a:t>Konstantinidis, et al (2009) have evaluated the implementation of ACALPA platform uses an affective avatar, synthesized speech and multimedia content aiming at supporting and facilitating the teacher-child interaction</a:t>
            </a:r>
            <a:r>
              <a:rPr lang="en-US" altLang="en-IN" dirty="0"/>
              <a:t>.</a:t>
            </a:r>
            <a:endParaRPr lang="en-US" altLang="en-IN" dirty="0"/>
          </a:p>
          <a:p>
            <a:r>
              <a:rPr lang="en-US" altLang="en-IN" dirty="0"/>
              <a:t>Bastanfard et al (2010) have developed a software system which facilitates the interaction and synchronization of language learning activities for Persian hearingimpaired children.</a:t>
            </a:r>
            <a:endParaRPr lang="en-US" altLang="en-IN" dirty="0"/>
          </a:p>
          <a:p>
            <a:r>
              <a:rPr lang="en-US" altLang="en-IN" dirty="0"/>
              <a:t>Toki, E. I., &amp;amp; Pange(2010) introduced an e-learning system for improving articulation in Greek preschoolers.The results of the study on this software showed that children not only improved their articulation but they also increased on language activities success by acquiring new vocabulary.</a:t>
            </a:r>
            <a:endParaRPr lang="en-US" altLang="en-IN" dirty="0"/>
          </a:p>
          <a:p>
            <a:endParaRPr lang="en-US" altLang="en-IN" dirty="0"/>
          </a:p>
        </p:txBody>
      </p:sp>
      <p:sp>
        <p:nvSpPr>
          <p:cNvPr id="1048661" name="Date Placeholder 3"/>
          <p:cNvSpPr>
            <a:spLocks noGrp="1" noChangeArrowheads="1"/>
          </p:cNvSpPr>
          <p:nvPr>
            <p:ph type="dt" sz="half" idx="10"/>
          </p:nvPr>
        </p:nvSpPr>
        <p:spPr>
          <a:noFill/>
          <a:ln>
            <a:miter lim="800000"/>
          </a:ln>
        </p:spPr>
        <p:txBody>
          <a:bodyPr/>
          <a:lstStyle/>
          <a:p>
            <a:fld id="{EA403253-A08F-40FF-A18B-D28525E22178}" type="datetime1">
              <a:rPr lang="en-US" altLang="en-US" smtClean="0"/>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pPr algn="ctr"/>
            <a:r>
              <a:rPr lang="en-US" dirty="0"/>
              <a:t>Continue...</a:t>
            </a:r>
            <a:br>
              <a:rPr lang="en-US" dirty="0"/>
            </a:br>
            <a:endParaRPr lang="en-US"/>
          </a:p>
        </p:txBody>
      </p:sp>
      <p:sp>
        <p:nvSpPr>
          <p:cNvPr id="1048663" name="Content Placeholder 2"/>
          <p:cNvSpPr>
            <a:spLocks noGrp="1"/>
          </p:cNvSpPr>
          <p:nvPr>
            <p:ph idx="1"/>
          </p:nvPr>
        </p:nvSpPr>
        <p:spPr>
          <a:xfrm>
            <a:off x="1147445" y="1935480"/>
            <a:ext cx="10434955" cy="4389120"/>
          </a:xfrm>
        </p:spPr>
        <p:txBody>
          <a:bodyPr/>
          <a:lstStyle/>
          <a:p>
            <a:r>
              <a:rPr lang="en-US"/>
              <a:t>Schipor, O. A et al (2012) presented a tool which contains Children Manager, 3D Articulator Model, and Homework Manager all installed on the child’s PC aiming at improving pre-school children’s articulation.</a:t>
            </a:r>
            <a:endParaRPr lang="en-US"/>
          </a:p>
          <a:p>
            <a:r>
              <a:rPr lang="en-US"/>
              <a:t>Robles-Bykbaev et al(2014) have developed an ecosystem of intelligent ICT tools consists of an expert system to support speech and language pathologists, doctors, students, patients and their relatives.</a:t>
            </a:r>
            <a:endParaRPr lang="en-US"/>
          </a:p>
        </p:txBody>
      </p:sp>
      <p:sp>
        <p:nvSpPr>
          <p:cNvPr id="1048664"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005" y="704850"/>
            <a:ext cx="10526395" cy="656590"/>
          </a:xfrm>
        </p:spPr>
        <p:txBody>
          <a:bodyPr/>
          <a:lstStyle/>
          <a:p>
            <a:pPr algn="ctr"/>
            <a:r>
              <a:rPr lang="en-US"/>
              <a:t>CONCLUSION</a:t>
            </a:r>
            <a:endParaRPr lang="en-US"/>
          </a:p>
        </p:txBody>
      </p:sp>
      <p:sp>
        <p:nvSpPr>
          <p:cNvPr id="3" name="Content Placeholder 2"/>
          <p:cNvSpPr>
            <a:spLocks noGrp="1"/>
          </p:cNvSpPr>
          <p:nvPr>
            <p:ph sz="half" idx="1"/>
          </p:nvPr>
        </p:nvSpPr>
        <p:spPr>
          <a:xfrm>
            <a:off x="1056005" y="1550035"/>
            <a:ext cx="10526395" cy="4774565"/>
          </a:xfrm>
        </p:spPr>
        <p:txBody>
          <a:bodyPr/>
          <a:lstStyle/>
          <a:p>
            <a:r>
              <a:rPr lang="en-US" dirty="0"/>
              <a:t>Children with communication disorders are affected mentally too.</a:t>
            </a:r>
            <a:endParaRPr lang="en-US" dirty="0"/>
          </a:p>
          <a:p>
            <a:r>
              <a:rPr lang="en-US" dirty="0"/>
              <a:t>They become less social, and stay away from public communication.</a:t>
            </a:r>
            <a:endParaRPr lang="en-US" dirty="0"/>
          </a:p>
          <a:p>
            <a:r>
              <a:rPr lang="en-US" dirty="0"/>
              <a:t>This may even become a psycological problem.</a:t>
            </a:r>
            <a:endParaRPr lang="en-US" dirty="0"/>
          </a:p>
          <a:p>
            <a:r>
              <a:rPr lang="en-US" dirty="0"/>
              <a:t> This app will treat the children in a playful and efficient way.</a:t>
            </a:r>
            <a:endParaRPr lang="en-US" dirty="0"/>
          </a:p>
          <a:p>
            <a:r>
              <a:rPr lang="en-US" dirty="0"/>
              <a:t>Children will get competitive because of the 100% display.</a:t>
            </a:r>
            <a:endParaRPr lang="en-US" dirty="0"/>
          </a:p>
          <a:p>
            <a:endParaRPr lang="en-US" dirty="0"/>
          </a:p>
          <a:p>
            <a:pPr marL="0" indent="0">
              <a:buNone/>
            </a:pPr>
            <a:r>
              <a:rPr lang="en-US" dirty="0"/>
              <a:t>“Communication - the human connection - is the key personal and career success”</a:t>
            </a:r>
            <a:endParaRPr lang="en-US" dirty="0"/>
          </a:p>
          <a:p>
            <a:pPr marL="0" indent="0" algn="ctr">
              <a:buNone/>
            </a:pPr>
            <a:r>
              <a:rPr lang="en-US" dirty="0"/>
              <a:t>					                                                                                   - Paul J. Meyer</a:t>
            </a:r>
            <a:endParaRPr lang="en-US" dirty="0"/>
          </a:p>
          <a:p>
            <a:pPr marL="0" indent="0">
              <a:buNone/>
            </a:pPr>
            <a:endParaRPr lang="en-US" dirty="0"/>
          </a:p>
          <a:p>
            <a:pPr marL="0" indent="0" algn="ctr">
              <a:buNone/>
            </a:pPr>
            <a:r>
              <a:rPr lang="en-US" dirty="0"/>
              <a:t>Good communication is never one way!</a:t>
            </a:r>
            <a:endParaRPr lang="en-US" dirty="0"/>
          </a:p>
        </p:txBody>
      </p:sp>
      <p:sp>
        <p:nvSpPr>
          <p:cNvPr id="5" name="Date Placeholder 4"/>
          <p:cNvSpPr>
            <a:spLocks noGrp="1"/>
          </p:cNvSpPr>
          <p:nvPr>
            <p:ph type="dt" sz="half" idx="10"/>
          </p:nvPr>
        </p:nvSpPr>
        <p:spPr/>
        <p:txBody>
          <a:bodyPr/>
          <a:lstStyle/>
          <a:p>
            <a:fld id="{A9C93D1A-7C0A-48D0-9CDB-D2E6241CAAA9}" type="datetime1">
              <a:rPr lang="en-US" altLang="en-US" smtClean="0"/>
            </a:fld>
            <a:endParaRPr lang="en-US"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820"/>
            <a:ext cx="10972800" cy="684530"/>
          </a:xfrm>
        </p:spPr>
        <p:txBody>
          <a:bodyPr/>
          <a:lstStyle/>
          <a:p>
            <a:r>
              <a:rPr lang="en-US" dirty="0"/>
              <a:t>                                EXISTING SYSTEM  </a:t>
            </a:r>
            <a:endParaRPr lang="en-IN" dirty="0"/>
          </a:p>
        </p:txBody>
      </p:sp>
      <p:sp>
        <p:nvSpPr>
          <p:cNvPr id="3" name="Content Placeholder 2"/>
          <p:cNvSpPr>
            <a:spLocks noGrp="1"/>
          </p:cNvSpPr>
          <p:nvPr>
            <p:ph idx="1"/>
          </p:nvPr>
        </p:nvSpPr>
        <p:spPr>
          <a:xfrm>
            <a:off x="1222375" y="1436370"/>
            <a:ext cx="10360025" cy="4739640"/>
          </a:xfrm>
        </p:spPr>
        <p:txBody>
          <a:bodyPr/>
          <a:lstStyle/>
          <a:p>
            <a:pPr marL="0" indent="0">
              <a:buNone/>
            </a:pPr>
            <a:endParaRPr lang="en-US" dirty="0">
              <a:effectLst/>
              <a:ea typeface="Times New Roman" panose="02020603050405020304" pitchFamily="18" charset="0"/>
            </a:endParaRPr>
          </a:p>
          <a:p>
            <a:r>
              <a:rPr lang="en-US" dirty="0">
                <a:effectLst/>
                <a:ea typeface="Times New Roman" panose="02020603050405020304" pitchFamily="18" charset="0"/>
              </a:rPr>
              <a:t>Speech therapy is performed by speech-language pathologists (SLPs), which are often referred to as speech therapists.  </a:t>
            </a:r>
            <a:endParaRPr lang="en-US" dirty="0">
              <a:effectLst/>
              <a:ea typeface="Times New Roman" panose="02020603050405020304" pitchFamily="18" charset="0"/>
            </a:endParaRPr>
          </a:p>
          <a:p>
            <a:r>
              <a:rPr lang="en-US" dirty="0">
                <a:effectLst/>
                <a:ea typeface="Times New Roman" panose="02020603050405020304" pitchFamily="18" charset="0"/>
              </a:rPr>
              <a:t>Therapists use a variety of tools and technologies to assist with evaluation, diagnosis and rehabilitation of individuals both young and old. </a:t>
            </a:r>
            <a:endParaRPr lang="en-US" dirty="0">
              <a:effectLst/>
              <a:ea typeface="Times New Roman" panose="02020603050405020304" pitchFamily="18" charset="0"/>
            </a:endParaRPr>
          </a:p>
          <a:p>
            <a:r>
              <a:rPr lang="en-US" dirty="0">
                <a:effectLst/>
                <a:ea typeface="Times New Roman" panose="02020603050405020304" pitchFamily="18" charset="0"/>
              </a:rPr>
              <a:t>These include articulation therapy, language intervention activities, and others depending on the type of speech or language disorder. </a:t>
            </a:r>
            <a:endParaRPr lang="en-US" dirty="0">
              <a:effectLst/>
              <a:ea typeface="Times New Roman" panose="02020603050405020304" pitchFamily="18" charset="0"/>
            </a:endParaRPr>
          </a:p>
          <a:p>
            <a:r>
              <a:rPr lang="en-US" dirty="0">
                <a:effectLst/>
                <a:ea typeface="Times New Roman" panose="02020603050405020304" pitchFamily="18" charset="0"/>
              </a:rPr>
              <a:t>There are techniques like Voice Synthesizer, Analytical Software and Tablet Computer are the frequently used  tools by the physicians.</a:t>
            </a:r>
            <a:endParaRPr lang="en-US" dirty="0">
              <a:effectLst/>
              <a:ea typeface="Times New Roman" panose="02020603050405020304" pitchFamily="18" charset="0"/>
            </a:endParaRPr>
          </a:p>
        </p:txBody>
      </p:sp>
      <p:sp>
        <p:nvSpPr>
          <p:cNvPr id="4"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noChangeArrowheads="1"/>
          </p:cNvSpPr>
          <p:nvPr>
            <p:ph type="title"/>
          </p:nvPr>
        </p:nvSpPr>
        <p:spPr>
          <a:xfrm>
            <a:off x="1725561" y="218153"/>
            <a:ext cx="10033820" cy="1143000"/>
          </a:xfrm>
        </p:spPr>
        <p:txBody>
          <a:bodyPr/>
          <a:lstStyle/>
          <a:p>
            <a:pPr algn="ctr"/>
            <a:r>
              <a:rPr lang="en-US" dirty="0"/>
              <a:t>REQUIREMENT SPECIFICATION</a:t>
            </a:r>
            <a:endParaRPr lang="en-US" dirty="0"/>
          </a:p>
        </p:txBody>
      </p:sp>
      <p:sp>
        <p:nvSpPr>
          <p:cNvPr id="1048597" name="Content Placeholder 3"/>
          <p:cNvSpPr>
            <a:spLocks noGrp="1"/>
          </p:cNvSpPr>
          <p:nvPr>
            <p:ph idx="1"/>
          </p:nvPr>
        </p:nvSpPr>
        <p:spPr>
          <a:xfrm>
            <a:off x="1091381" y="1578077"/>
            <a:ext cx="10491019" cy="4746523"/>
          </a:xfrm>
        </p:spPr>
        <p:txBody>
          <a:bodyPr/>
          <a:lstStyle/>
          <a:p>
            <a:endParaRPr lang="en-IN" dirty="0"/>
          </a:p>
          <a:p>
            <a:pPr marL="0" indent="0">
              <a:buNone/>
            </a:pPr>
            <a:endParaRPr lang="en-IN" dirty="0"/>
          </a:p>
        </p:txBody>
      </p:sp>
      <p:sp>
        <p:nvSpPr>
          <p:cNvPr id="1048598" name="Date Placeholder 3"/>
          <p:cNvSpPr>
            <a:spLocks noGrp="1" noChangeArrowheads="1"/>
          </p:cNvSpPr>
          <p:nvPr>
            <p:ph type="dt" sz="half" idx="10"/>
          </p:nvPr>
        </p:nvSpPr>
        <p:spPr>
          <a:noFill/>
          <a:ln>
            <a:miter lim="800000"/>
          </a:ln>
        </p:spPr>
        <p:txBody>
          <a:bodyPr/>
          <a:lstStyle/>
          <a:p>
            <a:fld id="{7364CFBD-9E0C-4D0E-9448-36502A38F764}" type="datetime1">
              <a:rPr lang="en-US" altLang="en-US" smtClean="0"/>
            </a:fld>
            <a:endParaRPr lang="en-US" altLang="en-US"/>
          </a:p>
        </p:txBody>
      </p:sp>
      <p:graphicFrame>
        <p:nvGraphicFramePr>
          <p:cNvPr id="4194304" name="Table 1"/>
          <p:cNvGraphicFramePr/>
          <p:nvPr/>
        </p:nvGraphicFramePr>
        <p:xfrm>
          <a:off x="3167380" y="1819910"/>
          <a:ext cx="6339840" cy="1828800"/>
        </p:xfrm>
        <a:graphic>
          <a:graphicData uri="http://schemas.openxmlformats.org/drawingml/2006/table">
            <a:tbl>
              <a:tblPr firstRow="1" bandRow="1">
                <a:tableStyleId>{5C22544A-7EE6-4342-B048-85BDC9FD1C3A}</a:tableStyleId>
              </a:tblPr>
              <a:tblGrid>
                <a:gridCol w="3169920"/>
                <a:gridCol w="3169920"/>
              </a:tblGrid>
              <a:tr h="365760">
                <a:tc gridSpan="2">
                  <a:txBody>
                    <a:bodyPr/>
                    <a:lstStyle/>
                    <a:p>
                      <a:pPr>
                        <a:buNone/>
                      </a:pPr>
                      <a:r>
                        <a:rPr lang="en-US"/>
                        <a:t>HARDWARE REQUIREMENTS:</a:t>
                      </a:r>
                      <a:endParaRPr lang="en-US"/>
                    </a:p>
                  </a:txBody>
                  <a:tcPr/>
                </a:tc>
                <a:tc hMerge="1">
                  <a:tcPr/>
                </a:tc>
              </a:tr>
              <a:tr h="365760">
                <a:tc>
                  <a:txBody>
                    <a:bodyPr/>
                    <a:lstStyle/>
                    <a:p>
                      <a:pPr>
                        <a:buNone/>
                      </a:pPr>
                      <a:r>
                        <a:rPr lang="en-US"/>
                        <a:t>Processor</a:t>
                      </a:r>
                      <a:endParaRPr lang="en-US"/>
                    </a:p>
                  </a:txBody>
                  <a:tcPr/>
                </a:tc>
                <a:tc>
                  <a:txBody>
                    <a:bodyPr/>
                    <a:lstStyle/>
                    <a:p>
                      <a:pPr>
                        <a:buNone/>
                      </a:pPr>
                      <a:r>
                        <a:rPr lang="en-US"/>
                        <a:t>DELL</a:t>
                      </a:r>
                      <a:endParaRPr lang="en-US"/>
                    </a:p>
                  </a:txBody>
                  <a:tcPr/>
                </a:tc>
              </a:tr>
              <a:tr h="365760">
                <a:tc>
                  <a:txBody>
                    <a:bodyPr/>
                    <a:lstStyle/>
                    <a:p>
                      <a:pPr>
                        <a:buNone/>
                      </a:pPr>
                      <a:r>
                        <a:rPr lang="en-US"/>
                        <a:t>Processor Speed</a:t>
                      </a:r>
                      <a:endParaRPr lang="en-US"/>
                    </a:p>
                  </a:txBody>
                  <a:tcPr/>
                </a:tc>
                <a:tc>
                  <a:txBody>
                    <a:bodyPr/>
                    <a:lstStyle/>
                    <a:p>
                      <a:pPr>
                        <a:buNone/>
                      </a:pPr>
                      <a:r>
                        <a:rPr lang="en-US"/>
                        <a:t>1.80 GHz</a:t>
                      </a:r>
                      <a:endParaRPr lang="en-US"/>
                    </a:p>
                  </a:txBody>
                  <a:tcPr/>
                </a:tc>
              </a:tr>
              <a:tr h="365760">
                <a:tc>
                  <a:txBody>
                    <a:bodyPr/>
                    <a:lstStyle/>
                    <a:p>
                      <a:pPr>
                        <a:buNone/>
                      </a:pPr>
                      <a:r>
                        <a:rPr lang="en-US"/>
                        <a:t>Hard Disk</a:t>
                      </a:r>
                      <a:endParaRPr lang="en-US"/>
                    </a:p>
                  </a:txBody>
                  <a:tcPr/>
                </a:tc>
                <a:tc>
                  <a:txBody>
                    <a:bodyPr/>
                    <a:lstStyle/>
                    <a:p>
                      <a:pPr>
                        <a:buNone/>
                      </a:pPr>
                      <a:r>
                        <a:rPr lang="en-US"/>
                        <a:t>1 TB</a:t>
                      </a:r>
                      <a:endParaRPr lang="en-US"/>
                    </a:p>
                  </a:txBody>
                  <a:tcPr/>
                </a:tc>
              </a:tr>
              <a:tr h="365760">
                <a:tc>
                  <a:txBody>
                    <a:bodyPr/>
                    <a:lstStyle/>
                    <a:p>
                      <a:pPr>
                        <a:buNone/>
                      </a:pPr>
                      <a:r>
                        <a:rPr lang="en-US"/>
                        <a:t>RAM</a:t>
                      </a:r>
                      <a:endParaRPr lang="en-US"/>
                    </a:p>
                  </a:txBody>
                  <a:tcPr/>
                </a:tc>
                <a:tc>
                  <a:txBody>
                    <a:bodyPr/>
                    <a:lstStyle/>
                    <a:p>
                      <a:pPr>
                        <a:buNone/>
                      </a:pPr>
                      <a:r>
                        <a:rPr lang="en-US"/>
                        <a:t>4 GB</a:t>
                      </a:r>
                      <a:endParaRPr lang="en-US"/>
                    </a:p>
                  </a:txBody>
                  <a:tcPr/>
                </a:tc>
              </a:tr>
            </a:tbl>
          </a:graphicData>
        </a:graphic>
      </p:graphicFrame>
      <p:graphicFrame>
        <p:nvGraphicFramePr>
          <p:cNvPr id="4194305" name="Table 2"/>
          <p:cNvGraphicFramePr/>
          <p:nvPr/>
        </p:nvGraphicFramePr>
        <p:xfrm>
          <a:off x="3225800" y="3941445"/>
          <a:ext cx="6281420" cy="2121535"/>
        </p:xfrm>
        <a:graphic>
          <a:graphicData uri="http://schemas.openxmlformats.org/drawingml/2006/table">
            <a:tbl>
              <a:tblPr firstRow="1" bandRow="1">
                <a:tableStyleId>{5C22544A-7EE6-4342-B048-85BDC9FD1C3A}</a:tableStyleId>
              </a:tblPr>
              <a:tblGrid>
                <a:gridCol w="3140710"/>
                <a:gridCol w="3140710"/>
              </a:tblGrid>
              <a:tr h="398145">
                <a:tc gridSpan="2">
                  <a:txBody>
                    <a:bodyPr/>
                    <a:lstStyle/>
                    <a:p>
                      <a:pPr>
                        <a:buNone/>
                      </a:pPr>
                      <a:r>
                        <a:rPr lang="en-US"/>
                        <a:t>SOFTWARE REQUIREMENTS:</a:t>
                      </a:r>
                      <a:endParaRPr lang="en-US"/>
                    </a:p>
                  </a:txBody>
                  <a:tcPr/>
                </a:tc>
                <a:tc hMerge="1">
                  <a:tcPr/>
                </a:tc>
              </a:tr>
              <a:tr h="398780">
                <a:tc>
                  <a:txBody>
                    <a:bodyPr/>
                    <a:lstStyle/>
                    <a:p>
                      <a:pPr>
                        <a:buNone/>
                      </a:pPr>
                      <a:r>
                        <a:rPr lang="en-US"/>
                        <a:t>Programming Language</a:t>
                      </a:r>
                      <a:endParaRPr lang="en-US"/>
                    </a:p>
                  </a:txBody>
                  <a:tcPr/>
                </a:tc>
                <a:tc>
                  <a:txBody>
                    <a:bodyPr/>
                    <a:lstStyle/>
                    <a:p>
                      <a:pPr>
                        <a:buNone/>
                      </a:pPr>
                      <a:r>
                        <a:rPr lang="en-US"/>
                        <a:t>Python 3.5</a:t>
                      </a:r>
                      <a:endParaRPr lang="en-US"/>
                    </a:p>
                  </a:txBody>
                  <a:tcPr/>
                </a:tc>
              </a:tr>
              <a:tr h="926465">
                <a:tc>
                  <a:txBody>
                    <a:bodyPr/>
                    <a:lstStyle/>
                    <a:p>
                      <a:pPr>
                        <a:buNone/>
                      </a:pPr>
                      <a:r>
                        <a:rPr lang="en-US"/>
                        <a:t>Software</a:t>
                      </a:r>
                      <a:endParaRPr lang="en-US"/>
                    </a:p>
                  </a:txBody>
                  <a:tcPr/>
                </a:tc>
                <a:tc>
                  <a:txBody>
                    <a:bodyPr/>
                    <a:lstStyle/>
                    <a:p>
                      <a:pPr>
                        <a:buNone/>
                      </a:pPr>
                      <a:r>
                        <a:rPr lang="en-US"/>
                        <a:t>Anaconda Navigator 1.9.7</a:t>
                      </a:r>
                      <a:endParaRPr lang="en-US"/>
                    </a:p>
                    <a:p>
                      <a:pPr>
                        <a:buNone/>
                      </a:pPr>
                      <a:r>
                        <a:rPr lang="en-US"/>
                        <a:t>(Jupyter Notebook 6.0.3)</a:t>
                      </a:r>
                      <a:endParaRPr lang="en-US"/>
                    </a:p>
                    <a:p>
                      <a:pPr>
                        <a:buNone/>
                      </a:pPr>
                      <a:r>
                        <a:rPr lang="en-US"/>
                        <a:t>Android Studio 3.5.3</a:t>
                      </a:r>
                      <a:endParaRPr lang="en-US"/>
                    </a:p>
                  </a:txBody>
                  <a:tcPr/>
                </a:tc>
              </a:tr>
              <a:tr h="398145">
                <a:tc>
                  <a:txBody>
                    <a:bodyPr/>
                    <a:lstStyle/>
                    <a:p>
                      <a:pPr>
                        <a:buNone/>
                      </a:pPr>
                      <a:r>
                        <a:rPr lang="en-US"/>
                        <a:t>Operating System</a:t>
                      </a:r>
                      <a:endParaRPr lang="en-US"/>
                    </a:p>
                  </a:txBody>
                  <a:tcPr/>
                </a:tc>
                <a:tc>
                  <a:txBody>
                    <a:bodyPr/>
                    <a:lstStyle/>
                    <a:p>
                      <a:pPr>
                        <a:buNone/>
                      </a:pPr>
                      <a:r>
                        <a:rPr lang="en-US"/>
                        <a:t>Windows 10</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609600" y="195580"/>
            <a:ext cx="10972800" cy="684530"/>
          </a:xfrm>
        </p:spPr>
        <p:txBody>
          <a:bodyPr/>
          <a:lstStyle/>
          <a:p>
            <a:pPr algn="ctr"/>
            <a:r>
              <a:rPr lang="en-US">
                <a:sym typeface="+mn-ea"/>
              </a:rPr>
              <a:t>Workflow of the Application</a:t>
            </a:r>
            <a:endParaRPr lang="en-US">
              <a:sym typeface="+mn-ea"/>
            </a:endParaRPr>
          </a:p>
        </p:txBody>
      </p:sp>
      <p:sp>
        <p:nvSpPr>
          <p:cNvPr id="1048645"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pic>
        <p:nvPicPr>
          <p:cNvPr id="5" name="Content Placeholder 4" descr="Screenshot (695)"/>
          <p:cNvPicPr>
            <a:picLocks noChangeAspect="1"/>
          </p:cNvPicPr>
          <p:nvPr>
            <p:ph idx="1"/>
          </p:nvPr>
        </p:nvPicPr>
        <p:blipFill>
          <a:blip r:embed="rId1"/>
          <a:stretch>
            <a:fillRect/>
          </a:stretch>
        </p:blipFill>
        <p:spPr>
          <a:xfrm>
            <a:off x="2705735" y="1052195"/>
            <a:ext cx="7289800" cy="5203825"/>
          </a:xfrm>
          <a:prstGeom prst="rect">
            <a:avLst/>
          </a:prstGeom>
        </p:spPr>
      </p:pic>
    </p:spTree>
  </p:cSld>
  <p:clrMapOvr>
    <a:masterClrMapping/>
  </p:clrMapOvr>
  <p:transition>
    <p:sndAc>
      <p:stSnd>
        <p:snd r:embed="rId2" name="suction.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Google Shape;103;p16"/>
          <p:cNvSpPr>
            <a:spLocks noGrp="1" noChangeArrowheads="1"/>
          </p:cNvSpPr>
          <p:nvPr>
            <p:ph type="title"/>
          </p:nvPr>
        </p:nvSpPr>
        <p:spPr>
          <a:xfrm>
            <a:off x="997975" y="0"/>
            <a:ext cx="10972800" cy="1143000"/>
          </a:xfrm>
        </p:spPr>
        <p:txBody>
          <a:bodyPr lIns="121900" tIns="121900" rIns="121900" bIns="121900" anchor="t"/>
          <a:lstStyle/>
          <a:p>
            <a:pPr algn="ctr"/>
            <a:br>
              <a:rPr lang="en-US" dirty="0"/>
            </a:br>
            <a:r>
              <a:rPr lang="en-US" dirty="0"/>
              <a:t>MODULES</a:t>
            </a:r>
            <a:endParaRPr lang="en-US" dirty="0"/>
          </a:p>
        </p:txBody>
      </p:sp>
      <p:sp>
        <p:nvSpPr>
          <p:cNvPr id="1048600" name="Content Placeholder 2"/>
          <p:cNvSpPr>
            <a:spLocks noGrp="1"/>
          </p:cNvSpPr>
          <p:nvPr>
            <p:ph idx="1"/>
          </p:nvPr>
        </p:nvSpPr>
        <p:spPr>
          <a:xfrm>
            <a:off x="2051050" y="1310005"/>
            <a:ext cx="9530715" cy="4761230"/>
          </a:xfrm>
        </p:spPr>
        <p:txBody>
          <a:bodyPr/>
          <a:lstStyle/>
          <a:p>
            <a:pPr>
              <a:buFont typeface="Wingdings" panose="05000000000000000000" charset="0"/>
              <a:buChar char="Ø"/>
            </a:pPr>
            <a:r>
              <a:rPr lang="en-US" altLang="en-IN" dirty="0"/>
              <a:t>Data collection</a:t>
            </a:r>
            <a:endParaRPr lang="en-US" altLang="en-IN" dirty="0"/>
          </a:p>
          <a:p>
            <a:pPr>
              <a:buFont typeface="Wingdings" panose="05000000000000000000" charset="0"/>
              <a:buChar char="Ø"/>
            </a:pPr>
            <a:r>
              <a:rPr lang="en-US" altLang="en-IN" dirty="0"/>
              <a:t>Building a ML model</a:t>
            </a:r>
            <a:endParaRPr lang="en-US" altLang="en-IN" dirty="0"/>
          </a:p>
          <a:p>
            <a:pPr lvl="3">
              <a:buFont typeface="Wingdings" panose="05000000000000000000" charset="0"/>
              <a:buChar char="Ø"/>
            </a:pPr>
            <a:r>
              <a:rPr lang="en-US" altLang="en-IN" dirty="0">
                <a:sym typeface="+mn-ea"/>
              </a:rPr>
              <a:t>Data Preprocessing</a:t>
            </a:r>
            <a:endParaRPr lang="en-US" altLang="en-IN" dirty="0">
              <a:sym typeface="+mn-ea"/>
            </a:endParaRPr>
          </a:p>
          <a:p>
            <a:pPr lvl="5">
              <a:buFont typeface="Wingdings" panose="05000000000000000000" charset="0"/>
              <a:buChar char="Ø"/>
            </a:pPr>
            <a:r>
              <a:rPr lang="en-US" altLang="en-IN" dirty="0">
                <a:sym typeface="+mn-ea"/>
              </a:rPr>
              <a:t>Padding</a:t>
            </a:r>
            <a:endParaRPr lang="en-US" altLang="en-IN" dirty="0"/>
          </a:p>
          <a:p>
            <a:pPr lvl="5">
              <a:buFont typeface="Wingdings" panose="05000000000000000000" charset="0"/>
              <a:buChar char="Ø"/>
            </a:pPr>
            <a:r>
              <a:rPr lang="en-US" altLang="en-IN" dirty="0">
                <a:sym typeface="+mn-ea"/>
              </a:rPr>
              <a:t>Spectogram</a:t>
            </a:r>
            <a:endParaRPr lang="en-US" altLang="en-IN" dirty="0"/>
          </a:p>
          <a:p>
            <a:pPr lvl="5">
              <a:buFont typeface="Wingdings" panose="05000000000000000000" charset="0"/>
              <a:buChar char="Ø"/>
            </a:pPr>
            <a:r>
              <a:rPr lang="en-US" altLang="en-IN" dirty="0">
                <a:sym typeface="+mn-ea"/>
              </a:rPr>
              <a:t>One-hot-encoding</a:t>
            </a:r>
            <a:endParaRPr lang="en-US" altLang="en-IN" dirty="0"/>
          </a:p>
          <a:p>
            <a:pPr lvl="3">
              <a:buFont typeface="Wingdings" panose="05000000000000000000" charset="0"/>
              <a:buChar char="Ø"/>
            </a:pPr>
            <a:r>
              <a:rPr lang="en-US" altLang="en-IN" dirty="0">
                <a:sym typeface="+mn-ea"/>
              </a:rPr>
              <a:t>Model Fitting with CNN</a:t>
            </a:r>
            <a:endParaRPr lang="en-US" altLang="en-IN" dirty="0">
              <a:sym typeface="+mn-ea"/>
            </a:endParaRPr>
          </a:p>
          <a:p>
            <a:pPr lvl="3">
              <a:buFont typeface="Wingdings" panose="05000000000000000000" charset="0"/>
              <a:buChar char="Ø"/>
            </a:pPr>
            <a:r>
              <a:rPr lang="en-US" altLang="en-IN" dirty="0"/>
              <a:t>Converting the model to tflite model</a:t>
            </a:r>
            <a:endParaRPr lang="en-US" altLang="en-IN" dirty="0"/>
          </a:p>
          <a:p>
            <a:pPr>
              <a:buFont typeface="Wingdings" panose="05000000000000000000" charset="0"/>
              <a:buChar char="Ø"/>
            </a:pPr>
            <a:r>
              <a:rPr lang="en-IN" dirty="0">
                <a:sym typeface="+mn-ea"/>
              </a:rPr>
              <a:t>Integrating Model with application</a:t>
            </a:r>
            <a:endParaRPr lang="en-IN" dirty="0"/>
          </a:p>
          <a:p>
            <a:pPr>
              <a:buFont typeface="Wingdings" panose="05000000000000000000" charset="0"/>
              <a:buChar char="Ø"/>
            </a:pPr>
            <a:r>
              <a:rPr lang="en-IN" dirty="0">
                <a:sym typeface="+mn-ea"/>
              </a:rPr>
              <a:t>App Development</a:t>
            </a:r>
            <a:endParaRPr lang="en-IN" dirty="0"/>
          </a:p>
          <a:p>
            <a:pPr>
              <a:buFont typeface="Wingdings" panose="05000000000000000000" charset="0"/>
              <a:buChar char="Ø"/>
            </a:pPr>
            <a:endParaRPr lang="en-IN" altLang="en-IN" dirty="0"/>
          </a:p>
        </p:txBody>
      </p:sp>
      <p:sp>
        <p:nvSpPr>
          <p:cNvPr id="1048601" name="Date Placeholder 3"/>
          <p:cNvSpPr>
            <a:spLocks noGrp="1"/>
          </p:cNvSpPr>
          <p:nvPr>
            <p:ph type="dt" sz="half" idx="10"/>
          </p:nvPr>
        </p:nvSpPr>
        <p:spPr/>
        <p:txBody>
          <a:bodyPr/>
          <a:lstStyle/>
          <a:p>
            <a:fld id="{AB35CDAB-9078-4922-A507-3D407C5B8FFE}" type="datetime1">
              <a:rPr lang="en-US" altLang="en-US" smtClean="0"/>
            </a:fld>
            <a:endParaRPr lang="en-US"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pPr algn="ctr"/>
            <a:r>
              <a:rPr lang="en-US" dirty="0"/>
              <a:t>DATASET</a:t>
            </a:r>
            <a:br>
              <a:rPr lang="en-US" dirty="0"/>
            </a:br>
            <a:endParaRPr lang="en-US"/>
          </a:p>
        </p:txBody>
      </p:sp>
      <p:sp>
        <p:nvSpPr>
          <p:cNvPr id="1048609" name="Content Placeholder 2"/>
          <p:cNvSpPr>
            <a:spLocks noGrp="1"/>
          </p:cNvSpPr>
          <p:nvPr>
            <p:ph sz="half" idx="1"/>
          </p:nvPr>
        </p:nvSpPr>
        <p:spPr>
          <a:xfrm>
            <a:off x="1722120" y="1967230"/>
            <a:ext cx="9860280" cy="4389120"/>
          </a:xfrm>
        </p:spPr>
        <p:txBody>
          <a:bodyPr/>
          <a:lstStyle/>
          <a:p>
            <a:pPr>
              <a:buFont typeface="Wingdings" panose="05000000000000000000" charset="0"/>
              <a:buChar char="Ø"/>
            </a:pPr>
            <a:r>
              <a:rPr lang="en-US"/>
              <a:t>Voice recording of children aged between 6-14yrs is collected (both disordered and normal audios).</a:t>
            </a:r>
            <a:endParaRPr lang="en-US"/>
          </a:p>
          <a:p>
            <a:pPr>
              <a:buFont typeface="Wingdings" panose="05000000000000000000" charset="0"/>
              <a:buChar char="Ø"/>
            </a:pPr>
            <a:r>
              <a:rPr lang="en-US"/>
              <a:t>Recordings consist of children saying small words.</a:t>
            </a:r>
            <a:endParaRPr lang="en-US"/>
          </a:p>
          <a:p>
            <a:pPr>
              <a:buFont typeface="Wingdings" panose="05000000000000000000" charset="0"/>
              <a:buChar char="Ø"/>
            </a:pPr>
            <a:r>
              <a:rPr lang="en-US"/>
              <a:t>Then this audio files are converted into wave forms for data pre-processing.</a:t>
            </a:r>
            <a:endParaRPr lang="en-US"/>
          </a:p>
          <a:p>
            <a:pPr>
              <a:buFont typeface="Wingdings" panose="05000000000000000000" charset="0"/>
              <a:buChar char="Ø"/>
            </a:pPr>
            <a:endParaRPr lang="en-US"/>
          </a:p>
        </p:txBody>
      </p:sp>
      <p:sp>
        <p:nvSpPr>
          <p:cNvPr id="1048610" name="Date Placeholder 3"/>
          <p:cNvSpPr>
            <a:spLocks noGrp="1"/>
          </p:cNvSpPr>
          <p:nvPr>
            <p:ph type="dt" sz="half" idx="10"/>
          </p:nvPr>
        </p:nvSpPr>
        <p:spPr/>
        <p:txBody>
          <a:bodyPr/>
          <a:lstStyle/>
          <a:p>
            <a:fld id="{DD5EDF7C-CFF6-483C-9C67-8153CD4552BF}" type="datetime1">
              <a:rPr lang="en-US" altLang="en-US" smtClean="0"/>
            </a:fld>
            <a:endParaRPr lang="en-US"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half" idx="1"/>
          </p:nvPr>
        </p:nvSpPr>
        <p:spPr>
          <a:xfrm>
            <a:off x="1096010" y="256540"/>
            <a:ext cx="10486390" cy="6068060"/>
          </a:xfrm>
        </p:spPr>
        <p:txBody>
          <a:bodyPr/>
          <a:lstStyle/>
          <a:p>
            <a:pPr marL="0" indent="0" algn="ctr">
              <a:buNone/>
            </a:pPr>
            <a:r>
              <a:rPr lang="en-US" sz="2400" b="1" u="sng"/>
              <a:t>DATA PRE-PROCESSING</a:t>
            </a:r>
            <a:endParaRPr lang="en-US" sz="2400" b="1" u="sng"/>
          </a:p>
          <a:p>
            <a:pPr marL="0" indent="0" algn="ctr">
              <a:buNone/>
            </a:pPr>
            <a:r>
              <a:rPr lang="en-US" sz="2400" b="1" u="sng"/>
              <a:t>Padding</a:t>
            </a:r>
            <a:endParaRPr lang="en-US" sz="2400" b="1" u="sng"/>
          </a:p>
          <a:p>
            <a:r>
              <a:rPr lang="en-US"/>
              <a:t>The recorded audios will be of different length.</a:t>
            </a:r>
            <a:endParaRPr lang="en-US"/>
          </a:p>
          <a:p>
            <a:r>
              <a:rPr lang="en-US"/>
              <a:t>The audio files need to be trimmed to 1 sec length each.</a:t>
            </a:r>
            <a:endParaRPr lang="en-US"/>
          </a:p>
          <a:p>
            <a:r>
              <a:rPr lang="en-US"/>
              <a:t>Padding is done to organise the wave files.</a:t>
            </a:r>
            <a:endParaRPr lang="en-US"/>
          </a:p>
          <a:p>
            <a:endParaRPr lang="en-US"/>
          </a:p>
          <a:p>
            <a:endParaRPr lang="en-US"/>
          </a:p>
        </p:txBody>
      </p:sp>
      <p:sp>
        <p:nvSpPr>
          <p:cNvPr id="1048612"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pic>
        <p:nvPicPr>
          <p:cNvPr id="2097155" name="Content Placeholder 5" descr="__results___7_0"/>
          <p:cNvPicPr>
            <a:picLocks noGrp="1" noChangeAspect="1"/>
          </p:cNvPicPr>
          <p:nvPr>
            <p:ph sz="half" idx="2"/>
          </p:nvPr>
        </p:nvPicPr>
        <p:blipFill>
          <a:blip r:embed="rId1"/>
          <a:stretch>
            <a:fillRect/>
          </a:stretch>
        </p:blipFill>
        <p:spPr>
          <a:xfrm>
            <a:off x="6758940" y="3310890"/>
            <a:ext cx="4610100" cy="2614295"/>
          </a:xfrm>
          <a:prstGeom prst="rect">
            <a:avLst/>
          </a:prstGeom>
        </p:spPr>
      </p:pic>
      <p:pic>
        <p:nvPicPr>
          <p:cNvPr id="2097156" name="Content Placeholder 5" descr="1-8e2saE05k0QxnAKqMBmhTA"/>
          <p:cNvPicPr>
            <a:picLocks noChangeAspect="1"/>
          </p:cNvPicPr>
          <p:nvPr/>
        </p:nvPicPr>
        <p:blipFill>
          <a:blip r:embed="rId2"/>
          <a:stretch>
            <a:fillRect/>
          </a:stretch>
        </p:blipFill>
        <p:spPr>
          <a:xfrm>
            <a:off x="1333500" y="2577465"/>
            <a:ext cx="4785995" cy="2406015"/>
          </a:xfrm>
          <a:prstGeom prst="rect">
            <a:avLst/>
          </a:prstGeom>
          <a:noFill/>
          <a:ln w="9525">
            <a:noFill/>
            <a:miter lim="800000"/>
            <a:headEnd/>
            <a:tailEnd/>
          </a:ln>
        </p:spPr>
      </p:pic>
      <p:sp>
        <p:nvSpPr>
          <p:cNvPr id="1048613" name="Bent-Up Arrow 11"/>
          <p:cNvSpPr/>
          <p:nvPr/>
        </p:nvSpPr>
        <p:spPr>
          <a:xfrm rot="5400000">
            <a:off x="5542280" y="4524375"/>
            <a:ext cx="669925" cy="1588135"/>
          </a:xfrm>
          <a:prstGeom prst="ben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sz="half" idx="1"/>
          </p:nvPr>
        </p:nvSpPr>
        <p:spPr>
          <a:xfrm>
            <a:off x="1066165" y="160655"/>
            <a:ext cx="10917555" cy="6082030"/>
          </a:xfrm>
        </p:spPr>
        <p:txBody>
          <a:bodyPr/>
          <a:lstStyle/>
          <a:p>
            <a:pPr marL="0" indent="0" algn="ctr">
              <a:buNone/>
            </a:pPr>
            <a:r>
              <a:rPr lang="en-US" sz="2400" b="1" u="sng"/>
              <a:t>Spectrogram</a:t>
            </a:r>
            <a:endParaRPr lang="en-US" sz="2400" b="1" u="sng"/>
          </a:p>
          <a:p>
            <a:r>
              <a:rPr lang="en-US"/>
              <a:t>A spectrogram is a visual way of representing the signal strength or loudness, of a signal over time at various frequencies present in a particular waveform.</a:t>
            </a:r>
            <a:endParaRPr lang="en-US"/>
          </a:p>
          <a:p>
            <a:r>
              <a:rPr lang="en-US"/>
              <a:t>A spectrogram is usually depicted as a heat map.</a:t>
            </a:r>
            <a:endParaRPr lang="en-US"/>
          </a:p>
          <a:p>
            <a:r>
              <a:rPr lang="en-US"/>
              <a:t>Data is converted into short term Fourier transform. </a:t>
            </a:r>
            <a:endParaRPr lang="en-US"/>
          </a:p>
          <a:p>
            <a:r>
              <a:rPr lang="en-US"/>
              <a:t>FFT converts signals such that we can know the amplitude of the given frequency at a given time. Using FFT we can determine the amplitude of various frequencies playing at a given time of an audio signal. </a:t>
            </a:r>
            <a:endParaRPr lang="en-US"/>
          </a:p>
          <a:p>
            <a:r>
              <a:rPr lang="en-US"/>
              <a:t>The vertical axis shows frequencies , and the horizontal axis shows the time of the clip. </a:t>
            </a:r>
            <a:endParaRPr lang="en-US"/>
          </a:p>
          <a:p>
            <a:r>
              <a:rPr lang="en-US"/>
              <a:t>Features can be obtained from a                                                                                        spectrogram by converting the linear                                                                                           frequency axis, as shown above, into a                                                                                        logarithmic axis. The resulting representation                                                                                 is also called a log-frequency spectrogram. </a:t>
            </a:r>
            <a:endParaRPr lang="en-US"/>
          </a:p>
          <a:p>
            <a:endParaRPr lang="en-US"/>
          </a:p>
          <a:p>
            <a:endParaRPr lang="en-US"/>
          </a:p>
          <a:p>
            <a:endParaRPr lang="en-US"/>
          </a:p>
        </p:txBody>
      </p:sp>
      <p:sp>
        <p:nvSpPr>
          <p:cNvPr id="1048615" name="Date Placeholder 4"/>
          <p:cNvSpPr>
            <a:spLocks noGrp="1"/>
          </p:cNvSpPr>
          <p:nvPr>
            <p:ph type="dt" sz="half" idx="10"/>
          </p:nvPr>
        </p:nvSpPr>
        <p:spPr/>
        <p:txBody>
          <a:bodyPr/>
          <a:lstStyle/>
          <a:p>
            <a:fld id="{A9C93D1A-7C0A-48D0-9CDB-D2E6241CAAA9}" type="datetime1">
              <a:rPr lang="en-US" altLang="en-US" smtClean="0"/>
            </a:fld>
            <a:endParaRPr lang="en-US" altLang="en-US" sz="1800"/>
          </a:p>
        </p:txBody>
      </p:sp>
      <p:pic>
        <p:nvPicPr>
          <p:cNvPr id="2097157" name="Content Placeholder 7"/>
          <p:cNvPicPr>
            <a:picLocks noGrp="1" noChangeAspect="1"/>
          </p:cNvPicPr>
          <p:nvPr>
            <p:ph sz="half" idx="2"/>
          </p:nvPr>
        </p:nvPicPr>
        <p:blipFill>
          <a:blip r:embed="rId1"/>
          <a:stretch>
            <a:fillRect/>
          </a:stretch>
        </p:blipFill>
        <p:spPr>
          <a:xfrm>
            <a:off x="7131050" y="3454400"/>
            <a:ext cx="4207510" cy="2689860"/>
          </a:xfrm>
          <a:prstGeom prst="rect">
            <a:avLst/>
          </a:prstGeom>
        </p:spPr>
      </p:pic>
    </p:spTree>
  </p:cSld>
  <p:clrMapOvr>
    <a:masterClrMapping/>
  </p:clrMapOvr>
</p:sld>
</file>

<file path=ppt/theme/theme1.xml><?xml version="1.0" encoding="utf-8"?>
<a:theme xmlns:a="http://schemas.openxmlformats.org/drawingml/2006/main" name="Theme23">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Theme23">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eme25">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Theme25">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eme24">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Theme24">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Theme24">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1_Theme24">
      <a:majorFont>
        <a:latin typeface="Arial"/>
        <a:ea typeface="黑体"/>
        <a:cs typeface="黑体"/>
      </a:majorFont>
      <a:minorFont>
        <a:latin typeface="Arial"/>
        <a:ea typeface="黑体"/>
        <a:cs typeface="黑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Custom Design">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Custom Design">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8594</Words>
  <Application>WPS Presentation</Application>
  <PresentationFormat>Widescreen</PresentationFormat>
  <Paragraphs>276</Paragraphs>
  <Slides>24</Slides>
  <Notes>2</Notes>
  <HiddenSlides>0</HiddenSlides>
  <MMClips>0</MMClips>
  <ScaleCrop>false</ScaleCrop>
  <HeadingPairs>
    <vt:vector size="6" baseType="variant">
      <vt:variant>
        <vt:lpstr>已用的字体</vt:lpstr>
      </vt:variant>
      <vt:variant>
        <vt:i4>10</vt:i4>
      </vt:variant>
      <vt:variant>
        <vt:lpstr>主题</vt:lpstr>
      </vt:variant>
      <vt:variant>
        <vt:i4>12</vt:i4>
      </vt:variant>
      <vt:variant>
        <vt:lpstr>幻灯片标题</vt:lpstr>
      </vt:variant>
      <vt:variant>
        <vt:i4>24</vt:i4>
      </vt:variant>
    </vt:vector>
  </HeadingPairs>
  <TitlesOfParts>
    <vt:vector size="46" baseType="lpstr">
      <vt:lpstr>Arial</vt:lpstr>
      <vt:lpstr>SimSun</vt:lpstr>
      <vt:lpstr>Wingdings</vt:lpstr>
      <vt:lpstr>黑体</vt:lpstr>
      <vt:lpstr>Calibri</vt:lpstr>
      <vt:lpstr>等线</vt:lpstr>
      <vt:lpstr>Times New Roman</vt:lpstr>
      <vt:lpstr>Wingdings</vt:lpstr>
      <vt:lpstr>Arial Unicode MS</vt:lpstr>
      <vt:lpstr>Microsoft YaHei</vt:lpstr>
      <vt:lpstr>Theme23</vt:lpstr>
      <vt:lpstr>1_Custom Design</vt:lpstr>
      <vt:lpstr>Custom Design</vt:lpstr>
      <vt:lpstr>Theme24</vt:lpstr>
      <vt:lpstr>2_Custom Design</vt:lpstr>
      <vt:lpstr>3_Custom Design</vt:lpstr>
      <vt:lpstr>1_Theme24</vt:lpstr>
      <vt:lpstr>4_Custom Design</vt:lpstr>
      <vt:lpstr>5_Custom Design</vt:lpstr>
      <vt:lpstr>Theme25</vt:lpstr>
      <vt:lpstr>6_Custom Design</vt:lpstr>
      <vt:lpstr>7_Custom Design</vt:lpstr>
      <vt:lpstr>PowerPoint 演示文稿</vt:lpstr>
      <vt:lpstr>PROBLEM STATEMENT &amp; OBJECTIVE</vt:lpstr>
      <vt:lpstr>                                EXISTING SYSTEM  </vt:lpstr>
      <vt:lpstr>REQUIREMENT SPECIFICATION</vt:lpstr>
      <vt:lpstr>Workflow of the Application</vt:lpstr>
      <vt:lpstr> MODULES</vt:lpstr>
      <vt:lpstr>DATASET </vt:lpstr>
      <vt:lpstr>PowerPoint 演示文稿</vt:lpstr>
      <vt:lpstr>PowerPoint 演示文稿</vt:lpstr>
      <vt:lpstr>PowerPoint 演示文稿</vt:lpstr>
      <vt:lpstr>PowerPoint 演示文稿</vt:lpstr>
      <vt:lpstr>PowerPoint 演示文稿</vt:lpstr>
      <vt:lpstr>PowerPoint 演示文稿</vt:lpstr>
      <vt:lpstr>Convert model to tflite model</vt:lpstr>
      <vt:lpstr>Add tflite file to Android Studio</vt:lpstr>
      <vt:lpstr>What do we do in the app?</vt:lpstr>
      <vt:lpstr>FINAL  OUTPUT </vt:lpstr>
      <vt:lpstr>PowerPoint 演示文稿</vt:lpstr>
      <vt:lpstr>PowerPoint 演示文稿</vt:lpstr>
      <vt:lpstr>PowerPoint 演示文稿</vt:lpstr>
      <vt:lpstr> OUTPUT FOR BUILDING ML MODEL </vt:lpstr>
      <vt:lpstr>REFERENCES</vt:lpstr>
      <vt:lpstr>Continue...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IDENTIFICATION IN BLIND HOME  SECURITY SYSTEM USING IMAGE  PROCESSING</dc:title>
  <dc:creator>Welcome</dc:creator>
  <cp:lastModifiedBy>Swathi B</cp:lastModifiedBy>
  <cp:revision>41</cp:revision>
  <dcterms:created xsi:type="dcterms:W3CDTF">2020-12-26T02:34:00Z</dcterms:created>
  <dcterms:modified xsi:type="dcterms:W3CDTF">2021-01-28T15:49:33Z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1033-11.2.0.9967</vt:lpwstr>
  </property>
</Properties>
</file>