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6331-7171-E6FB-5665-3AD40F49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C47CA-BBE7-E8F9-8B9E-0D8FFFF6B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640A-31F1-5E52-0D55-ED161DD5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8309-22D0-212C-E639-F51E178B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F53F-105F-69AB-48A5-13235310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3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8B06-FC90-680B-BBBE-B39691D2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C252-D5E3-A837-F873-0A941EB1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52B1-D64A-D483-C11E-39864A5D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6558-6F72-9F57-1A36-51944579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AC261-0D52-FB4A-0260-04335F53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3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D6987-40F2-C771-D319-F81E33E1B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F2F5B-67E2-6288-4BC8-6FF9B9459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2774-DA0B-F248-54A0-98B2DC97F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B29D-0BA3-F254-B4C1-7C976F2C5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92D7-F32F-5669-1D59-A25037C2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9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208C-56D4-8863-CD1B-39171EA5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CCFE-5632-5086-D5EF-C1E03DAF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E43F5-744E-DF45-C2C2-033F94D6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4CC1-4315-C6F3-57F6-501C481C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E55B-A836-C5E6-B6CC-A3472AA0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9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31C5-4821-D3F2-78D1-5E34B67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EFCDA-D4AF-0E22-5A1A-C1B121D0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0C6F-853B-45DC-2D5C-F578190E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F73F8-07D2-1AF9-EFF2-B29E545D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F894-8AB9-D4A3-0E2E-6790F13F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5E1F-4A34-9A38-0A89-BB3D4918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F48D-BE74-B6AB-FB31-56E78ED9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D4AEC-76D4-CB19-8EBD-96559EC17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7A366-7F28-1A4E-EC0C-28B1C712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FA700-E6AF-D8F9-5795-E08FE3B0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317FC-9316-4C20-38CD-A767B5E7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41AA-C3CD-0296-E985-8B232883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EF3D-B623-1933-1F92-6189224F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C606-AF80-364D-FF92-AF2921891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741B-DB31-6E4F-DF79-D99904F1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5CB4E-B453-A8EA-9C82-7E58E86B2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4A3C1-A7E6-7261-2F4B-A041F01A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CB741-3369-870E-6764-555F488C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62CE-5614-2D7D-E1A9-080AE91D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0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B549-06BC-E106-C7BC-A253D22E5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7F431-7D7D-2A8D-4BF2-E9AF6CBA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48335-A58F-6950-499B-6FB4DA1F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38FE2-93B9-C827-00FB-F655435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3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D33F4-F6B6-70EE-5AA5-1A571A30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C5A51-9E1A-39EF-BE10-5C39C8D5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2C8C-543E-23E0-244D-0D883FB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F27-9F7E-C905-61CC-CCD80BDD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990F-6CC2-B035-B82E-AE18676E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0731F-BD32-BC66-BF3C-D6C1DEB2B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B5438-BDD1-C57A-7CDE-4E6F952D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C2CC-3ACF-7634-A8B0-EC3EC86C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E6EF9-E595-CED5-5657-1249F5A7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4FC3-E7ED-5A4D-ACAB-9F31880D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2151-EDEB-0C46-D647-25B6F4D6A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29702-2CB8-2318-0405-93023F158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7E1C6-1A8C-ADEF-C87B-44BC240E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2FB9-19F6-A86F-AF20-A191FBDC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7C017-6CF1-5D69-C510-54FD5232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8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230A6-5312-640D-B7E6-6383D15E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18B4F-F8D8-F8D6-56CF-FAF4390D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274F3-F661-01F8-9624-ADA7BE809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26269-40FC-4201-92F4-0713E5AF844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0380-98D3-B9E4-32B7-D1C278FEE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D9D-01D1-BE93-96D8-ED1F1255A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B2CA-6AF4-4B02-8669-6EA9E399C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75561-4738-F959-DD43-77D755A96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800" y="131763"/>
            <a:ext cx="9144000" cy="427037"/>
          </a:xfrm>
        </p:spPr>
        <p:txBody>
          <a:bodyPr>
            <a:noAutofit/>
          </a:bodyPr>
          <a:lstStyle/>
          <a:p>
            <a:r>
              <a:rPr lang="en-US" sz="3200" b="1" u="sng" dirty="0"/>
              <a:t>WEB TITLE</a:t>
            </a:r>
            <a:endParaRPr lang="en-IN" sz="32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AFA-5001-8570-B5B5-AA096975B1D0}"/>
              </a:ext>
            </a:extLst>
          </p:cNvPr>
          <p:cNvSpPr txBox="1"/>
          <p:nvPr/>
        </p:nvSpPr>
        <p:spPr>
          <a:xfrm>
            <a:off x="4800600" y="946668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Chapter wise PYQ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FABBE981-F19E-3E79-5103-9A1036AA4982}"/>
              </a:ext>
            </a:extLst>
          </p:cNvPr>
          <p:cNvSpPr/>
          <p:nvPr/>
        </p:nvSpPr>
        <p:spPr>
          <a:xfrm>
            <a:off x="0" y="3498336"/>
            <a:ext cx="12192000" cy="206586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DDD71-30CA-1CE0-BFC5-AA0F37239D82}"/>
              </a:ext>
            </a:extLst>
          </p:cNvPr>
          <p:cNvSpPr txBox="1"/>
          <p:nvPr/>
        </p:nvSpPr>
        <p:spPr>
          <a:xfrm>
            <a:off x="5088468" y="3581397"/>
            <a:ext cx="262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Formula Charts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2041D71B-3322-7477-2F25-77E7C4E6FED9}"/>
              </a:ext>
            </a:extLst>
          </p:cNvPr>
          <p:cNvSpPr/>
          <p:nvPr/>
        </p:nvSpPr>
        <p:spPr>
          <a:xfrm>
            <a:off x="1625601" y="4531268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PHYSICS</a:t>
            </a: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5F5D5EFB-2FF2-D823-52C8-87D97825FBA5}"/>
              </a:ext>
            </a:extLst>
          </p:cNvPr>
          <p:cNvSpPr/>
          <p:nvPr/>
        </p:nvSpPr>
        <p:spPr>
          <a:xfrm>
            <a:off x="4538135" y="4531269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CHEMISTRY</a:t>
            </a: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78F59A60-BC8B-D5F1-D289-3F1A3D6A1A99}"/>
              </a:ext>
            </a:extLst>
          </p:cNvPr>
          <p:cNvSpPr/>
          <p:nvPr/>
        </p:nvSpPr>
        <p:spPr>
          <a:xfrm>
            <a:off x="7840134" y="4531268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MATH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B73F6CB-64ED-B632-CC74-2699443F4890}"/>
              </a:ext>
            </a:extLst>
          </p:cNvPr>
          <p:cNvSpPr/>
          <p:nvPr/>
        </p:nvSpPr>
        <p:spPr>
          <a:xfrm>
            <a:off x="0" y="946668"/>
            <a:ext cx="12192000" cy="1872732"/>
          </a:xfrm>
          <a:prstGeom prst="flowChartAlternateProcess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14274456-B143-4F94-3000-41EA8871152E}"/>
              </a:ext>
            </a:extLst>
          </p:cNvPr>
          <p:cNvSpPr/>
          <p:nvPr/>
        </p:nvSpPr>
        <p:spPr>
          <a:xfrm>
            <a:off x="6350001" y="1703868"/>
            <a:ext cx="1574800" cy="93133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MHT CET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0A682DD5-6E54-8372-8934-57032F4AAF23}"/>
              </a:ext>
            </a:extLst>
          </p:cNvPr>
          <p:cNvSpPr/>
          <p:nvPr/>
        </p:nvSpPr>
        <p:spPr>
          <a:xfrm>
            <a:off x="4013200" y="1703868"/>
            <a:ext cx="1574800" cy="931334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JEE Main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6B9277-4DDA-A455-95A1-9011DA05F163}"/>
              </a:ext>
            </a:extLst>
          </p:cNvPr>
          <p:cNvSpPr txBox="1"/>
          <p:nvPr/>
        </p:nvSpPr>
        <p:spPr>
          <a:xfrm>
            <a:off x="4978400" y="1092202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Chapter wise PYQ</a:t>
            </a:r>
          </a:p>
        </p:txBody>
      </p:sp>
    </p:spTree>
    <p:extLst>
      <p:ext uri="{BB962C8B-B14F-4D97-AF65-F5344CB8AC3E}">
        <p14:creationId xmlns:p14="http://schemas.microsoft.com/office/powerpoint/2010/main" val="251458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B4A7219-7DFE-DCE7-A76D-8020B0C8266E}"/>
              </a:ext>
            </a:extLst>
          </p:cNvPr>
          <p:cNvSpPr/>
          <p:nvPr/>
        </p:nvSpPr>
        <p:spPr>
          <a:xfrm>
            <a:off x="0" y="1556264"/>
            <a:ext cx="12192000" cy="206586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5D03D-CFF3-664B-362E-8459B8609551}"/>
              </a:ext>
            </a:extLst>
          </p:cNvPr>
          <p:cNvSpPr txBox="1"/>
          <p:nvPr/>
        </p:nvSpPr>
        <p:spPr>
          <a:xfrm>
            <a:off x="5054600" y="1564730"/>
            <a:ext cx="208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Short Notes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B65929D3-CF72-CA13-DCF9-BC992D539088}"/>
              </a:ext>
            </a:extLst>
          </p:cNvPr>
          <p:cNvSpPr/>
          <p:nvPr/>
        </p:nvSpPr>
        <p:spPr>
          <a:xfrm>
            <a:off x="1126067" y="2435007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PHYSICS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EF2BF4B-F64D-80A4-C411-70B84E4A7E17}"/>
              </a:ext>
            </a:extLst>
          </p:cNvPr>
          <p:cNvSpPr/>
          <p:nvPr/>
        </p:nvSpPr>
        <p:spPr>
          <a:xfrm>
            <a:off x="4868335" y="2435006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CHEMISTRY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B20BD3E4-DD84-E9BE-A6E5-1690BDC1E26D}"/>
              </a:ext>
            </a:extLst>
          </p:cNvPr>
          <p:cNvSpPr/>
          <p:nvPr/>
        </p:nvSpPr>
        <p:spPr>
          <a:xfrm>
            <a:off x="8610603" y="2435005"/>
            <a:ext cx="2015067" cy="524933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334643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EA165FA3-F4EA-642B-7E62-7E5E6A4E0A8B}"/>
              </a:ext>
            </a:extLst>
          </p:cNvPr>
          <p:cNvSpPr/>
          <p:nvPr/>
        </p:nvSpPr>
        <p:spPr>
          <a:xfrm>
            <a:off x="3335867" y="1413933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PHYSICS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6CB91E03-B2E2-93C9-111E-650965020847}"/>
              </a:ext>
            </a:extLst>
          </p:cNvPr>
          <p:cNvSpPr/>
          <p:nvPr/>
        </p:nvSpPr>
        <p:spPr>
          <a:xfrm>
            <a:off x="3335867" y="2480733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CHEMISTRY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6A801F32-0C86-E4FE-68E4-5E05523B384A}"/>
              </a:ext>
            </a:extLst>
          </p:cNvPr>
          <p:cNvSpPr/>
          <p:nvPr/>
        </p:nvSpPr>
        <p:spPr>
          <a:xfrm>
            <a:off x="3335867" y="3572933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238034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1F5E3C3-8638-1563-49BB-4768BCF79042}"/>
              </a:ext>
            </a:extLst>
          </p:cNvPr>
          <p:cNvSpPr/>
          <p:nvPr/>
        </p:nvSpPr>
        <p:spPr>
          <a:xfrm>
            <a:off x="3234267" y="643465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CHAPTER NAME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5E85907-1325-5FAB-A7F1-F6364299F9F0}"/>
              </a:ext>
            </a:extLst>
          </p:cNvPr>
          <p:cNvSpPr/>
          <p:nvPr/>
        </p:nvSpPr>
        <p:spPr>
          <a:xfrm>
            <a:off x="3234267" y="1388531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CHAPTER NAME</a:t>
            </a:r>
            <a:endParaRPr lang="en-IN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6A3D63A-836A-07C5-2002-574D4258AD42}"/>
              </a:ext>
            </a:extLst>
          </p:cNvPr>
          <p:cNvSpPr/>
          <p:nvPr/>
        </p:nvSpPr>
        <p:spPr>
          <a:xfrm>
            <a:off x="3242734" y="2133597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CHAPTER NAME</a:t>
            </a:r>
            <a:endParaRPr lang="en-IN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5308F878-529D-EC3F-AE70-D2BC3EE047FD}"/>
              </a:ext>
            </a:extLst>
          </p:cNvPr>
          <p:cNvSpPr/>
          <p:nvPr/>
        </p:nvSpPr>
        <p:spPr>
          <a:xfrm>
            <a:off x="3251201" y="2874430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CHAPTER NAME</a:t>
            </a:r>
            <a:endParaRPr lang="en-IN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CDA3E2D4-7ED3-42E4-7841-23B055CB2521}"/>
              </a:ext>
            </a:extLst>
          </p:cNvPr>
          <p:cNvSpPr/>
          <p:nvPr/>
        </p:nvSpPr>
        <p:spPr>
          <a:xfrm>
            <a:off x="3234267" y="3615263"/>
            <a:ext cx="3970866" cy="67733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CHAPTER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93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 TITLE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Durvas Palve</dc:creator>
  <cp:lastModifiedBy>Durvas Palve</cp:lastModifiedBy>
  <cp:revision>1</cp:revision>
  <dcterms:created xsi:type="dcterms:W3CDTF">2025-01-14T07:49:41Z</dcterms:created>
  <dcterms:modified xsi:type="dcterms:W3CDTF">2025-01-14T07:50:31Z</dcterms:modified>
</cp:coreProperties>
</file>