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f42453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f42453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42050" y="966188"/>
            <a:ext cx="1041600" cy="39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Filter=128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942050" y="166988"/>
            <a:ext cx="1041600" cy="39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Filter=64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942050" y="566588"/>
            <a:ext cx="1041600" cy="39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942050" y="1365788"/>
            <a:ext cx="1041600" cy="3996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BN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942050" y="1765388"/>
            <a:ext cx="1041600" cy="39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942050" y="2164988"/>
            <a:ext cx="1041600" cy="399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(0.25)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942050" y="3098638"/>
            <a:ext cx="1041600" cy="39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Filter=256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942050" y="3498238"/>
            <a:ext cx="1041600" cy="3996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BN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942050" y="3897838"/>
            <a:ext cx="1041600" cy="39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036613" y="1828988"/>
            <a:ext cx="1041600" cy="442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Filter=512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942050" y="4297438"/>
            <a:ext cx="1041600" cy="399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(0.25)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036613" y="3070825"/>
            <a:ext cx="1041600" cy="399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(0.25)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998100" y="3049388"/>
            <a:ext cx="1041600" cy="399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(0.25)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998100" y="1850438"/>
            <a:ext cx="1041600" cy="39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Filter=512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998100" y="2250075"/>
            <a:ext cx="1041600" cy="3996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BN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36613" y="2271538"/>
            <a:ext cx="1041600" cy="3996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BN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036613" y="2671175"/>
            <a:ext cx="1041600" cy="39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160350" y="2250088"/>
            <a:ext cx="1041600" cy="3996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BN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160350" y="1051275"/>
            <a:ext cx="1041600" cy="399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Flatten()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998088" y="2649738"/>
            <a:ext cx="1041600" cy="39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160338" y="1450888"/>
            <a:ext cx="1041600" cy="3996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(4096)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7160338" y="2649688"/>
            <a:ext cx="1041600" cy="399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(0.5)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160338" y="1850488"/>
            <a:ext cx="1041600" cy="399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160338" y="3049288"/>
            <a:ext cx="1041600" cy="3996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160338" y="3448888"/>
            <a:ext cx="1041600" cy="3996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rot="5400000">
            <a:off x="1352300" y="257858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5400000">
            <a:off x="1352300" y="283336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352300" y="47239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1624000" y="47344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906200" y="47239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-5400000">
            <a:off x="2188400" y="47239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-5400000">
            <a:off x="2188400" y="445493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>
            <a:off x="2188400" y="418596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-5400000">
            <a:off x="2188400" y="391698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-5400000">
            <a:off x="2188400" y="36480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rot="-5400000">
            <a:off x="2188400" y="337903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-5400000">
            <a:off x="2188400" y="311006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-5400000">
            <a:off x="2188400" y="284108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 rot="-5400000">
            <a:off x="2188400" y="25721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 rot="-5400000">
            <a:off x="2188400" y="230313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-5400000">
            <a:off x="2188400" y="203416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-5400000">
            <a:off x="2188400" y="176518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188400" y="14962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482700" y="14962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777000" y="14962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071300" y="14962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rot="5400000">
            <a:off x="3354275" y="15765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3343775" y="344812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3615475" y="345862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897675" y="344812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 rot="-5400000">
            <a:off x="4179875" y="344812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-5400000">
            <a:off x="4179875" y="3179150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 rot="-5400000">
            <a:off x="4179875" y="291017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rot="-5400000">
            <a:off x="4179875" y="2641200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rot="-5400000">
            <a:off x="4179875" y="237222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rot="-5400000">
            <a:off x="4179875" y="2103250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 rot="-5400000">
            <a:off x="4200700" y="183427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rot="-5400000">
            <a:off x="4200700" y="1565300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rot="-5400000">
            <a:off x="4200700" y="129632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4491075" y="126143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4785375" y="126143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079675" y="126143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rot="5400000">
            <a:off x="5373975" y="126143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 rot="5400000">
            <a:off x="5373975" y="154521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5392000" y="350707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5663700" y="351757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945900" y="350707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 rot="-5400000">
            <a:off x="6276175" y="350707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rot="-5400000">
            <a:off x="6272425" y="3238100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rot="-5400000">
            <a:off x="6272425" y="2700150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rot="-5400000">
            <a:off x="6272425" y="243117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6272425" y="2162200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rot="-5400000">
            <a:off x="6272425" y="189322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 rot="-5400000">
            <a:off x="6248925" y="135527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rot="-5400000">
            <a:off x="6272425" y="296912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rot="-5400000">
            <a:off x="6272413" y="1624250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rot="-5400000">
            <a:off x="6284163" y="1086300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rot="-5400000">
            <a:off x="6284163" y="817325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 rot="-5400000">
            <a:off x="6284163" y="548350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6337950" y="26458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6632250" y="26458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6926550" y="26458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rot="5400000">
            <a:off x="7528025" y="769463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 rot="5400000">
            <a:off x="7525650" y="49813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7220850" y="24573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15150" y="245738"/>
            <a:ext cx="2211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