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33" d="100"/>
          <a:sy n="133" d="100"/>
        </p:scale>
        <p:origin x="274" y="9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8325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VISWA TEJA K</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:720921243028</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id="{1923E936-7F75-88C1-AA15-1692EAE8CD88}"/>
              </a:ext>
            </a:extLst>
          </p:cNvPr>
          <p:cNvSpPr txBox="1"/>
          <p:nvPr/>
        </p:nvSpPr>
        <p:spPr>
          <a:xfrm>
            <a:off x="1333372" y="3576761"/>
            <a:ext cx="1514462" cy="307777"/>
          </a:xfrm>
          <a:prstGeom prst="rect">
            <a:avLst/>
          </a:prstGeom>
          <a:noFill/>
        </p:spPr>
        <p:txBody>
          <a:bodyPr wrap="square" rtlCol="0">
            <a:spAutoFit/>
          </a:bodyPr>
          <a:lstStyle/>
          <a:p>
            <a:r>
              <a:rPr lang="en-US" dirty="0"/>
              <a:t>Student Details</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159</TotalTime>
  <Words>1199</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VISWATEJA KALAVA</cp:lastModifiedBy>
  <cp:revision>13</cp:revision>
  <dcterms:modified xsi:type="dcterms:W3CDTF">2024-04-06T09:24:16Z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