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828" y="3363809"/>
            <a:ext cx="10571998" cy="970450"/>
          </a:xfrm>
        </p:spPr>
        <p:txBody>
          <a:bodyPr/>
          <a:lstStyle/>
          <a:p>
            <a:pPr algn="ctr"/>
            <a:r>
              <a:rPr lang="es-GT" sz="7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KLPRIMETEX</a:t>
            </a:r>
            <a:endParaRPr lang="es-GT" sz="7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6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7917" y="596913"/>
            <a:ext cx="74255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venir LT W01_35 Light1475496"/>
              </a:rPr>
              <a:t>KL Primetex Guatemala SA</a:t>
            </a:r>
          </a:p>
          <a:p>
            <a:r>
              <a:rPr lang="es-GT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venir LT W01_35 Light1475496"/>
              </a:rPr>
              <a:t>KM 39 </a:t>
            </a:r>
            <a:r>
              <a:rPr lang="es-GT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T W01_35 Light1475496"/>
              </a:rPr>
              <a:t>Carretera </a:t>
            </a:r>
            <a:r>
              <a:rPr lang="es-GT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venir LT W01_35 Light1475496"/>
              </a:rPr>
              <a:t>Al Pacifico, Parque Industrial</a:t>
            </a:r>
          </a:p>
          <a:p>
            <a:r>
              <a:rPr lang="es-GT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venir LT W01_35 Light1475496"/>
              </a:rPr>
              <a:t>Planta A, Palin</a:t>
            </a:r>
          </a:p>
          <a:p>
            <a:r>
              <a:rPr lang="es-GT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venir LT W01_35 Light1475496"/>
              </a:rPr>
              <a:t>ESCUINTLA, Escuintla Guatemala</a:t>
            </a:r>
          </a:p>
          <a:p>
            <a:r>
              <a:rPr lang="es-GT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venir LT W01_35 Light1475496"/>
              </a:rPr>
              <a:t>+502-78731800</a:t>
            </a:r>
          </a:p>
          <a:p>
            <a:r>
              <a:rPr lang="es-GT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venir LT W01_35 Light1475496"/>
              </a:rPr>
              <a:t>Company </a:t>
            </a:r>
            <a:r>
              <a:rPr lang="es-GT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T W01_35 Light1475496"/>
              </a:rPr>
              <a:t>Type: </a:t>
            </a:r>
            <a:r>
              <a:rPr lang="es-GT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venir LT W01_35 Light1475496"/>
              </a:rPr>
              <a:t>Independent</a:t>
            </a:r>
            <a:endParaRPr lang="es-GT" sz="2000" b="0" i="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Avenir LT W01_35 Light1475496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4014" t="45605" r="-956" b="23567"/>
          <a:stretch/>
        </p:blipFill>
        <p:spPr>
          <a:xfrm>
            <a:off x="4573062" y="2664373"/>
            <a:ext cx="7060827" cy="28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8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3590" t="23384" r="969" b="20581"/>
          <a:stretch/>
        </p:blipFill>
        <p:spPr>
          <a:xfrm>
            <a:off x="2049515" y="198473"/>
            <a:ext cx="8182303" cy="6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048000" y="28288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Esta empresa exporta productos textiles y es exportadas a diferentes lugares de Europa y Asia y sus productos son de diferentes marcas. </a:t>
            </a:r>
            <a:endParaRPr lang="es-GT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7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36</TotalTime>
  <Words>50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Adobe Fan Heiti Std B</vt:lpstr>
      <vt:lpstr>Arial</vt:lpstr>
      <vt:lpstr>Avenir LT W01_35 Light1475496</vt:lpstr>
      <vt:lpstr>Century Gothic</vt:lpstr>
      <vt:lpstr>Wingdings 2</vt:lpstr>
      <vt:lpstr>Citable</vt:lpstr>
      <vt:lpstr>KLPRIMETEX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KLPRIMETEX</dc:title>
  <dc:creator>Estudiante</dc:creator>
  <cp:lastModifiedBy>Estudiante</cp:lastModifiedBy>
  <cp:revision>4</cp:revision>
  <dcterms:created xsi:type="dcterms:W3CDTF">2018-08-15T21:51:25Z</dcterms:created>
  <dcterms:modified xsi:type="dcterms:W3CDTF">2018-08-15T22:27:55Z</dcterms:modified>
</cp:coreProperties>
</file>