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4_17315359135730/ShipModeAvgReturnRateAvgProfi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A9B05F-3E4F-4D41-B602-17A08EEAD7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3E2580-F1BB-4CF0-91FB-C37D793F87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2/5/2025 11:24:46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 Mode Avg Return Rate &amp;amp; Avg Profit " id="2" name="slide2">
            <a:extLst>
              <a:ext uri="{FF2B5EF4-FFF2-40B4-BE49-F238E27FC236}">
                <a16:creationId xmlns:a16="http://schemas.microsoft.com/office/drawing/2014/main" id="{3EBFECA0-33E3-44B7-9871-06592C2E1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600075"/>
            <a:ext cx="6629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2025-02-05T23:24:46Z</dcterms:created>
  <dcterms:modified xsi:type="dcterms:W3CDTF">2025-02-05T23:24:46Z</dcterms:modified>
</cp:coreProperties>
</file>