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68" r:id="rId3"/>
    <p:sldId id="273" r:id="rId4"/>
    <p:sldId id="286" r:id="rId5"/>
    <p:sldId id="288" r:id="rId6"/>
    <p:sldId id="289" r:id="rId7"/>
    <p:sldId id="287" r:id="rId8"/>
    <p:sldId id="285" r:id="rId9"/>
    <p:sldId id="290" r:id="rId10"/>
    <p:sldId id="291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4" autoAdjust="0"/>
    <p:restoredTop sz="91462" autoAdjust="0"/>
  </p:normalViewPr>
  <p:slideViewPr>
    <p:cSldViewPr>
      <p:cViewPr>
        <p:scale>
          <a:sx n="70" d="100"/>
          <a:sy n="70" d="100"/>
        </p:scale>
        <p:origin x="-3066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C3F1D-9E89-4C30-A7D0-CABBD29EC296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A024-99DF-464A-98FF-30548AD96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812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Call the APIs in </a:t>
            </a:r>
            <a:r>
              <a:rPr lang="en-US" altLang="zh-CN" dirty="0" err="1" smtClean="0"/>
              <a:t>AioCompletion</a:t>
            </a:r>
            <a:r>
              <a:rPr lang="en-US" altLang="zh-CN" dirty="0" smtClean="0"/>
              <a:t>, will call S5AioCompletion directly.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A024-99DF-464A-98FF-30548AD96E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119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A024-99DF-464A-98FF-30548AD96E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119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A024-99DF-464A-98FF-30548AD96E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119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A024-99DF-464A-98FF-30548AD96E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119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A024-99DF-464A-98FF-30548AD96E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119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A024-99DF-464A-98FF-30548AD96E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119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A024-99DF-464A-98FF-30548AD96E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119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A024-99DF-464A-98FF-30548AD96E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11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763B-D498-4BD4-98BC-79E6308588DD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3F0-A4E9-4BFA-B8D6-F95202AB90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763B-D498-4BD4-98BC-79E6308588DD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3F0-A4E9-4BFA-B8D6-F95202AB90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763B-D498-4BD4-98BC-79E6308588DD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3F0-A4E9-4BFA-B8D6-F95202AB90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763B-D498-4BD4-98BC-79E6308588DD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3F0-A4E9-4BFA-B8D6-F95202AB90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763B-D498-4BD4-98BC-79E6308588DD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3F0-A4E9-4BFA-B8D6-F95202AB90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763B-D498-4BD4-98BC-79E6308588DD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3F0-A4E9-4BFA-B8D6-F95202AB90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763B-D498-4BD4-98BC-79E6308588DD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3F0-A4E9-4BFA-B8D6-F95202AB90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763B-D498-4BD4-98BC-79E6308588DD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3F0-A4E9-4BFA-B8D6-F95202AB90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763B-D498-4BD4-98BC-79E6308588DD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3F0-A4E9-4BFA-B8D6-F95202AB90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763B-D498-4BD4-98BC-79E6308588DD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3F0-A4E9-4BFA-B8D6-F95202AB90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763B-D498-4BD4-98BC-79E6308588DD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3F0-A4E9-4BFA-B8D6-F95202AB90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3763B-D498-4BD4-98BC-79E6308588DD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1D3F0-A4E9-4BFA-B8D6-F95202AB90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844824"/>
            <a:ext cx="8460432" cy="1470025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S5BD Performance</a:t>
            </a:r>
            <a:r>
              <a:rPr lang="en-US" altLang="zh-CN" sz="4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4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Improvement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27784" y="3789040"/>
            <a:ext cx="367240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2015.3</a:t>
            </a:r>
            <a:r>
              <a:rPr lang="zh-CN" altLang="en-US" b="1" dirty="0" smtClean="0">
                <a:solidFill>
                  <a:schemeClr val="tx2"/>
                </a:solidFill>
              </a:rPr>
              <a:t>      </a:t>
            </a:r>
            <a:r>
              <a:rPr lang="en-US" altLang="zh-CN" b="1" dirty="0" smtClean="0">
                <a:solidFill>
                  <a:schemeClr val="tx2"/>
                </a:solidFill>
              </a:rPr>
              <a:t>Pan Liu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13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 Comparison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780954"/>
              </p:ext>
            </p:extLst>
          </p:nvPr>
        </p:nvGraphicFramePr>
        <p:xfrm>
          <a:off x="1475656" y="2276872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808"/>
                <a:gridCol w="2304256"/>
                <a:gridCol w="2471936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Current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Modify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2090515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683050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3814435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902777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2639689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732659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3789903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671381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3983077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707639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10244027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2123348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Percentage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20.7%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1600" y="1628800"/>
            <a:ext cx="2167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Case Two: Write hit: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51920" y="5661248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Unit: 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80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2980928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What &amp; Why</a:t>
            </a:r>
            <a:endParaRPr lang="en-US" altLang="zh-CN" sz="2800" dirty="0"/>
          </a:p>
          <a:p>
            <a:r>
              <a:rPr lang="en-US" altLang="zh-CN" sz="2800" dirty="0"/>
              <a:t>Modification</a:t>
            </a:r>
          </a:p>
          <a:p>
            <a:r>
              <a:rPr lang="en-US" altLang="zh-CN" sz="2800" dirty="0"/>
              <a:t>Result Comparison</a:t>
            </a:r>
          </a:p>
          <a:p>
            <a:r>
              <a:rPr lang="en-US" altLang="zh-CN" sz="2800" dirty="0"/>
              <a:t>Test Case</a:t>
            </a:r>
          </a:p>
        </p:txBody>
      </p:sp>
    </p:spTree>
    <p:extLst>
      <p:ext uri="{BB962C8B-B14F-4D97-AF65-F5344CB8AC3E}">
        <p14:creationId xmlns:p14="http://schemas.microsoft.com/office/powerpoint/2010/main" val="62350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802" y="26064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&amp; Why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2126" y="1408221"/>
            <a:ext cx="4403770" cy="743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Line-up machine inside S5BD: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>
              <a:lnSpc>
                <a:spcPct val="150000"/>
              </a:lnSpc>
              <a:buClr>
                <a:srgbClr val="0070C0"/>
              </a:buClr>
              <a:buSzPct val="90000"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90000"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4M block node</a:t>
            </a:r>
          </a:p>
          <a:p>
            <a:pPr lvl="2">
              <a:lnSpc>
                <a:spcPct val="150000"/>
              </a:lnSpc>
              <a:buClr>
                <a:srgbClr val="0070C0"/>
              </a:buClr>
              <a:buSzPct val="90000"/>
            </a:pPr>
            <a:r>
              <a:rPr lang="en-US" altLang="zh-CN" sz="2400" dirty="0" smtClean="0"/>
              <a:t>    </a:t>
            </a:r>
            <a:r>
              <a:rPr lang="en-US" altLang="zh-CN" sz="1600" dirty="0" smtClean="0"/>
              <a:t>Running unit node</a:t>
            </a:r>
          </a:p>
          <a:p>
            <a:pPr lvl="2">
              <a:lnSpc>
                <a:spcPct val="150000"/>
              </a:lnSpc>
              <a:buClr>
                <a:srgbClr val="0070C0"/>
              </a:buClr>
              <a:buSzPct val="90000"/>
            </a:pPr>
            <a:r>
              <a:rPr lang="en-US" altLang="zh-CN" sz="1600" dirty="0" smtClean="0"/>
              <a:t>       Ready unit node</a:t>
            </a:r>
          </a:p>
          <a:p>
            <a:pPr lvl="2">
              <a:lnSpc>
                <a:spcPct val="150000"/>
              </a:lnSpc>
              <a:buClr>
                <a:srgbClr val="0070C0"/>
              </a:buClr>
              <a:buSzPct val="90000"/>
            </a:pPr>
            <a:endParaRPr lang="en-US" altLang="zh-CN" sz="2400" dirty="0" smtClean="0"/>
          </a:p>
          <a:p>
            <a:pPr marL="1200150" lvl="2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95736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27784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59832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91880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355976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88024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220072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52120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肘形连接符 13"/>
          <p:cNvCxnSpPr>
            <a:stCxn id="8" idx="2"/>
          </p:cNvCxnSpPr>
          <p:nvPr/>
        </p:nvCxnSpPr>
        <p:spPr>
          <a:xfrm rot="5400000">
            <a:off x="3779912" y="3429000"/>
            <a:ext cx="504056" cy="216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8" idx="2"/>
          </p:cNvCxnSpPr>
          <p:nvPr/>
        </p:nvCxnSpPr>
        <p:spPr>
          <a:xfrm rot="16200000" flipH="1">
            <a:off x="3995936" y="3429000"/>
            <a:ext cx="504056" cy="216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779912" y="3789040"/>
            <a:ext cx="216024" cy="2160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247964" y="3795653"/>
            <a:ext cx="216024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247964" y="4023434"/>
            <a:ext cx="216024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247964" y="4239458"/>
            <a:ext cx="216024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247964" y="4467239"/>
            <a:ext cx="216024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779912" y="4005064"/>
            <a:ext cx="216024" cy="2160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779912" y="4221088"/>
            <a:ext cx="216024" cy="2160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779912" y="4448869"/>
            <a:ext cx="216024" cy="2160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195736" y="5075490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303748" y="5720986"/>
            <a:ext cx="216024" cy="2160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293886" y="6139154"/>
            <a:ext cx="216024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745579" y="4164609"/>
            <a:ext cx="1029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Running Queue</a:t>
            </a:r>
            <a:endParaRPr lang="zh-CN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4411351" y="4131446"/>
            <a:ext cx="1042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Ready Queue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7516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802" y="26064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&amp; Why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2126" y="1408221"/>
            <a:ext cx="2826543" cy="5955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In the case below: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>
              <a:lnSpc>
                <a:spcPct val="150000"/>
              </a:lnSpc>
              <a:buClr>
                <a:srgbClr val="0070C0"/>
              </a:buClr>
              <a:buSzPct val="90000"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90000"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</a:t>
            </a:r>
            <a:endParaRPr lang="en-US" altLang="zh-CN" sz="2400" dirty="0" smtClean="0"/>
          </a:p>
          <a:p>
            <a:pPr marL="1200150" lvl="2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95736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27784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59832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91880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355976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88024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220072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52120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肘形连接符 13"/>
          <p:cNvCxnSpPr>
            <a:stCxn id="8" idx="2"/>
          </p:cNvCxnSpPr>
          <p:nvPr/>
        </p:nvCxnSpPr>
        <p:spPr>
          <a:xfrm rot="5400000">
            <a:off x="3779912" y="3429000"/>
            <a:ext cx="504056" cy="216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8" idx="2"/>
          </p:cNvCxnSpPr>
          <p:nvPr/>
        </p:nvCxnSpPr>
        <p:spPr>
          <a:xfrm rot="16200000" flipH="1">
            <a:off x="3995936" y="3429000"/>
            <a:ext cx="504056" cy="216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779912" y="3789040"/>
            <a:ext cx="216024" cy="2160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247964" y="3795653"/>
            <a:ext cx="216024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247964" y="4023434"/>
            <a:ext cx="216024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47964" y="4239458"/>
            <a:ext cx="216024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247964" y="4467239"/>
            <a:ext cx="216024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45579" y="4164609"/>
            <a:ext cx="1029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Running Queue</a:t>
            </a:r>
            <a:endParaRPr lang="zh-CN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4411351" y="4131446"/>
            <a:ext cx="1042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Ready Queue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4921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802" y="26064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&amp; Why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2126" y="1408221"/>
            <a:ext cx="1989071" cy="5955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After write: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>
              <a:lnSpc>
                <a:spcPct val="150000"/>
              </a:lnSpc>
              <a:buClr>
                <a:srgbClr val="0070C0"/>
              </a:buClr>
              <a:buSzPct val="90000"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90000"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</a:t>
            </a:r>
            <a:endParaRPr lang="en-US" altLang="zh-CN" sz="2400" dirty="0" smtClean="0"/>
          </a:p>
          <a:p>
            <a:pPr marL="1200150" lvl="2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95736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27784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59832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91880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355976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88024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220072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52120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肘形连接符 13"/>
          <p:cNvCxnSpPr>
            <a:stCxn id="8" idx="2"/>
          </p:cNvCxnSpPr>
          <p:nvPr/>
        </p:nvCxnSpPr>
        <p:spPr>
          <a:xfrm rot="5400000">
            <a:off x="3779912" y="3429000"/>
            <a:ext cx="504056" cy="216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8" idx="2"/>
          </p:cNvCxnSpPr>
          <p:nvPr/>
        </p:nvCxnSpPr>
        <p:spPr>
          <a:xfrm rot="16200000" flipH="1">
            <a:off x="3995936" y="3429000"/>
            <a:ext cx="504056" cy="216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247964" y="3795653"/>
            <a:ext cx="216024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247964" y="4023434"/>
            <a:ext cx="216024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47964" y="4239458"/>
            <a:ext cx="216024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45579" y="4164609"/>
            <a:ext cx="1029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Running Queue</a:t>
            </a:r>
            <a:endParaRPr lang="zh-CN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4411351" y="4131446"/>
            <a:ext cx="1042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Ready Queue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3815916" y="3795727"/>
            <a:ext cx="216024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63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802" y="26064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&amp; Why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2126" y="1408221"/>
            <a:ext cx="6138091" cy="9833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After write: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>
              <a:lnSpc>
                <a:spcPct val="150000"/>
              </a:lnSpc>
              <a:buClr>
                <a:srgbClr val="0070C0"/>
              </a:buClr>
              <a:buSzPct val="90000"/>
            </a:pPr>
            <a:r>
              <a:rPr lang="en-US" altLang="zh-CN" sz="2400" dirty="0" smtClean="0"/>
              <a:t>Always need to wait for the finish of last read 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90000"/>
            </a:pPr>
            <a:r>
              <a:rPr lang="en-US" altLang="zh-CN" sz="2400" dirty="0" smtClean="0"/>
              <a:t>operation.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>
              <a:lnSpc>
                <a:spcPct val="150000"/>
              </a:lnSpc>
              <a:buClr>
                <a:srgbClr val="0070C0"/>
              </a:buClr>
              <a:buSzPct val="90000"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90000"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</a:t>
            </a:r>
            <a:endParaRPr lang="en-US" altLang="zh-CN" sz="2400" dirty="0" smtClean="0"/>
          </a:p>
          <a:p>
            <a:pPr marL="1200150" lvl="2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95736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27784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59832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91880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355976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88024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220072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52120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肘形连接符 13"/>
          <p:cNvCxnSpPr>
            <a:stCxn id="8" idx="2"/>
          </p:cNvCxnSpPr>
          <p:nvPr/>
        </p:nvCxnSpPr>
        <p:spPr>
          <a:xfrm rot="5400000">
            <a:off x="3779912" y="3429000"/>
            <a:ext cx="504056" cy="216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8" idx="2"/>
          </p:cNvCxnSpPr>
          <p:nvPr/>
        </p:nvCxnSpPr>
        <p:spPr>
          <a:xfrm rot="16200000" flipH="1">
            <a:off x="3995936" y="3429000"/>
            <a:ext cx="504056" cy="216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247964" y="3795653"/>
            <a:ext cx="216024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247964" y="4023434"/>
            <a:ext cx="216024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91916" y="3789040"/>
            <a:ext cx="216024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45579" y="4164609"/>
            <a:ext cx="1029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Running Queue</a:t>
            </a:r>
            <a:endParaRPr lang="zh-CN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4411351" y="4131446"/>
            <a:ext cx="1042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Ready Queue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217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802" y="26064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Modification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2126" y="1408221"/>
            <a:ext cx="5069208" cy="5032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After successfully write, we expect: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>
              <a:lnSpc>
                <a:spcPct val="150000"/>
              </a:lnSpc>
              <a:buClr>
                <a:srgbClr val="0070C0"/>
              </a:buClr>
              <a:buSzPct val="90000"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buClr>
                <a:srgbClr val="0070C0"/>
              </a:buClr>
              <a:buSzPct val="90000"/>
            </a:pPr>
            <a:r>
              <a:rPr lang="en-US" altLang="zh-CN" dirty="0" smtClean="0"/>
              <a:t>Multi-thread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95736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27784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59832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91880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355976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88024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220072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52120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肘形连接符 13"/>
          <p:cNvCxnSpPr>
            <a:stCxn id="8" idx="2"/>
          </p:cNvCxnSpPr>
          <p:nvPr/>
        </p:nvCxnSpPr>
        <p:spPr>
          <a:xfrm rot="5400000">
            <a:off x="3779912" y="3429000"/>
            <a:ext cx="504056" cy="216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8" idx="2"/>
          </p:cNvCxnSpPr>
          <p:nvPr/>
        </p:nvCxnSpPr>
        <p:spPr>
          <a:xfrm rot="16200000" flipH="1">
            <a:off x="3995936" y="3429000"/>
            <a:ext cx="504056" cy="216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779912" y="3795653"/>
            <a:ext cx="216024" cy="2160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779912" y="4023434"/>
            <a:ext cx="216024" cy="2160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79912" y="4239458"/>
            <a:ext cx="216024" cy="2160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45579" y="4164609"/>
            <a:ext cx="1029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Running Queue</a:t>
            </a:r>
            <a:endParaRPr lang="zh-CN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4411351" y="4131446"/>
            <a:ext cx="1042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Ready Queue</a:t>
            </a:r>
            <a:endParaRPr lang="zh-CN" altLang="en-US" sz="1200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3059832" y="4797152"/>
            <a:ext cx="64807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247964" y="3795653"/>
            <a:ext cx="216024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90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 Case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1556792"/>
            <a:ext cx="740516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2400" dirty="0"/>
              <a:t>/</a:t>
            </a:r>
            <a:r>
              <a:rPr lang="en-US" altLang="zh-CN" sz="2400" dirty="0" smtClean="0"/>
              <a:t>home/liupan/svn_workspace/S5/build_deb/bin/scripts/py/aio_mix_rw.py</a:t>
            </a:r>
          </a:p>
          <a:p>
            <a:pPr marL="342900" indent="-342900"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1000" dirty="0" smtClean="0"/>
          </a:p>
          <a:p>
            <a:pPr marL="342900" indent="-342900"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For each 4M block:</a:t>
            </a:r>
          </a:p>
          <a:p>
            <a:pPr marL="800100" lvl="1" indent="-342900"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2400" dirty="0"/>
              <a:t>W</a:t>
            </a:r>
            <a:r>
              <a:rPr lang="en-US" altLang="zh-CN" sz="2400" dirty="0" smtClean="0"/>
              <a:t>rite one time</a:t>
            </a:r>
          </a:p>
          <a:p>
            <a:pPr marL="800100" lvl="1" indent="-342900"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Read 100 times</a:t>
            </a:r>
          </a:p>
          <a:p>
            <a:pPr marL="800100" lvl="1" indent="-342900"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</a:pPr>
            <a:endParaRPr lang="en-US" altLang="zh-CN" sz="1000" dirty="0" smtClean="0"/>
          </a:p>
          <a:p>
            <a:pPr marL="342900" indent="-342900"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2400" dirty="0"/>
              <a:t>In /</a:t>
            </a:r>
            <a:r>
              <a:rPr lang="en-US" altLang="zh-CN" sz="2400" dirty="0" err="1"/>
              <a:t>ceph_run</a:t>
            </a:r>
            <a:r>
              <a:rPr lang="en-US" altLang="zh-CN" sz="2400" dirty="0"/>
              <a:t>/s5.conf:</a:t>
            </a:r>
          </a:p>
          <a:p>
            <a:pPr marL="800100" lvl="1" indent="-342900"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2000" dirty="0"/>
              <a:t>cache_node_count = 150</a:t>
            </a:r>
          </a:p>
          <a:p>
            <a:pPr marL="800100" lvl="1" indent="-342900"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2000" dirty="0" err="1"/>
              <a:t>cache_flush_threshold</a:t>
            </a:r>
            <a:r>
              <a:rPr lang="en-US" altLang="zh-CN" sz="2000" dirty="0"/>
              <a:t> = 128</a:t>
            </a:r>
            <a:endParaRPr lang="zh-CN" altLang="en-US" sz="2000" dirty="0"/>
          </a:p>
          <a:p>
            <a:pPr lvl="1">
              <a:buClr>
                <a:srgbClr val="0070C0"/>
              </a:buClr>
              <a:buSzPct val="90000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819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 Comparison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646091"/>
              </p:ext>
            </p:extLst>
          </p:nvPr>
        </p:nvGraphicFramePr>
        <p:xfrm>
          <a:off x="1475656" y="2276872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808"/>
                <a:gridCol w="2304256"/>
                <a:gridCol w="2471936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Current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Modify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29379978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20146678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28842704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28413464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29089512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24812498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28473836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27066542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28027178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25326632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86406052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77205672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Percentage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89.4%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1600" y="1628800"/>
            <a:ext cx="231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Case One: Write miss: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51920" y="5661248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Unit: 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3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7318</TotalTime>
  <Words>236</Words>
  <Application>Microsoft Office PowerPoint</Application>
  <PresentationFormat>全屏显示(4:3)</PresentationFormat>
  <Paragraphs>167</Paragraphs>
  <Slides>10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龙腾四海</vt:lpstr>
      <vt:lpstr>S5BD Performance Improvement</vt:lpstr>
      <vt:lpstr>Content</vt:lpstr>
      <vt:lpstr>What &amp; Why</vt:lpstr>
      <vt:lpstr>What &amp; Why</vt:lpstr>
      <vt:lpstr>What &amp; Why</vt:lpstr>
      <vt:lpstr>What &amp; Why</vt:lpstr>
      <vt:lpstr>Modification</vt:lpstr>
      <vt:lpstr>Test Case</vt:lpstr>
      <vt:lpstr>Result Comparison</vt:lpstr>
      <vt:lpstr>Result Comparison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 replacement</dc:title>
  <dc:creator>Pan Liu</dc:creator>
  <cp:lastModifiedBy>liupan</cp:lastModifiedBy>
  <cp:revision>88</cp:revision>
  <dcterms:created xsi:type="dcterms:W3CDTF">2014-08-15T09:00:45Z</dcterms:created>
  <dcterms:modified xsi:type="dcterms:W3CDTF">2015-03-11T09:12:06Z</dcterms:modified>
</cp:coreProperties>
</file>