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8" r:id="rId3"/>
    <p:sldId id="300" r:id="rId4"/>
    <p:sldId id="293" r:id="rId5"/>
    <p:sldId id="273" r:id="rId6"/>
    <p:sldId id="286" r:id="rId7"/>
    <p:sldId id="288" r:id="rId8"/>
    <p:sldId id="287" r:id="rId9"/>
    <p:sldId id="292" r:id="rId10"/>
    <p:sldId id="297" r:id="rId11"/>
    <p:sldId id="298" r:id="rId12"/>
    <p:sldId id="299" r:id="rId13"/>
    <p:sldId id="294" r:id="rId14"/>
    <p:sldId id="295" r:id="rId15"/>
    <p:sldId id="285" r:id="rId16"/>
    <p:sldId id="29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91462" autoAdjust="0"/>
  </p:normalViewPr>
  <p:slideViewPr>
    <p:cSldViewPr>
      <p:cViewPr>
        <p:scale>
          <a:sx n="90" d="100"/>
          <a:sy n="90" d="100"/>
        </p:scale>
        <p:origin x="-249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3F1D-9E89-4C30-A7D0-CABBD29EC296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A024-99DF-464A-98FF-30548AD9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1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763B-D498-4BD4-98BC-79E6308588DD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8460432" cy="1470025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S5BD Line Up Enhancement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3789040"/>
            <a:ext cx="367240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2015.4</a:t>
            </a:r>
            <a:r>
              <a:rPr lang="zh-CN" altLang="en-US" b="1" dirty="0" smtClean="0">
                <a:solidFill>
                  <a:schemeClr val="tx2"/>
                </a:solidFill>
              </a:rPr>
              <a:t>      </a:t>
            </a:r>
            <a:r>
              <a:rPr lang="en-US" altLang="zh-CN" b="1" dirty="0" smtClean="0">
                <a:solidFill>
                  <a:schemeClr val="tx2"/>
                </a:solidFill>
              </a:rPr>
              <a:t>Pan Liu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886" y="1124744"/>
            <a:ext cx="74168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Add two arrays for each </a:t>
            </a:r>
            <a:r>
              <a:rPr lang="en-US" altLang="zh-CN" sz="2400" dirty="0" err="1" smtClean="0"/>
              <a:t>BlockNode</a:t>
            </a:r>
            <a:r>
              <a:rPr lang="en-US" altLang="zh-CN" sz="2400" dirty="0" smtClean="0"/>
              <a:t> instance.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Both size = 1024(4M / 4K)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One array for write. Each array item represents a flag: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True means write that 4k.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False means no write for that 4k.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Reset the flag when write replies.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The other array for read. Each array item represents   </a:t>
            </a:r>
            <a:br>
              <a:rPr lang="en-US" altLang="zh-CN" sz="2400" dirty="0" smtClean="0"/>
            </a:br>
            <a:r>
              <a:rPr lang="en-US" altLang="zh-CN" sz="2400" dirty="0" smtClean="0"/>
              <a:t> a counter: 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 Increase it when one read on this 4k.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 Decrease it when one read replies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2400" dirty="0" smtClean="0"/>
              <a:t>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886" y="1916832"/>
            <a:ext cx="741682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If one request is blocked(because of overlap with last one), the next requests in the same 4M will be blocked too.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</a:rPr>
              <a:t>Current </a:t>
            </a:r>
            <a:r>
              <a:rPr lang="en-US" altLang="zh-CN" sz="2400" dirty="0" smtClean="0">
                <a:solidFill>
                  <a:srgbClr val="FF0000"/>
                </a:solidFill>
              </a:rPr>
              <a:t>issue: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BlockNode</a:t>
            </a:r>
            <a:r>
              <a:rPr lang="en-US" altLang="zh-CN" sz="2400" dirty="0" smtClean="0">
                <a:solidFill>
                  <a:srgbClr val="FF0000"/>
                </a:solidFill>
              </a:rPr>
              <a:t> will be created when use, but not deleted.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Jigui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Memory use: </a:t>
            </a:r>
            <a:r>
              <a:rPr lang="en-US" altLang="zh-CN" sz="2400" dirty="0" smtClean="0"/>
              <a:t>(</a:t>
            </a:r>
            <a:r>
              <a:rPr lang="en-US" altLang="zh-CN" sz="2400" dirty="0" smtClean="0"/>
              <a:t>2B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+ </a:t>
            </a:r>
            <a:r>
              <a:rPr lang="en-US" altLang="zh-CN" sz="2400" dirty="0" smtClean="0"/>
              <a:t>1B) </a:t>
            </a:r>
            <a:r>
              <a:rPr lang="en-US" altLang="zh-CN" sz="2400" dirty="0" smtClean="0"/>
              <a:t>* 1024 * 512 = </a:t>
            </a:r>
            <a:r>
              <a:rPr lang="en-US" altLang="zh-CN" sz="2400" smtClean="0"/>
              <a:t>1.5MB 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886" y="1772816"/>
            <a:ext cx="741682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Write1 – Read2: Speedup.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Read1 – Write2: Speedup.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Write1 – Write2: Speedup.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Read1 – Read2: Slow down.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2400" dirty="0" smtClean="0"/>
              <a:t>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0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8460432" cy="147002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4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Issue Two – Retry When Miss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556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298" y="1844824"/>
            <a:ext cx="774512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 smtClean="0"/>
              <a:t>If  one request needs retry, all the next requests will also need retry, until load finishes.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 smtClean="0"/>
              <a:t>This will make burden to S5, and occupy many S5 resources.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0072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184482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95936" y="314096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95936" y="3368749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95936" y="3584773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95936" y="3812554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2"/>
            <a:endCxn id="24" idx="0"/>
          </p:cNvCxnSpPr>
          <p:nvPr/>
        </p:nvCxnSpPr>
        <p:spPr>
          <a:xfrm flipH="1">
            <a:off x="4103948" y="2276872"/>
            <a:ext cx="360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276872"/>
            <a:ext cx="74051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When “request  A” is retrying, all the tasks in the same 4M queue will be held.</a:t>
            </a:r>
          </a:p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1000" dirty="0" smtClean="0"/>
          </a:p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When “request A” replies, unlock the pending tasks.</a:t>
            </a:r>
          </a:p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1000" dirty="0" smtClean="0"/>
          </a:p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Can not make sure all requests will be hold. </a:t>
            </a:r>
            <a:endParaRPr lang="zh-CN" altLang="en-US" sz="2000" dirty="0"/>
          </a:p>
          <a:p>
            <a:pPr lvl="1">
              <a:buClr>
                <a:srgbClr val="0070C0"/>
              </a:buClr>
              <a:buSzPct val="90000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819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1844824"/>
            <a:ext cx="740516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Add a flag for each </a:t>
            </a:r>
            <a:r>
              <a:rPr lang="en-US" altLang="zh-CN" sz="2400" dirty="0" err="1" smtClean="0"/>
              <a:t>BlockNode</a:t>
            </a:r>
            <a:r>
              <a:rPr lang="en-US" altLang="zh-CN" sz="2400" dirty="0" smtClean="0"/>
              <a:t> instance.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False: 4M miss the cache.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True:  4M hit in the cache.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When retry happens, set the flag of the </a:t>
            </a:r>
            <a:r>
              <a:rPr lang="en-US" altLang="zh-CN" sz="2000" dirty="0" err="1" smtClean="0"/>
              <a:t>BlockNode</a:t>
            </a:r>
            <a:r>
              <a:rPr lang="en-US" altLang="zh-CN" sz="2000" dirty="0" smtClean="0"/>
              <a:t> to false.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When reply, reset the flag of the </a:t>
            </a:r>
            <a:r>
              <a:rPr lang="en-US" altLang="zh-CN" sz="2000" dirty="0" err="1" smtClean="0"/>
              <a:t>BlockNode</a:t>
            </a:r>
            <a:r>
              <a:rPr lang="en-US" altLang="zh-CN" sz="2000" dirty="0" smtClean="0"/>
              <a:t> to true, continue sending tasks.</a:t>
            </a:r>
          </a:p>
          <a:p>
            <a: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lvl="1">
              <a:buClr>
                <a:srgbClr val="0070C0"/>
              </a:buClr>
              <a:buSzPct val="90000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49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060848"/>
            <a:ext cx="5407103" cy="29809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What &amp; Why</a:t>
            </a:r>
            <a:endParaRPr lang="en-US" altLang="zh-CN" sz="2800" dirty="0"/>
          </a:p>
          <a:p>
            <a:r>
              <a:rPr lang="en-US" altLang="zh-CN" sz="2800" dirty="0" smtClean="0"/>
              <a:t>Resolution</a:t>
            </a:r>
          </a:p>
          <a:p>
            <a:r>
              <a:rPr lang="en-US" altLang="zh-CN" sz="2800" dirty="0" smtClean="0"/>
              <a:t>Implementation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235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S5bd Flow Chart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08002"/>
              </p:ext>
            </p:extLst>
          </p:nvPr>
        </p:nvGraphicFramePr>
        <p:xfrm>
          <a:off x="1187624" y="1196752"/>
          <a:ext cx="6226019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4" imgW="5237226" imgH="4365546" progId="Visio.Drawing.11">
                  <p:embed/>
                </p:oleObj>
              </mc:Choice>
              <mc:Fallback>
                <p:oleObj name="Visio" r:id="rId4" imgW="5237226" imgH="43655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96752"/>
                        <a:ext cx="6226019" cy="5184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2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460432" cy="1470025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Issue One - Mutual Exclusion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323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42" y="1230451"/>
            <a:ext cx="44037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Line-up machine inside S5BD: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4M block node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Running unit node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 smtClean="0"/>
              <a:t>Ready unit node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71800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03848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5896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67944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99992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32040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4088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96136" y="2102729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8" idx="2"/>
          </p:cNvCxnSpPr>
          <p:nvPr/>
        </p:nvCxnSpPr>
        <p:spPr>
          <a:xfrm rot="5400000">
            <a:off x="3923928" y="2678793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</p:cNvCxnSpPr>
          <p:nvPr/>
        </p:nvCxnSpPr>
        <p:spPr>
          <a:xfrm rot="16200000" flipH="1">
            <a:off x="4139952" y="2678793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23928" y="3038833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1980" y="3045446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91980" y="3273227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391980" y="3489251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391980" y="3717032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923928" y="3254857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23928" y="3470881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23928" y="3698662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27584" y="4951182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5596" y="5749685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35596" y="618087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89595" y="341440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555367" y="3381239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4810812"/>
            <a:ext cx="511256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the same 4M block: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Read-write mutual exclusion 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Write-Write mutual exclusion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Performance loss.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1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299" y="1844824"/>
            <a:ext cx="8289449" cy="650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Case One: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 read or write must wait in the ready queue, until last write finishes.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007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8" idx="2"/>
          </p:cNvCxnSpPr>
          <p:nvPr/>
        </p:nvCxnSpPr>
        <p:spPr>
          <a:xfrm rot="5400000">
            <a:off x="3779912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</p:cNvCxnSpPr>
          <p:nvPr/>
        </p:nvCxnSpPr>
        <p:spPr>
          <a:xfrm rot="16200000" flipH="1">
            <a:off x="3995936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79912" y="3789040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47964" y="3795653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47964" y="4023434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47964" y="423945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47964" y="4467239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579" y="41646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1351" y="4131446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92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718" y="1424370"/>
            <a:ext cx="8098564" cy="512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Case Two: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 write must wait in the ready queue, until last read/write finishes.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0072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2120" y="2852936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8" idx="2"/>
          </p:cNvCxnSpPr>
          <p:nvPr/>
        </p:nvCxnSpPr>
        <p:spPr>
          <a:xfrm rot="5400000">
            <a:off x="3779912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</p:cNvCxnSpPr>
          <p:nvPr/>
        </p:nvCxnSpPr>
        <p:spPr>
          <a:xfrm rot="16200000" flipH="1">
            <a:off x="3995936" y="3429000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47964" y="399544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5916" y="4011677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47964" y="3789041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579" y="41646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1351" y="4131446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815916" y="3795727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 - One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556792"/>
            <a:ext cx="741682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No line up at all? Just send the requests to RGE as user asks…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No. RGE will not make sure the operation sequence.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When miss, session retry will also not make sure the operation sequence.</a:t>
            </a:r>
            <a:r>
              <a:rPr lang="en-US" altLang="zh-CN" sz="1600" dirty="0" smtClean="0"/>
              <a:t>                        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90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 - Two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16832"/>
            <a:ext cx="74168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When the operation data of two requests have no overlap, don’t need to line up.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Read-Read requests don’t need to line up at all.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6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7671</TotalTime>
  <Words>486</Words>
  <Application>Microsoft Office PowerPoint</Application>
  <PresentationFormat>全屏显示(4:3)</PresentationFormat>
  <Paragraphs>127</Paragraphs>
  <Slides>16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龙腾四海</vt:lpstr>
      <vt:lpstr>Visio</vt:lpstr>
      <vt:lpstr>S5BD Line Up Enhancement</vt:lpstr>
      <vt:lpstr>Content</vt:lpstr>
      <vt:lpstr>S5bd Flow Chart</vt:lpstr>
      <vt:lpstr> Issue One - Mutual Exclusion </vt:lpstr>
      <vt:lpstr>What &amp; Why</vt:lpstr>
      <vt:lpstr>What &amp; Why</vt:lpstr>
      <vt:lpstr>What &amp; Why</vt:lpstr>
      <vt:lpstr>Resolution - One</vt:lpstr>
      <vt:lpstr>Resolution - Two</vt:lpstr>
      <vt:lpstr>Implementation</vt:lpstr>
      <vt:lpstr>Implementation</vt:lpstr>
      <vt:lpstr>Implementation</vt:lpstr>
      <vt:lpstr>   Issue Two – Retry When Miss</vt:lpstr>
      <vt:lpstr>What &amp; Why</vt:lpstr>
      <vt:lpstr>Resolution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replacement</dc:title>
  <dc:creator>Pan Liu</dc:creator>
  <cp:lastModifiedBy>liupan</cp:lastModifiedBy>
  <cp:revision>118</cp:revision>
  <dcterms:created xsi:type="dcterms:W3CDTF">2014-08-15T09:00:45Z</dcterms:created>
  <dcterms:modified xsi:type="dcterms:W3CDTF">2015-04-01T11:00:40Z</dcterms:modified>
</cp:coreProperties>
</file>