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1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7"/>
  </p:notesMasterIdLst>
  <p:sldIdLst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B0ED2-CCA7-4EBC-BCD0-C5114A8F4DD0}" type="datetimeFigureOut">
              <a:rPr lang="en-AU" smtClean="0"/>
              <a:t>14/08/2022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F7B11-1BC2-4D8C-B940-BB68DAC9C3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04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Perhaps consider Boosting and Bagging?</a:t>
            </a:r>
          </a:p>
          <a:p>
            <a:r>
              <a:rPr lang="en-AU" dirty="0"/>
              <a:t>Oversampling-</a:t>
            </a:r>
            <a:r>
              <a:rPr lang="en-AU" dirty="0" err="1"/>
              <a:t>undersampling</a:t>
            </a:r>
            <a:r>
              <a:rPr lang="en-AU" dirty="0"/>
              <a:t> SMOTE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F7B11-1BC2-4D8C-B940-BB68DAC9C3C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86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tags" Target="../tags/tag181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tags" Target="../tags/tag182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5" Type="http://schemas.openxmlformats.org/officeDocument/2006/relationships/tags" Target="../tags/tag65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51" Type="http://schemas.openxmlformats.org/officeDocument/2006/relationships/tags" Target="../tags/tag151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41" Type="http://schemas.openxmlformats.org/officeDocument/2006/relationships/tags" Target="../tags/tag141.xml"/><Relationship Id="rId7" Type="http://schemas.openxmlformats.org/officeDocument/2006/relationships/tags" Target="../tags/tag7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4" Type="http://schemas.openxmlformats.org/officeDocument/2006/relationships/tags" Target="../tags/tag24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31" Type="http://schemas.openxmlformats.org/officeDocument/2006/relationships/tags" Target="../tags/tag131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189" Type="http://schemas.openxmlformats.org/officeDocument/2006/relationships/tags" Target="../tags/tag189.xml"/><Relationship Id="rId3" Type="http://schemas.openxmlformats.org/officeDocument/2006/relationships/tags" Target="../tags/tag3.xml"/><Relationship Id="rId214" Type="http://schemas.openxmlformats.org/officeDocument/2006/relationships/notesSlide" Target="../notesSlides/notesSlide1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79" Type="http://schemas.openxmlformats.org/officeDocument/2006/relationships/tags" Target="../tags/tag179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185" Type="http://schemas.openxmlformats.org/officeDocument/2006/relationships/tags" Target="../tags/tag18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80" Type="http://schemas.openxmlformats.org/officeDocument/2006/relationships/tags" Target="../tags/tag180.xml"/><Relationship Id="rId210" Type="http://schemas.openxmlformats.org/officeDocument/2006/relationships/tags" Target="../tags/tag210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211" Type="http://schemas.openxmlformats.org/officeDocument/2006/relationships/tags" Target="../tags/tag211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201" Type="http://schemas.openxmlformats.org/officeDocument/2006/relationships/tags" Target="../tags/tag201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202" Type="http://schemas.openxmlformats.org/officeDocument/2006/relationships/tags" Target="../tags/tag202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38.xml"/><Relationship Id="rId21" Type="http://schemas.openxmlformats.org/officeDocument/2006/relationships/tags" Target="../tags/tag233.xml"/><Relationship Id="rId42" Type="http://schemas.openxmlformats.org/officeDocument/2006/relationships/tags" Target="../tags/tag254.xml"/><Relationship Id="rId47" Type="http://schemas.openxmlformats.org/officeDocument/2006/relationships/tags" Target="../tags/tag259.xml"/><Relationship Id="rId63" Type="http://schemas.openxmlformats.org/officeDocument/2006/relationships/tags" Target="../tags/tag275.xml"/><Relationship Id="rId68" Type="http://schemas.openxmlformats.org/officeDocument/2006/relationships/tags" Target="../tags/tag280.xml"/><Relationship Id="rId84" Type="http://schemas.openxmlformats.org/officeDocument/2006/relationships/tags" Target="../tags/tag296.xml"/><Relationship Id="rId89" Type="http://schemas.openxmlformats.org/officeDocument/2006/relationships/tags" Target="../tags/tag301.xml"/><Relationship Id="rId112" Type="http://schemas.openxmlformats.org/officeDocument/2006/relationships/tags" Target="../tags/tag324.xml"/><Relationship Id="rId16" Type="http://schemas.openxmlformats.org/officeDocument/2006/relationships/tags" Target="../tags/tag228.xml"/><Relationship Id="rId107" Type="http://schemas.openxmlformats.org/officeDocument/2006/relationships/tags" Target="../tags/tag319.xml"/><Relationship Id="rId11" Type="http://schemas.openxmlformats.org/officeDocument/2006/relationships/tags" Target="../tags/tag223.xml"/><Relationship Id="rId32" Type="http://schemas.openxmlformats.org/officeDocument/2006/relationships/tags" Target="../tags/tag244.xml"/><Relationship Id="rId37" Type="http://schemas.openxmlformats.org/officeDocument/2006/relationships/tags" Target="../tags/tag249.xml"/><Relationship Id="rId53" Type="http://schemas.openxmlformats.org/officeDocument/2006/relationships/tags" Target="../tags/tag265.xml"/><Relationship Id="rId58" Type="http://schemas.openxmlformats.org/officeDocument/2006/relationships/tags" Target="../tags/tag270.xml"/><Relationship Id="rId74" Type="http://schemas.openxmlformats.org/officeDocument/2006/relationships/tags" Target="../tags/tag286.xml"/><Relationship Id="rId79" Type="http://schemas.openxmlformats.org/officeDocument/2006/relationships/tags" Target="../tags/tag291.xml"/><Relationship Id="rId102" Type="http://schemas.openxmlformats.org/officeDocument/2006/relationships/tags" Target="../tags/tag314.xml"/><Relationship Id="rId5" Type="http://schemas.openxmlformats.org/officeDocument/2006/relationships/tags" Target="../tags/tag217.xml"/><Relationship Id="rId90" Type="http://schemas.openxmlformats.org/officeDocument/2006/relationships/tags" Target="../tags/tag302.xml"/><Relationship Id="rId95" Type="http://schemas.openxmlformats.org/officeDocument/2006/relationships/tags" Target="../tags/tag307.xml"/><Relationship Id="rId22" Type="http://schemas.openxmlformats.org/officeDocument/2006/relationships/tags" Target="../tags/tag234.xml"/><Relationship Id="rId27" Type="http://schemas.openxmlformats.org/officeDocument/2006/relationships/tags" Target="../tags/tag239.xml"/><Relationship Id="rId43" Type="http://schemas.openxmlformats.org/officeDocument/2006/relationships/tags" Target="../tags/tag255.xml"/><Relationship Id="rId48" Type="http://schemas.openxmlformats.org/officeDocument/2006/relationships/tags" Target="../tags/tag260.xml"/><Relationship Id="rId64" Type="http://schemas.openxmlformats.org/officeDocument/2006/relationships/tags" Target="../tags/tag276.xml"/><Relationship Id="rId69" Type="http://schemas.openxmlformats.org/officeDocument/2006/relationships/tags" Target="../tags/tag281.xml"/><Relationship Id="rId113" Type="http://schemas.openxmlformats.org/officeDocument/2006/relationships/tags" Target="../tags/tag325.xml"/><Relationship Id="rId80" Type="http://schemas.openxmlformats.org/officeDocument/2006/relationships/tags" Target="../tags/tag292.xml"/><Relationship Id="rId85" Type="http://schemas.openxmlformats.org/officeDocument/2006/relationships/tags" Target="../tags/tag297.xml"/><Relationship Id="rId12" Type="http://schemas.openxmlformats.org/officeDocument/2006/relationships/tags" Target="../tags/tag224.xml"/><Relationship Id="rId17" Type="http://schemas.openxmlformats.org/officeDocument/2006/relationships/tags" Target="../tags/tag229.xml"/><Relationship Id="rId33" Type="http://schemas.openxmlformats.org/officeDocument/2006/relationships/tags" Target="../tags/tag245.xml"/><Relationship Id="rId38" Type="http://schemas.openxmlformats.org/officeDocument/2006/relationships/tags" Target="../tags/tag250.xml"/><Relationship Id="rId59" Type="http://schemas.openxmlformats.org/officeDocument/2006/relationships/tags" Target="../tags/tag271.xml"/><Relationship Id="rId103" Type="http://schemas.openxmlformats.org/officeDocument/2006/relationships/tags" Target="../tags/tag315.xml"/><Relationship Id="rId108" Type="http://schemas.openxmlformats.org/officeDocument/2006/relationships/tags" Target="../tags/tag320.xml"/><Relationship Id="rId54" Type="http://schemas.openxmlformats.org/officeDocument/2006/relationships/tags" Target="../tags/tag266.xml"/><Relationship Id="rId70" Type="http://schemas.openxmlformats.org/officeDocument/2006/relationships/tags" Target="../tags/tag282.xml"/><Relationship Id="rId75" Type="http://schemas.openxmlformats.org/officeDocument/2006/relationships/tags" Target="../tags/tag287.xml"/><Relationship Id="rId91" Type="http://schemas.openxmlformats.org/officeDocument/2006/relationships/tags" Target="../tags/tag303.xml"/><Relationship Id="rId96" Type="http://schemas.openxmlformats.org/officeDocument/2006/relationships/tags" Target="../tags/tag308.xml"/><Relationship Id="rId1" Type="http://schemas.openxmlformats.org/officeDocument/2006/relationships/tags" Target="../tags/tag213.xml"/><Relationship Id="rId6" Type="http://schemas.openxmlformats.org/officeDocument/2006/relationships/tags" Target="../tags/tag218.xml"/><Relationship Id="rId15" Type="http://schemas.openxmlformats.org/officeDocument/2006/relationships/tags" Target="../tags/tag227.xml"/><Relationship Id="rId23" Type="http://schemas.openxmlformats.org/officeDocument/2006/relationships/tags" Target="../tags/tag235.xml"/><Relationship Id="rId28" Type="http://schemas.openxmlformats.org/officeDocument/2006/relationships/tags" Target="../tags/tag240.xml"/><Relationship Id="rId36" Type="http://schemas.openxmlformats.org/officeDocument/2006/relationships/tags" Target="../tags/tag248.xml"/><Relationship Id="rId49" Type="http://schemas.openxmlformats.org/officeDocument/2006/relationships/tags" Target="../tags/tag261.xml"/><Relationship Id="rId57" Type="http://schemas.openxmlformats.org/officeDocument/2006/relationships/tags" Target="../tags/tag269.xml"/><Relationship Id="rId106" Type="http://schemas.openxmlformats.org/officeDocument/2006/relationships/tags" Target="../tags/tag318.xml"/><Relationship Id="rId114" Type="http://schemas.openxmlformats.org/officeDocument/2006/relationships/tags" Target="../tags/tag326.xml"/><Relationship Id="rId10" Type="http://schemas.openxmlformats.org/officeDocument/2006/relationships/tags" Target="../tags/tag222.xml"/><Relationship Id="rId31" Type="http://schemas.openxmlformats.org/officeDocument/2006/relationships/tags" Target="../tags/tag243.xml"/><Relationship Id="rId44" Type="http://schemas.openxmlformats.org/officeDocument/2006/relationships/tags" Target="../tags/tag256.xml"/><Relationship Id="rId52" Type="http://schemas.openxmlformats.org/officeDocument/2006/relationships/tags" Target="../tags/tag264.xml"/><Relationship Id="rId60" Type="http://schemas.openxmlformats.org/officeDocument/2006/relationships/tags" Target="../tags/tag272.xml"/><Relationship Id="rId65" Type="http://schemas.openxmlformats.org/officeDocument/2006/relationships/tags" Target="../tags/tag277.xml"/><Relationship Id="rId73" Type="http://schemas.openxmlformats.org/officeDocument/2006/relationships/tags" Target="../tags/tag285.xml"/><Relationship Id="rId78" Type="http://schemas.openxmlformats.org/officeDocument/2006/relationships/tags" Target="../tags/tag290.xml"/><Relationship Id="rId81" Type="http://schemas.openxmlformats.org/officeDocument/2006/relationships/tags" Target="../tags/tag293.xml"/><Relationship Id="rId86" Type="http://schemas.openxmlformats.org/officeDocument/2006/relationships/tags" Target="../tags/tag298.xml"/><Relationship Id="rId94" Type="http://schemas.openxmlformats.org/officeDocument/2006/relationships/tags" Target="../tags/tag306.xml"/><Relationship Id="rId99" Type="http://schemas.openxmlformats.org/officeDocument/2006/relationships/tags" Target="../tags/tag311.xml"/><Relationship Id="rId101" Type="http://schemas.openxmlformats.org/officeDocument/2006/relationships/tags" Target="../tags/tag313.xml"/><Relationship Id="rId4" Type="http://schemas.openxmlformats.org/officeDocument/2006/relationships/tags" Target="../tags/tag216.xml"/><Relationship Id="rId9" Type="http://schemas.openxmlformats.org/officeDocument/2006/relationships/tags" Target="../tags/tag221.xml"/><Relationship Id="rId13" Type="http://schemas.openxmlformats.org/officeDocument/2006/relationships/tags" Target="../tags/tag225.xml"/><Relationship Id="rId18" Type="http://schemas.openxmlformats.org/officeDocument/2006/relationships/tags" Target="../tags/tag230.xml"/><Relationship Id="rId39" Type="http://schemas.openxmlformats.org/officeDocument/2006/relationships/tags" Target="../tags/tag251.xml"/><Relationship Id="rId109" Type="http://schemas.openxmlformats.org/officeDocument/2006/relationships/tags" Target="../tags/tag321.xml"/><Relationship Id="rId34" Type="http://schemas.openxmlformats.org/officeDocument/2006/relationships/tags" Target="../tags/tag246.xml"/><Relationship Id="rId50" Type="http://schemas.openxmlformats.org/officeDocument/2006/relationships/tags" Target="../tags/tag262.xml"/><Relationship Id="rId55" Type="http://schemas.openxmlformats.org/officeDocument/2006/relationships/tags" Target="../tags/tag267.xml"/><Relationship Id="rId76" Type="http://schemas.openxmlformats.org/officeDocument/2006/relationships/tags" Target="../tags/tag288.xml"/><Relationship Id="rId97" Type="http://schemas.openxmlformats.org/officeDocument/2006/relationships/tags" Target="../tags/tag309.xml"/><Relationship Id="rId104" Type="http://schemas.openxmlformats.org/officeDocument/2006/relationships/tags" Target="../tags/tag316.xml"/><Relationship Id="rId7" Type="http://schemas.openxmlformats.org/officeDocument/2006/relationships/tags" Target="../tags/tag219.xml"/><Relationship Id="rId71" Type="http://schemas.openxmlformats.org/officeDocument/2006/relationships/tags" Target="../tags/tag283.xml"/><Relationship Id="rId92" Type="http://schemas.openxmlformats.org/officeDocument/2006/relationships/tags" Target="../tags/tag304.xml"/><Relationship Id="rId2" Type="http://schemas.openxmlformats.org/officeDocument/2006/relationships/tags" Target="../tags/tag214.xml"/><Relationship Id="rId29" Type="http://schemas.openxmlformats.org/officeDocument/2006/relationships/tags" Target="../tags/tag241.xml"/><Relationship Id="rId24" Type="http://schemas.openxmlformats.org/officeDocument/2006/relationships/tags" Target="../tags/tag236.xml"/><Relationship Id="rId40" Type="http://schemas.openxmlformats.org/officeDocument/2006/relationships/tags" Target="../tags/tag252.xml"/><Relationship Id="rId45" Type="http://schemas.openxmlformats.org/officeDocument/2006/relationships/tags" Target="../tags/tag257.xml"/><Relationship Id="rId66" Type="http://schemas.openxmlformats.org/officeDocument/2006/relationships/tags" Target="../tags/tag278.xml"/><Relationship Id="rId87" Type="http://schemas.openxmlformats.org/officeDocument/2006/relationships/tags" Target="../tags/tag299.xml"/><Relationship Id="rId110" Type="http://schemas.openxmlformats.org/officeDocument/2006/relationships/tags" Target="../tags/tag322.xml"/><Relationship Id="rId115" Type="http://schemas.openxmlformats.org/officeDocument/2006/relationships/tags" Target="../tags/tag327.xml"/><Relationship Id="rId61" Type="http://schemas.openxmlformats.org/officeDocument/2006/relationships/tags" Target="../tags/tag273.xml"/><Relationship Id="rId82" Type="http://schemas.openxmlformats.org/officeDocument/2006/relationships/tags" Target="../tags/tag294.xml"/><Relationship Id="rId19" Type="http://schemas.openxmlformats.org/officeDocument/2006/relationships/tags" Target="../tags/tag231.xml"/><Relationship Id="rId14" Type="http://schemas.openxmlformats.org/officeDocument/2006/relationships/tags" Target="../tags/tag226.xml"/><Relationship Id="rId30" Type="http://schemas.openxmlformats.org/officeDocument/2006/relationships/tags" Target="../tags/tag242.xml"/><Relationship Id="rId35" Type="http://schemas.openxmlformats.org/officeDocument/2006/relationships/tags" Target="../tags/tag247.xml"/><Relationship Id="rId56" Type="http://schemas.openxmlformats.org/officeDocument/2006/relationships/tags" Target="../tags/tag268.xml"/><Relationship Id="rId77" Type="http://schemas.openxmlformats.org/officeDocument/2006/relationships/tags" Target="../tags/tag289.xml"/><Relationship Id="rId100" Type="http://schemas.openxmlformats.org/officeDocument/2006/relationships/tags" Target="../tags/tag312.xml"/><Relationship Id="rId105" Type="http://schemas.openxmlformats.org/officeDocument/2006/relationships/tags" Target="../tags/tag317.xml"/><Relationship Id="rId8" Type="http://schemas.openxmlformats.org/officeDocument/2006/relationships/tags" Target="../tags/tag220.xml"/><Relationship Id="rId51" Type="http://schemas.openxmlformats.org/officeDocument/2006/relationships/tags" Target="../tags/tag263.xml"/><Relationship Id="rId72" Type="http://schemas.openxmlformats.org/officeDocument/2006/relationships/tags" Target="../tags/tag284.xml"/><Relationship Id="rId93" Type="http://schemas.openxmlformats.org/officeDocument/2006/relationships/tags" Target="../tags/tag305.xml"/><Relationship Id="rId98" Type="http://schemas.openxmlformats.org/officeDocument/2006/relationships/tags" Target="../tags/tag310.xml"/><Relationship Id="rId3" Type="http://schemas.openxmlformats.org/officeDocument/2006/relationships/tags" Target="../tags/tag215.xml"/><Relationship Id="rId25" Type="http://schemas.openxmlformats.org/officeDocument/2006/relationships/tags" Target="../tags/tag237.xml"/><Relationship Id="rId46" Type="http://schemas.openxmlformats.org/officeDocument/2006/relationships/tags" Target="../tags/tag258.xml"/><Relationship Id="rId67" Type="http://schemas.openxmlformats.org/officeDocument/2006/relationships/tags" Target="../tags/tag279.xml"/><Relationship Id="rId116" Type="http://schemas.openxmlformats.org/officeDocument/2006/relationships/slideLayout" Target="../slideLayouts/slideLayout7.xml"/><Relationship Id="rId20" Type="http://schemas.openxmlformats.org/officeDocument/2006/relationships/tags" Target="../tags/tag232.xml"/><Relationship Id="rId41" Type="http://schemas.openxmlformats.org/officeDocument/2006/relationships/tags" Target="../tags/tag253.xml"/><Relationship Id="rId62" Type="http://schemas.openxmlformats.org/officeDocument/2006/relationships/tags" Target="../tags/tag274.xml"/><Relationship Id="rId83" Type="http://schemas.openxmlformats.org/officeDocument/2006/relationships/tags" Target="../tags/tag295.xml"/><Relationship Id="rId88" Type="http://schemas.openxmlformats.org/officeDocument/2006/relationships/tags" Target="../tags/tag300.xml"/><Relationship Id="rId111" Type="http://schemas.openxmlformats.org/officeDocument/2006/relationships/tags" Target="../tags/tag3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TLSHAPE_SL_24985d5d703f4ba28024dd6c3f4e5f20_BackgroundRectangle" hidden="1">
            <a:extLst>
              <a:ext uri="{FF2B5EF4-FFF2-40B4-BE49-F238E27FC236}">
                <a16:creationId xmlns:a16="http://schemas.microsoft.com/office/drawing/2014/main" id="{A30D35E5-42FB-686E-EDC0-D4904FAFB57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1683893"/>
            <a:ext cx="11290300" cy="841756"/>
          </a:xfrm>
          <a:prstGeom prst="rect">
            <a:avLst/>
          </a:prstGeom>
          <a:solidFill>
            <a:srgbClr val="0072BC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TLSHAPE_SL_59456288ec52426ca5c3d78af9a8048a_BackgroundRectangle" hidden="1">
            <a:extLst>
              <a:ext uri="{FF2B5EF4-FFF2-40B4-BE49-F238E27FC236}">
                <a16:creationId xmlns:a16="http://schemas.microsoft.com/office/drawing/2014/main" id="{621CDFFE-C872-34F2-F72B-D718649A872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589149"/>
            <a:ext cx="11290300" cy="544237"/>
          </a:xfrm>
          <a:prstGeom prst="rect">
            <a:avLst/>
          </a:prstGeom>
          <a:solidFill>
            <a:srgbClr val="6F3198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TLSHAPE_SL_f272f20aa89b4d49847058082d2acc7f_BackgroundRectangle" hidden="1">
            <a:extLst>
              <a:ext uri="{FF2B5EF4-FFF2-40B4-BE49-F238E27FC236}">
                <a16:creationId xmlns:a16="http://schemas.microsoft.com/office/drawing/2014/main" id="{E294C719-2383-DFE8-5BB0-53C8AEDB0FC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3196886"/>
            <a:ext cx="11290300" cy="1676400"/>
          </a:xfrm>
          <a:prstGeom prst="rect">
            <a:avLst/>
          </a:prstGeom>
          <a:solidFill>
            <a:srgbClr val="EA161E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TLSHAPE_SL_bcb57043215f471eb21dd21c46931543_BackgroundRectangle" hidden="1">
            <a:extLst>
              <a:ext uri="{FF2B5EF4-FFF2-40B4-BE49-F238E27FC236}">
                <a16:creationId xmlns:a16="http://schemas.microsoft.com/office/drawing/2014/main" id="{DCAFD37B-4073-9598-133A-674205F2590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4936786"/>
            <a:ext cx="11290300" cy="923375"/>
          </a:xfrm>
          <a:prstGeom prst="rect">
            <a:avLst/>
          </a:prstGeom>
          <a:solidFill>
            <a:srgbClr val="96D642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8" name="OTLSHAPE_SL2A_5b53e2da022b47ce92359de0f1c47746_BackgroundRectangle">
            <a:extLst>
              <a:ext uri="{FF2B5EF4-FFF2-40B4-BE49-F238E27FC236}">
                <a16:creationId xmlns:a16="http://schemas.microsoft.com/office/drawing/2014/main" id="{84EEB9B7-0B73-2FF4-0342-752A4E2AFB9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50815" y="3196886"/>
            <a:ext cx="106426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1" name="OTLSHAPE_SL2A_d4cfd996ae3047a49aa94e2bd869b507_BackgroundRectangle">
            <a:extLst>
              <a:ext uri="{FF2B5EF4-FFF2-40B4-BE49-F238E27FC236}">
                <a16:creationId xmlns:a16="http://schemas.microsoft.com/office/drawing/2014/main" id="{00C51451-B8DE-F27F-916C-1CF5A5D6E76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50815" y="3476286"/>
            <a:ext cx="106426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4" name="OTLSHAPE_SL2A_7ffe1bf87f794af69f6d5f327cd92f47_BackgroundRectangle">
            <a:extLst>
              <a:ext uri="{FF2B5EF4-FFF2-40B4-BE49-F238E27FC236}">
                <a16:creationId xmlns:a16="http://schemas.microsoft.com/office/drawing/2014/main" id="{852368A5-C12C-6061-840C-78A08D3617B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50815" y="3755686"/>
            <a:ext cx="106426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7" name="OTLSHAPE_SL2A_b6b4aea176ea4301b8c2243e3c249b45_BackgroundRectangle">
            <a:extLst>
              <a:ext uri="{FF2B5EF4-FFF2-40B4-BE49-F238E27FC236}">
                <a16:creationId xmlns:a16="http://schemas.microsoft.com/office/drawing/2014/main" id="{719F6743-B791-DDD8-65FC-3E6DCB45FED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50815" y="4035086"/>
            <a:ext cx="106426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0" name="OTLSHAPE_SL2A_50510dcea0104f5b8a6439ada23342b1_BackgroundRectangle">
            <a:extLst>
              <a:ext uri="{FF2B5EF4-FFF2-40B4-BE49-F238E27FC236}">
                <a16:creationId xmlns:a16="http://schemas.microsoft.com/office/drawing/2014/main" id="{C59CA670-869C-FC2C-26ED-87D443091AA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50815" y="4314486"/>
            <a:ext cx="106426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3" name="OTLSHAPE_SL2A_6fcd48841e0b4bbd939a6a5473e1a79c_BackgroundRectangle">
            <a:extLst>
              <a:ext uri="{FF2B5EF4-FFF2-40B4-BE49-F238E27FC236}">
                <a16:creationId xmlns:a16="http://schemas.microsoft.com/office/drawing/2014/main" id="{2D9F7619-8FAD-AE83-06F3-8C346E109C4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50815" y="4593886"/>
            <a:ext cx="106426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OTLSHAPE_SL2A_b0ceb2415558467db58cb7ef143a80be_BackgroundRectangle">
            <a:extLst>
              <a:ext uri="{FF2B5EF4-FFF2-40B4-BE49-F238E27FC236}">
                <a16:creationId xmlns:a16="http://schemas.microsoft.com/office/drawing/2014/main" id="{FD1C39BB-70E4-E9A7-ECFA-5A416C53FC6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50815" y="1683893"/>
            <a:ext cx="10642600" cy="84175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OTLSHAPE_SL2A_3702c1c767ac42709c674b83e2b08391_BackgroundRectangle">
            <a:extLst>
              <a:ext uri="{FF2B5EF4-FFF2-40B4-BE49-F238E27FC236}">
                <a16:creationId xmlns:a16="http://schemas.microsoft.com/office/drawing/2014/main" id="{9EFC9D9B-045D-6D30-FE61-46B3F3490F5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50815" y="2589149"/>
            <a:ext cx="10642600" cy="5442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TLSHAPE_SL2A_cb1740641a194694bfbbc482227461c1_BackgroundRectangle">
            <a:extLst>
              <a:ext uri="{FF2B5EF4-FFF2-40B4-BE49-F238E27FC236}">
                <a16:creationId xmlns:a16="http://schemas.microsoft.com/office/drawing/2014/main" id="{E03B0CE1-02D0-ADE0-FD63-39089A37D2E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50815" y="4936786"/>
            <a:ext cx="10642600" cy="923375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9EFAA85C-6BBA-A2B3-E1A7-445E1DD2B9AC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352550" y="815255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AU" b="1" spc="-44">
                <a:solidFill>
                  <a:schemeClr val="dk1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EC610801-1C07-F388-2DB8-8FA9D34749A0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1474534" y="476140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AU" b="1" spc="-44" dirty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cxnSp>
        <p:nvCxnSpPr>
          <p:cNvPr id="254" name="OTLSHAPE_SL2AL_00000000000000000000000000000000_ShapeBelow0">
            <a:extLst>
              <a:ext uri="{FF2B5EF4-FFF2-40B4-BE49-F238E27FC236}">
                <a16:creationId xmlns:a16="http://schemas.microsoft.com/office/drawing/2014/main" id="{E80F58F5-8C76-1986-A074-0397C0C79D1C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850815" y="3476286"/>
            <a:ext cx="10630069" cy="0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OTLSHAPE_SL2AL_00000000000000000000000000000000_ShapeBelow1">
            <a:extLst>
              <a:ext uri="{FF2B5EF4-FFF2-40B4-BE49-F238E27FC236}">
                <a16:creationId xmlns:a16="http://schemas.microsoft.com/office/drawing/2014/main" id="{F612B733-51D1-BB75-FBE8-863ABD5B625F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850815" y="3755686"/>
            <a:ext cx="10630069" cy="0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OTLSHAPE_SL2AL_00000000000000000000000000000000_ShapeBelow2">
            <a:extLst>
              <a:ext uri="{FF2B5EF4-FFF2-40B4-BE49-F238E27FC236}">
                <a16:creationId xmlns:a16="http://schemas.microsoft.com/office/drawing/2014/main" id="{1877919D-E862-DCD6-48FF-5C89E46B8E3D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850815" y="4035086"/>
            <a:ext cx="10630069" cy="0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OTLSHAPE_SL2AL_00000000000000000000000000000000_ShapeBelow3">
            <a:extLst>
              <a:ext uri="{FF2B5EF4-FFF2-40B4-BE49-F238E27FC236}">
                <a16:creationId xmlns:a16="http://schemas.microsoft.com/office/drawing/2014/main" id="{7DB4DA6B-2A6C-BD85-5EB7-1535D54B713D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850815" y="4314486"/>
            <a:ext cx="10630069" cy="0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OTLSHAPE_SL2AL_00000000000000000000000000000000_ShapeBelow4">
            <a:extLst>
              <a:ext uri="{FF2B5EF4-FFF2-40B4-BE49-F238E27FC236}">
                <a16:creationId xmlns:a16="http://schemas.microsoft.com/office/drawing/2014/main" id="{D7296EE7-1F65-F850-FA96-6F5514249118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850815" y="4593886"/>
            <a:ext cx="10630069" cy="0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TLSHAPE_TB_00000000000000000000000000000000_ScaleContainer">
            <a:extLst>
              <a:ext uri="{FF2B5EF4-FFF2-40B4-BE49-F238E27FC236}">
                <a16:creationId xmlns:a16="http://schemas.microsoft.com/office/drawing/2014/main" id="{585751FE-43D8-C4E9-AD22-DFD0FFD91209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943015" y="666750"/>
            <a:ext cx="9550400" cy="182880"/>
          </a:xfrm>
          <a:prstGeom prst="round2Same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TLSHAPE_SL_24985d5d703f4ba28024dd6c3f4e5f20_HeaderRectangle">
            <a:extLst>
              <a:ext uri="{FF2B5EF4-FFF2-40B4-BE49-F238E27FC236}">
                <a16:creationId xmlns:a16="http://schemas.microsoft.com/office/drawing/2014/main" id="{AF231E3D-51C1-CBCB-766A-7837775DFD6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96850" y="1683893"/>
            <a:ext cx="660400" cy="841756"/>
          </a:xfrm>
          <a:prstGeom prst="rect">
            <a:avLst/>
          </a:prstGeom>
          <a:solidFill>
            <a:srgbClr val="FEBA0A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TLSHAPE_SL_59456288ec52426ca5c3d78af9a8048a_HeaderRectangle">
            <a:extLst>
              <a:ext uri="{FF2B5EF4-FFF2-40B4-BE49-F238E27FC236}">
                <a16:creationId xmlns:a16="http://schemas.microsoft.com/office/drawing/2014/main" id="{D6EC7C66-10DD-6416-2BBE-929D9E1A69F3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196850" y="2589149"/>
            <a:ext cx="660400" cy="544237"/>
          </a:xfrm>
          <a:prstGeom prst="rect">
            <a:avLst/>
          </a:prstGeom>
          <a:solidFill>
            <a:srgbClr val="6F3198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TLSHAPE_SL_f272f20aa89b4d49847058082d2acc7f_HeaderRectangle">
            <a:extLst>
              <a:ext uri="{FF2B5EF4-FFF2-40B4-BE49-F238E27FC236}">
                <a16:creationId xmlns:a16="http://schemas.microsoft.com/office/drawing/2014/main" id="{B63CA5A0-0DF1-4F69-9865-8DF3CE2C9A11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96850" y="3196886"/>
            <a:ext cx="660400" cy="1676400"/>
          </a:xfrm>
          <a:prstGeom prst="rect">
            <a:avLst/>
          </a:prstGeom>
          <a:solidFill>
            <a:srgbClr val="EA161E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TLSHAPE_SL_bcb57043215f471eb21dd21c46931543_HeaderRectangle">
            <a:extLst>
              <a:ext uri="{FF2B5EF4-FFF2-40B4-BE49-F238E27FC236}">
                <a16:creationId xmlns:a16="http://schemas.microsoft.com/office/drawing/2014/main" id="{98FED9B2-E46A-4E89-6057-45478FE2DE3B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96850" y="4936786"/>
            <a:ext cx="660400" cy="923375"/>
          </a:xfrm>
          <a:prstGeom prst="rect">
            <a:avLst/>
          </a:prstGeom>
          <a:solidFill>
            <a:srgbClr val="96D642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OTLSHAPE_TB_00000000000000000000000000000000_MiddleScaleContainer">
            <a:extLst>
              <a:ext uri="{FF2B5EF4-FFF2-40B4-BE49-F238E27FC236}">
                <a16:creationId xmlns:a16="http://schemas.microsoft.com/office/drawing/2014/main" id="{603680E6-A4E8-10A8-A900-E5158BD2EC8C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943015" y="858774"/>
            <a:ext cx="9550400" cy="18288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OTLSHAPE_TB_00000000000000000000000000000000_BottomScaleContainer">
            <a:extLst>
              <a:ext uri="{FF2B5EF4-FFF2-40B4-BE49-F238E27FC236}">
                <a16:creationId xmlns:a16="http://schemas.microsoft.com/office/drawing/2014/main" id="{E55D8322-FCBC-CE1E-AB19-915A1E9C1102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1943015" y="1050798"/>
            <a:ext cx="9550400" cy="182880"/>
          </a:xfrm>
          <a:prstGeom prst="round2SameRect">
            <a:avLst>
              <a:gd name="adj1" fmla="val 0"/>
              <a:gd name="adj2" fmla="val 16667"/>
            </a:avLst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6" name="OTLSHAPE_SL2A_5b53e2da022b47ce92359de0f1c47746_HeaderRectangle">
            <a:extLst>
              <a:ext uri="{FF2B5EF4-FFF2-40B4-BE49-F238E27FC236}">
                <a16:creationId xmlns:a16="http://schemas.microsoft.com/office/drawing/2014/main" id="{A0B0C9A9-17EA-F410-B7E5-6AB956EE188E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850815" y="3196886"/>
            <a:ext cx="965200" cy="279400"/>
          </a:xfrm>
          <a:prstGeom prst="rect">
            <a:avLst/>
          </a:prstGeom>
          <a:solidFill>
            <a:srgbClr val="EA161E">
              <a:alpha val="2470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9" name="OTLSHAPE_SL2A_d4cfd996ae3047a49aa94e2bd869b507_HeaderRectangle">
            <a:extLst>
              <a:ext uri="{FF2B5EF4-FFF2-40B4-BE49-F238E27FC236}">
                <a16:creationId xmlns:a16="http://schemas.microsoft.com/office/drawing/2014/main" id="{3F44DBB4-C543-F3A9-66E7-78CA7FA131E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850815" y="3476286"/>
            <a:ext cx="965200" cy="279400"/>
          </a:xfrm>
          <a:prstGeom prst="rect">
            <a:avLst/>
          </a:prstGeom>
          <a:solidFill>
            <a:srgbClr val="EA161E">
              <a:alpha val="2470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2" name="OTLSHAPE_SL2A_7ffe1bf87f794af69f6d5f327cd92f47_HeaderRectangle">
            <a:extLst>
              <a:ext uri="{FF2B5EF4-FFF2-40B4-BE49-F238E27FC236}">
                <a16:creationId xmlns:a16="http://schemas.microsoft.com/office/drawing/2014/main" id="{E5F51FF6-98C8-4DBA-3409-720C2814AF5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850815" y="3755686"/>
            <a:ext cx="965200" cy="279400"/>
          </a:xfrm>
          <a:prstGeom prst="rect">
            <a:avLst/>
          </a:prstGeom>
          <a:solidFill>
            <a:srgbClr val="EA161E">
              <a:alpha val="2470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5" name="OTLSHAPE_SL2A_b6b4aea176ea4301b8c2243e3c249b45_HeaderRectangle">
            <a:extLst>
              <a:ext uri="{FF2B5EF4-FFF2-40B4-BE49-F238E27FC236}">
                <a16:creationId xmlns:a16="http://schemas.microsoft.com/office/drawing/2014/main" id="{B3138D67-AE74-8BFF-F5E1-DF35AAA6041B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850815" y="4035086"/>
            <a:ext cx="965200" cy="279400"/>
          </a:xfrm>
          <a:prstGeom prst="rect">
            <a:avLst/>
          </a:prstGeom>
          <a:solidFill>
            <a:srgbClr val="EA161E">
              <a:alpha val="2470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8" name="OTLSHAPE_SL2A_50510dcea0104f5b8a6439ada23342b1_HeaderRectangle">
            <a:extLst>
              <a:ext uri="{FF2B5EF4-FFF2-40B4-BE49-F238E27FC236}">
                <a16:creationId xmlns:a16="http://schemas.microsoft.com/office/drawing/2014/main" id="{8F1F3BE0-4096-A8CB-196A-8479FB7E823E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850815" y="4314486"/>
            <a:ext cx="965200" cy="279400"/>
          </a:xfrm>
          <a:prstGeom prst="rect">
            <a:avLst/>
          </a:prstGeom>
          <a:solidFill>
            <a:srgbClr val="EA161E">
              <a:alpha val="2470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1" name="OTLSHAPE_SL2A_6fcd48841e0b4bbd939a6a5473e1a79c_HeaderRectangle">
            <a:extLst>
              <a:ext uri="{FF2B5EF4-FFF2-40B4-BE49-F238E27FC236}">
                <a16:creationId xmlns:a16="http://schemas.microsoft.com/office/drawing/2014/main" id="{F663794F-3489-5C97-EA6B-0B586CFCE3A3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850815" y="4593886"/>
            <a:ext cx="965200" cy="279400"/>
          </a:xfrm>
          <a:prstGeom prst="rect">
            <a:avLst/>
          </a:prstGeom>
          <a:solidFill>
            <a:srgbClr val="EA161E">
              <a:alpha val="2470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OTLSHAPE_SL2A_b0ceb2415558467db58cb7ef143a80be_HeaderRectangle">
            <a:extLst>
              <a:ext uri="{FF2B5EF4-FFF2-40B4-BE49-F238E27FC236}">
                <a16:creationId xmlns:a16="http://schemas.microsoft.com/office/drawing/2014/main" id="{B532FF62-9AEB-126F-3A87-9CB88F0AD982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850815" y="1683893"/>
            <a:ext cx="965200" cy="841756"/>
          </a:xfrm>
          <a:prstGeom prst="rect">
            <a:avLst/>
          </a:prstGeom>
          <a:solidFill>
            <a:srgbClr val="FEBA0A">
              <a:alpha val="2470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OTLSHAPE_SL2A_3702c1c767ac42709c674b83e2b08391_HeaderRectangle">
            <a:extLst>
              <a:ext uri="{FF2B5EF4-FFF2-40B4-BE49-F238E27FC236}">
                <a16:creationId xmlns:a16="http://schemas.microsoft.com/office/drawing/2014/main" id="{49477B18-3B9A-39AA-E6C0-666542C22FA5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850815" y="2589149"/>
            <a:ext cx="965200" cy="544237"/>
          </a:xfrm>
          <a:prstGeom prst="rect">
            <a:avLst/>
          </a:prstGeom>
          <a:solidFill>
            <a:srgbClr val="6F3198">
              <a:alpha val="2470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OTLSHAPE_SL2A_cb1740641a194694bfbbc482227461c1_HeaderRectangle">
            <a:extLst>
              <a:ext uri="{FF2B5EF4-FFF2-40B4-BE49-F238E27FC236}">
                <a16:creationId xmlns:a16="http://schemas.microsoft.com/office/drawing/2014/main" id="{E6D085FF-D222-A000-5F3D-D58396025628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850815" y="4936786"/>
            <a:ext cx="965200" cy="923375"/>
          </a:xfrm>
          <a:prstGeom prst="rect">
            <a:avLst/>
          </a:prstGeom>
          <a:solidFill>
            <a:srgbClr val="96D642">
              <a:alpha val="2470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OTLSHAPE_G_00000000000000000000000000000000_ShapeBelow0">
            <a:extLst>
              <a:ext uri="{FF2B5EF4-FFF2-40B4-BE49-F238E27FC236}">
                <a16:creationId xmlns:a16="http://schemas.microsoft.com/office/drawing/2014/main" id="{8937873E-2A41-730A-56AE-04EA6D70DE1E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3305567" y="1233679"/>
            <a:ext cx="0" cy="4626483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G_00000000000000000000000000000000_ShapeBelow1">
            <a:extLst>
              <a:ext uri="{FF2B5EF4-FFF2-40B4-BE49-F238E27FC236}">
                <a16:creationId xmlns:a16="http://schemas.microsoft.com/office/drawing/2014/main" id="{BF7952F4-237D-1345-985E-C79E0941999E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>
            <a:off x="4668120" y="1233679"/>
            <a:ext cx="0" cy="4626483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OTLSHAPE_G_00000000000000000000000000000000_ShapeBelow2">
            <a:extLst>
              <a:ext uri="{FF2B5EF4-FFF2-40B4-BE49-F238E27FC236}">
                <a16:creationId xmlns:a16="http://schemas.microsoft.com/office/drawing/2014/main" id="{05D2638F-39D2-CFB1-9926-6097E8C09EE7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6030673" y="1233679"/>
            <a:ext cx="0" cy="4626483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OTLSHAPE_G_00000000000000000000000000000000_ShapeBelow3">
            <a:extLst>
              <a:ext uri="{FF2B5EF4-FFF2-40B4-BE49-F238E27FC236}">
                <a16:creationId xmlns:a16="http://schemas.microsoft.com/office/drawing/2014/main" id="{7D8F7DFB-1F50-A9A5-E85B-297A2602AA4E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7393226" y="1233679"/>
            <a:ext cx="0" cy="4626483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OTLSHAPE_G_00000000000000000000000000000000_ShapeBelow4">
            <a:extLst>
              <a:ext uri="{FF2B5EF4-FFF2-40B4-BE49-F238E27FC236}">
                <a16:creationId xmlns:a16="http://schemas.microsoft.com/office/drawing/2014/main" id="{D7856E16-491E-D724-F7E0-7962238A50D0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>
            <a:off x="8755779" y="1233679"/>
            <a:ext cx="0" cy="4626483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OTLSHAPE_G_00000000000000000000000000000000_ShapeBelow5">
            <a:extLst>
              <a:ext uri="{FF2B5EF4-FFF2-40B4-BE49-F238E27FC236}">
                <a16:creationId xmlns:a16="http://schemas.microsoft.com/office/drawing/2014/main" id="{A14AFCC2-0CEE-E5A6-0BED-A83B25BA1186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>
            <a:off x="10118332" y="1233679"/>
            <a:ext cx="0" cy="4626483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TLSHAPE_SLT_43e73df0ee68472a91d2898b07b9b005_Shape">
            <a:extLst>
              <a:ext uri="{FF2B5EF4-FFF2-40B4-BE49-F238E27FC236}">
                <a16:creationId xmlns:a16="http://schemas.microsoft.com/office/drawing/2014/main" id="{FCA6BA34-0CD6-3165-702E-CFBAF861D30E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8074503" y="5651542"/>
            <a:ext cx="2336800" cy="170519"/>
          </a:xfrm>
          <a:prstGeom prst="homePlate">
            <a:avLst/>
          </a:prstGeom>
          <a:solidFill>
            <a:schemeClr val="lt2"/>
          </a:solidFill>
          <a:ln w="38100">
            <a:solidFill>
              <a:srgbClr val="1AAA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OTLSHAPE_SLT_c2663c43ea074dd6821298be6ff0a7ee_Shape">
            <a:extLst>
              <a:ext uri="{FF2B5EF4-FFF2-40B4-BE49-F238E27FC236}">
                <a16:creationId xmlns:a16="http://schemas.microsoft.com/office/drawing/2014/main" id="{1EBF1906-ABB1-FA89-E3F9-65E6F634DD77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3305568" y="1729740"/>
            <a:ext cx="1955800" cy="155025"/>
          </a:xfrm>
          <a:prstGeom prst="homePlate">
            <a:avLst/>
          </a:prstGeom>
          <a:solidFill>
            <a:schemeClr val="lt2"/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1" name="OTLSHAPE_SLT_5ee4e0c49a8b4bcfaf6bc56a172b136d_Shape">
            <a:extLst>
              <a:ext uri="{FF2B5EF4-FFF2-40B4-BE49-F238E27FC236}">
                <a16:creationId xmlns:a16="http://schemas.microsoft.com/office/drawing/2014/main" id="{58161BE5-F1D5-53D5-3854-DB613104044B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3986845" y="2027259"/>
            <a:ext cx="1460500" cy="155025"/>
          </a:xfrm>
          <a:prstGeom prst="homePlate">
            <a:avLst/>
          </a:prstGeom>
          <a:solidFill>
            <a:schemeClr val="lt2"/>
          </a:solidFill>
          <a:ln w="38100">
            <a:solidFill>
              <a:srgbClr val="1AAA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TLSHAPE_SLT_3d8d6cdd426a41ab932768df10745b1d_Shape">
            <a:extLst>
              <a:ext uri="{FF2B5EF4-FFF2-40B4-BE49-F238E27FC236}">
                <a16:creationId xmlns:a16="http://schemas.microsoft.com/office/drawing/2014/main" id="{B1B72946-2911-59E3-5717-D7360B8F40E8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4668121" y="2634996"/>
            <a:ext cx="393700" cy="155025"/>
          </a:xfrm>
          <a:prstGeom prst="homePlate">
            <a:avLst/>
          </a:prstGeom>
          <a:solidFill>
            <a:schemeClr val="lt2"/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2" name="OTLSHAPE_SLT_4f444482847e44e4964e7fcc36c665a1_Shape">
            <a:extLst>
              <a:ext uri="{FF2B5EF4-FFF2-40B4-BE49-F238E27FC236}">
                <a16:creationId xmlns:a16="http://schemas.microsoft.com/office/drawing/2014/main" id="{FDB379DE-8EB5-2BAC-30B2-3E8C90B7038A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4765446" y="2932515"/>
            <a:ext cx="393700" cy="155025"/>
          </a:xfrm>
          <a:prstGeom prst="homePlate">
            <a:avLst/>
          </a:prstGeom>
          <a:solidFill>
            <a:schemeClr val="lt2"/>
          </a:solidFill>
          <a:ln w="38100">
            <a:solidFill>
              <a:srgbClr val="1AAA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0" name="OTLSHAPE_SLT_9cbad8dd81854b02abc2ecd503ca828a_Shape">
            <a:extLst>
              <a:ext uri="{FF2B5EF4-FFF2-40B4-BE49-F238E27FC236}">
                <a16:creationId xmlns:a16="http://schemas.microsoft.com/office/drawing/2014/main" id="{09F127F6-4AFE-E0FE-6E42-583E09904146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8755780" y="5191252"/>
            <a:ext cx="1460500" cy="155025"/>
          </a:xfrm>
          <a:prstGeom prst="homePlate">
            <a:avLst/>
          </a:prstGeom>
          <a:solidFill>
            <a:schemeClr val="lt2"/>
          </a:solidFill>
          <a:ln w="38100">
            <a:solidFill>
              <a:srgbClr val="1AAA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8" name="OTLSHAPE_SLT_d810d7894db541de901b3582d9192da8_Shape">
            <a:extLst>
              <a:ext uri="{FF2B5EF4-FFF2-40B4-BE49-F238E27FC236}">
                <a16:creationId xmlns:a16="http://schemas.microsoft.com/office/drawing/2014/main" id="{9546F96B-9EF5-D08A-EB60-BA3577B004E0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8074503" y="5425271"/>
            <a:ext cx="2336800" cy="155025"/>
          </a:xfrm>
          <a:prstGeom prst="homePlate">
            <a:avLst/>
          </a:prstGeom>
          <a:solidFill>
            <a:schemeClr val="lt2"/>
          </a:solidFill>
          <a:ln w="38100">
            <a:solidFill>
              <a:srgbClr val="1AAA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9" name="OTLSHAPE_SLT_46909e7867174a58830b9d7206c44015_Shape">
            <a:extLst>
              <a:ext uri="{FF2B5EF4-FFF2-40B4-BE49-F238E27FC236}">
                <a16:creationId xmlns:a16="http://schemas.microsoft.com/office/drawing/2014/main" id="{9403DABF-86EF-C65B-C377-0A6989909E69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8074503" y="4982633"/>
            <a:ext cx="1460500" cy="155025"/>
          </a:xfrm>
          <a:prstGeom prst="homePlate">
            <a:avLst/>
          </a:prstGeom>
          <a:solidFill>
            <a:schemeClr val="lt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7" name="OTLSHAPE_SLT_0409d7c5753d48af817f97145cc2173c_Shape">
            <a:extLst>
              <a:ext uri="{FF2B5EF4-FFF2-40B4-BE49-F238E27FC236}">
                <a16:creationId xmlns:a16="http://schemas.microsoft.com/office/drawing/2014/main" id="{E633C02C-A063-B41C-25B5-48C905755957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5057422" y="3522133"/>
            <a:ext cx="3797300" cy="155025"/>
          </a:xfrm>
          <a:prstGeom prst="homePlate">
            <a:avLst/>
          </a:prstGeom>
          <a:solidFill>
            <a:schemeClr val="lt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TLSHAPE_SLT_37f82538eb43472ead998d5943abc8e9_Shape">
            <a:extLst>
              <a:ext uri="{FF2B5EF4-FFF2-40B4-BE49-F238E27FC236}">
                <a16:creationId xmlns:a16="http://schemas.microsoft.com/office/drawing/2014/main" id="{9DE76C36-9E43-9406-F574-A3484DDD50A4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5057422" y="4639733"/>
            <a:ext cx="3797300" cy="155025"/>
          </a:xfrm>
          <a:prstGeom prst="homePlate">
            <a:avLst/>
          </a:prstGeom>
          <a:solidFill>
            <a:schemeClr val="lt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OTLSHAPE_SLT_dca36e7f2cd24d62b8b5ffc7b00b9594_Shape">
            <a:extLst>
              <a:ext uri="{FF2B5EF4-FFF2-40B4-BE49-F238E27FC236}">
                <a16:creationId xmlns:a16="http://schemas.microsoft.com/office/drawing/2014/main" id="{41B59352-5237-D3D2-495C-40EDE54CD46F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5057422" y="4360333"/>
            <a:ext cx="3797300" cy="155025"/>
          </a:xfrm>
          <a:prstGeom prst="homePlate">
            <a:avLst/>
          </a:prstGeom>
          <a:solidFill>
            <a:schemeClr val="lt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OTLSHAPE_SLT_8cc8c3c31bbe4d969949898247fa9e96_Shape">
            <a:extLst>
              <a:ext uri="{FF2B5EF4-FFF2-40B4-BE49-F238E27FC236}">
                <a16:creationId xmlns:a16="http://schemas.microsoft.com/office/drawing/2014/main" id="{AFC96ABD-22C3-D85A-0E76-361033517507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5057422" y="3242733"/>
            <a:ext cx="3797300" cy="155025"/>
          </a:xfrm>
          <a:prstGeom prst="homePlate">
            <a:avLst/>
          </a:prstGeom>
          <a:solidFill>
            <a:schemeClr val="lt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OTLSHAPE_SLT_79374a0a23ba48a08d22e55e5f743851_Shape">
            <a:extLst>
              <a:ext uri="{FF2B5EF4-FFF2-40B4-BE49-F238E27FC236}">
                <a16:creationId xmlns:a16="http://schemas.microsoft.com/office/drawing/2014/main" id="{92AC4BB9-0A39-B6F7-73B1-094A87E935E6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5057422" y="3801533"/>
            <a:ext cx="3797300" cy="155025"/>
          </a:xfrm>
          <a:prstGeom prst="homePlate">
            <a:avLst/>
          </a:prstGeom>
          <a:solidFill>
            <a:schemeClr val="lt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OTLSHAPE_SLT_69008dcf02d94a9ea5d6805ff8880c16_Shape">
            <a:extLst>
              <a:ext uri="{FF2B5EF4-FFF2-40B4-BE49-F238E27FC236}">
                <a16:creationId xmlns:a16="http://schemas.microsoft.com/office/drawing/2014/main" id="{9B80AE58-7BB3-F5FF-3550-FDB505402243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5057422" y="4080933"/>
            <a:ext cx="3797300" cy="155025"/>
          </a:xfrm>
          <a:prstGeom prst="homePlate">
            <a:avLst/>
          </a:prstGeom>
          <a:solidFill>
            <a:schemeClr val="lt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TLSHAPE_SLT_ba8fb41b5d8b445d8087c9d832aeb2e5_Shape">
            <a:extLst>
              <a:ext uri="{FF2B5EF4-FFF2-40B4-BE49-F238E27FC236}">
                <a16:creationId xmlns:a16="http://schemas.microsoft.com/office/drawing/2014/main" id="{BA041F68-635B-AB34-4D17-537CB60FD9EF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4181495" y="2324777"/>
            <a:ext cx="584200" cy="155025"/>
          </a:xfrm>
          <a:prstGeom prst="homePlate">
            <a:avLst/>
          </a:prstGeom>
          <a:solidFill>
            <a:schemeClr val="lt2"/>
          </a:solidFill>
          <a:ln w="38100">
            <a:solidFill>
              <a:srgbClr val="1AAA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OTLSHAPE_TB_00000000000000000000000000000000_ElapsedTime">
            <a:extLst>
              <a:ext uri="{FF2B5EF4-FFF2-40B4-BE49-F238E27FC236}">
                <a16:creationId xmlns:a16="http://schemas.microsoft.com/office/drawing/2014/main" id="{BD3D44AC-EE87-4CBF-1795-0DFB003326EF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1943015" y="666750"/>
            <a:ext cx="2006600" cy="566928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4" name="OTLSHAPE_SLT_43e73df0ee68472a91d2898b07b9b005_ShapePercentage">
            <a:extLst>
              <a:ext uri="{FF2B5EF4-FFF2-40B4-BE49-F238E27FC236}">
                <a16:creationId xmlns:a16="http://schemas.microsoft.com/office/drawing/2014/main" id="{445FA3CE-63AC-3396-4713-0CA247B116E5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8074503" y="5651542"/>
            <a:ext cx="25400" cy="170519"/>
          </a:xfrm>
          <a:prstGeom prst="homePlate">
            <a:avLst/>
          </a:prstGeom>
          <a:solidFill>
            <a:srgbClr val="EA161E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OTLSHAPE_SLT_c2663c43ea074dd6821298be6ff0a7ee_ShapePercentage">
            <a:extLst>
              <a:ext uri="{FF2B5EF4-FFF2-40B4-BE49-F238E27FC236}">
                <a16:creationId xmlns:a16="http://schemas.microsoft.com/office/drawing/2014/main" id="{9BCC363A-A89B-789B-57E6-88CAC5E67568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3305568" y="1729740"/>
            <a:ext cx="584200" cy="155025"/>
          </a:xfrm>
          <a:prstGeom prst="homePlate">
            <a:avLst/>
          </a:prstGeom>
          <a:solidFill>
            <a:srgbClr val="EA161E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2" name="OTLSHAPE_SLT_5ee4e0c49a8b4bcfaf6bc56a172b136d_ShapePercentage" hidden="1">
            <a:extLst>
              <a:ext uri="{FF2B5EF4-FFF2-40B4-BE49-F238E27FC236}">
                <a16:creationId xmlns:a16="http://schemas.microsoft.com/office/drawing/2014/main" id="{F50C64A6-0FDF-96AD-761F-72631180418A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3853495" y="2027259"/>
            <a:ext cx="25400" cy="155025"/>
          </a:xfrm>
          <a:prstGeom prst="homePlate">
            <a:avLst/>
          </a:prstGeom>
          <a:solidFill>
            <a:srgbClr val="EA161E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OTLSHAPE_SLT_3d8d6cdd426a41ab932768df10745b1d_ShapePercentage" hidden="1">
            <a:extLst>
              <a:ext uri="{FF2B5EF4-FFF2-40B4-BE49-F238E27FC236}">
                <a16:creationId xmlns:a16="http://schemas.microsoft.com/office/drawing/2014/main" id="{90A8E81D-9FAA-6462-D1EF-934BBF6459A8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4534771" y="2634996"/>
            <a:ext cx="25400" cy="155025"/>
          </a:xfrm>
          <a:prstGeom prst="homePlate">
            <a:avLst/>
          </a:prstGeom>
          <a:solidFill>
            <a:srgbClr val="EA161E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3" name="OTLSHAPE_SLT_4f444482847e44e4964e7fcc36c665a1_ShapePercentage" hidden="1">
            <a:extLst>
              <a:ext uri="{FF2B5EF4-FFF2-40B4-BE49-F238E27FC236}">
                <a16:creationId xmlns:a16="http://schemas.microsoft.com/office/drawing/2014/main" id="{9D286344-6914-C877-D7E5-11D6AD91E5E2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4632096" y="2932515"/>
            <a:ext cx="25400" cy="155025"/>
          </a:xfrm>
          <a:prstGeom prst="homePlate">
            <a:avLst/>
          </a:prstGeom>
          <a:solidFill>
            <a:srgbClr val="EA161E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1" name="OTLSHAPE_SLT_9cbad8dd81854b02abc2ecd503ca828a_ShapePercentage">
            <a:extLst>
              <a:ext uri="{FF2B5EF4-FFF2-40B4-BE49-F238E27FC236}">
                <a16:creationId xmlns:a16="http://schemas.microsoft.com/office/drawing/2014/main" id="{422934B2-7CE6-7C9F-FE7B-DC7071B1859A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8755780" y="5191252"/>
            <a:ext cx="25400" cy="155025"/>
          </a:xfrm>
          <a:prstGeom prst="homePlate">
            <a:avLst/>
          </a:prstGeom>
          <a:solidFill>
            <a:srgbClr val="EA161E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9" name="OTLSHAPE_SLT_d810d7894db541de901b3582d9192da8_ShapePercentage">
            <a:extLst>
              <a:ext uri="{FF2B5EF4-FFF2-40B4-BE49-F238E27FC236}">
                <a16:creationId xmlns:a16="http://schemas.microsoft.com/office/drawing/2014/main" id="{B1639755-38A1-585A-40A6-C1465DFFE826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8074503" y="5425271"/>
            <a:ext cx="25400" cy="155025"/>
          </a:xfrm>
          <a:prstGeom prst="homePlate">
            <a:avLst/>
          </a:prstGeom>
          <a:solidFill>
            <a:srgbClr val="EA161E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0" name="OTLSHAPE_SLT_46909e7867174a58830b9d7206c44015_ShapePercentage" hidden="1">
            <a:extLst>
              <a:ext uri="{FF2B5EF4-FFF2-40B4-BE49-F238E27FC236}">
                <a16:creationId xmlns:a16="http://schemas.microsoft.com/office/drawing/2014/main" id="{CC1952C4-BCFA-37F1-1DC6-074EECB45FF1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7941153" y="4982633"/>
            <a:ext cx="25400" cy="155025"/>
          </a:xfrm>
          <a:prstGeom prst="homePlate">
            <a:avLst/>
          </a:prstGeom>
          <a:solidFill>
            <a:srgbClr val="EA161E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8" name="OTLSHAPE_SLT_0409d7c5753d48af817f97145cc2173c_ShapePercentage" hidden="1">
            <a:extLst>
              <a:ext uri="{FF2B5EF4-FFF2-40B4-BE49-F238E27FC236}">
                <a16:creationId xmlns:a16="http://schemas.microsoft.com/office/drawing/2014/main" id="{5B14663F-AB48-6E59-3438-B1B2EFCE625F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4924072" y="3522133"/>
            <a:ext cx="25400" cy="155025"/>
          </a:xfrm>
          <a:prstGeom prst="homePlate">
            <a:avLst/>
          </a:prstGeom>
          <a:solidFill>
            <a:srgbClr val="EA161E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TLSHAPE_SLT_37f82538eb43472ead998d5943abc8e9_ShapePercentage" hidden="1">
            <a:extLst>
              <a:ext uri="{FF2B5EF4-FFF2-40B4-BE49-F238E27FC236}">
                <a16:creationId xmlns:a16="http://schemas.microsoft.com/office/drawing/2014/main" id="{1885EE99-409C-221B-945A-1C817F5AFDD4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4924072" y="4639733"/>
            <a:ext cx="25400" cy="155025"/>
          </a:xfrm>
          <a:prstGeom prst="homePlate">
            <a:avLst/>
          </a:prstGeom>
          <a:solidFill>
            <a:srgbClr val="EA161E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OTLSHAPE_SLT_dca36e7f2cd24d62b8b5ffc7b00b9594_ShapePercentage" hidden="1">
            <a:extLst>
              <a:ext uri="{FF2B5EF4-FFF2-40B4-BE49-F238E27FC236}">
                <a16:creationId xmlns:a16="http://schemas.microsoft.com/office/drawing/2014/main" id="{E74805CD-819A-6C39-2BA5-52483DDE2D2D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4924072" y="4360333"/>
            <a:ext cx="25400" cy="155025"/>
          </a:xfrm>
          <a:prstGeom prst="homePlate">
            <a:avLst/>
          </a:prstGeom>
          <a:solidFill>
            <a:srgbClr val="EA161E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OTLSHAPE_SLT_8cc8c3c31bbe4d969949898247fa9e96_ShapePercentage" hidden="1">
            <a:extLst>
              <a:ext uri="{FF2B5EF4-FFF2-40B4-BE49-F238E27FC236}">
                <a16:creationId xmlns:a16="http://schemas.microsoft.com/office/drawing/2014/main" id="{F72D8C12-8ACC-3C48-BD50-2FF21CB3A8A3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4924072" y="3242733"/>
            <a:ext cx="25400" cy="155025"/>
          </a:xfrm>
          <a:prstGeom prst="homePlate">
            <a:avLst/>
          </a:prstGeom>
          <a:solidFill>
            <a:srgbClr val="EA161E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OTLSHAPE_SLT_79374a0a23ba48a08d22e55e5f743851_ShapePercentage" hidden="1">
            <a:extLst>
              <a:ext uri="{FF2B5EF4-FFF2-40B4-BE49-F238E27FC236}">
                <a16:creationId xmlns:a16="http://schemas.microsoft.com/office/drawing/2014/main" id="{30C7EC53-18F1-6A69-5D95-776C63666D3A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4924072" y="3801533"/>
            <a:ext cx="25400" cy="155025"/>
          </a:xfrm>
          <a:prstGeom prst="homePlate">
            <a:avLst/>
          </a:prstGeom>
          <a:solidFill>
            <a:srgbClr val="EA161E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OTLSHAPE_SLT_69008dcf02d94a9ea5d6805ff8880c16_ShapePercentage" hidden="1">
            <a:extLst>
              <a:ext uri="{FF2B5EF4-FFF2-40B4-BE49-F238E27FC236}">
                <a16:creationId xmlns:a16="http://schemas.microsoft.com/office/drawing/2014/main" id="{0A70CDEA-15DD-F5B0-93E9-CBC4E1C305C1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4924072" y="4080933"/>
            <a:ext cx="25400" cy="155025"/>
          </a:xfrm>
          <a:prstGeom prst="homePlate">
            <a:avLst/>
          </a:prstGeom>
          <a:solidFill>
            <a:srgbClr val="EA161E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TLSHAPE_SLT_ba8fb41b5d8b445d8087c9d832aeb2e5_ShapePercentage" hidden="1">
            <a:extLst>
              <a:ext uri="{FF2B5EF4-FFF2-40B4-BE49-F238E27FC236}">
                <a16:creationId xmlns:a16="http://schemas.microsoft.com/office/drawing/2014/main" id="{0CD25AFE-6609-C085-A093-5025C0A58A7A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4048145" y="2324777"/>
            <a:ext cx="25400" cy="155025"/>
          </a:xfrm>
          <a:prstGeom prst="homePlate">
            <a:avLst/>
          </a:prstGeom>
          <a:solidFill>
            <a:srgbClr val="EA161E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TLSHAPE_SL_24985d5d703f4ba28024dd6c3f4e5f20_Header">
            <a:extLst>
              <a:ext uri="{FF2B5EF4-FFF2-40B4-BE49-F238E27FC236}">
                <a16:creationId xmlns:a16="http://schemas.microsoft.com/office/drawing/2014/main" id="{25CBB197-6E1A-805F-DC13-86571769D023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96850" y="2032783"/>
            <a:ext cx="6604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AU" sz="1000">
                <a:solidFill>
                  <a:schemeClr val="dk1"/>
                </a:solidFill>
                <a:latin typeface="Franklin Gothic Medium" panose="020B0603020102020204" pitchFamily="34" charset="0"/>
              </a:rPr>
              <a:t>Planning</a:t>
            </a:r>
            <a:endParaRPr lang="en-AU" sz="1000" dirty="0">
              <a:solidFill>
                <a:schemeClr val="dk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9" name="OTLSHAPE_SL_59456288ec52426ca5c3d78af9a8048a_Header">
            <a:extLst>
              <a:ext uri="{FF2B5EF4-FFF2-40B4-BE49-F238E27FC236}">
                <a16:creationId xmlns:a16="http://schemas.microsoft.com/office/drawing/2014/main" id="{765858FD-91B0-7CC1-5381-A0CD20F5E3DD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96850" y="2717292"/>
            <a:ext cx="660400" cy="28795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AU" sz="1000" dirty="0">
                <a:solidFill>
                  <a:schemeClr val="dk1"/>
                </a:solidFill>
                <a:latin typeface="Franklin Gothic Medium" panose="020B0603020102020204" pitchFamily="34" charset="0"/>
              </a:rPr>
              <a:t>Data Preparation</a:t>
            </a:r>
          </a:p>
        </p:txBody>
      </p:sp>
      <p:sp>
        <p:nvSpPr>
          <p:cNvPr id="22" name="OTLSHAPE_SL_f272f20aa89b4d49847058082d2acc7f_Header">
            <a:extLst>
              <a:ext uri="{FF2B5EF4-FFF2-40B4-BE49-F238E27FC236}">
                <a16:creationId xmlns:a16="http://schemas.microsoft.com/office/drawing/2014/main" id="{863EA623-B5BB-2B0D-0003-45D33CAABA9D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96850" y="3891111"/>
            <a:ext cx="660400" cy="28795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AU" sz="1000">
                <a:solidFill>
                  <a:schemeClr val="dk1"/>
                </a:solidFill>
                <a:latin typeface="Franklin Gothic Medium" panose="020B0603020102020204" pitchFamily="34" charset="0"/>
              </a:rPr>
              <a:t>Model Building</a:t>
            </a:r>
            <a:endParaRPr lang="en-AU" sz="1000" dirty="0">
              <a:solidFill>
                <a:schemeClr val="dk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5" name="OTLSHAPE_SL_bcb57043215f471eb21dd21c46931543_Header">
            <a:extLst>
              <a:ext uri="{FF2B5EF4-FFF2-40B4-BE49-F238E27FC236}">
                <a16:creationId xmlns:a16="http://schemas.microsoft.com/office/drawing/2014/main" id="{8BAA453D-B13C-4A2A-312E-1D391E59805D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96850" y="5254498"/>
            <a:ext cx="660400" cy="28795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AU" sz="1000" dirty="0">
                <a:solidFill>
                  <a:schemeClr val="dk1"/>
                </a:solidFill>
                <a:latin typeface="Franklin Gothic Medium" panose="020B0603020102020204" pitchFamily="34" charset="0"/>
              </a:rPr>
              <a:t>Solution delivery</a:t>
            </a:r>
          </a:p>
        </p:txBody>
      </p:sp>
      <p:sp>
        <p:nvSpPr>
          <p:cNvPr id="237" name="OTLSHAPE_SL2A_5b53e2da022b47ce92359de0f1c47746_Header">
            <a:extLst>
              <a:ext uri="{FF2B5EF4-FFF2-40B4-BE49-F238E27FC236}">
                <a16:creationId xmlns:a16="http://schemas.microsoft.com/office/drawing/2014/main" id="{01292BE4-1207-9388-53E3-24C5057A5C53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914315" y="325132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AU" sz="1100">
                <a:solidFill>
                  <a:schemeClr val="dk1"/>
                </a:solidFill>
                <a:latin typeface="Calibri" panose="020F0502020204030204" pitchFamily="34" charset="0"/>
              </a:rPr>
              <a:t>Andy</a:t>
            </a:r>
          </a:p>
        </p:txBody>
      </p:sp>
      <p:sp>
        <p:nvSpPr>
          <p:cNvPr id="240" name="OTLSHAPE_SL2A_d4cfd996ae3047a49aa94e2bd869b507_Header">
            <a:extLst>
              <a:ext uri="{FF2B5EF4-FFF2-40B4-BE49-F238E27FC236}">
                <a16:creationId xmlns:a16="http://schemas.microsoft.com/office/drawing/2014/main" id="{4C03EED6-158B-4B1C-194A-85911967DE6C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914315" y="353072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AU" sz="1100">
                <a:solidFill>
                  <a:schemeClr val="dk1"/>
                </a:solidFill>
                <a:latin typeface="Calibri" panose="020F0502020204030204" pitchFamily="34" charset="0"/>
              </a:rPr>
              <a:t>Andrew</a:t>
            </a:r>
          </a:p>
        </p:txBody>
      </p:sp>
      <p:sp>
        <p:nvSpPr>
          <p:cNvPr id="243" name="OTLSHAPE_SL2A_7ffe1bf87f794af69f6d5f327cd92f47_Header">
            <a:extLst>
              <a:ext uri="{FF2B5EF4-FFF2-40B4-BE49-F238E27FC236}">
                <a16:creationId xmlns:a16="http://schemas.microsoft.com/office/drawing/2014/main" id="{43EDC555-C158-CE2B-5425-1A3DEBCFD97A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914315" y="381012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AU" sz="1100">
                <a:solidFill>
                  <a:schemeClr val="dk1"/>
                </a:solidFill>
                <a:latin typeface="Calibri" panose="020F0502020204030204" pitchFamily="34" charset="0"/>
              </a:rPr>
              <a:t>David</a:t>
            </a:r>
          </a:p>
        </p:txBody>
      </p:sp>
      <p:sp>
        <p:nvSpPr>
          <p:cNvPr id="246" name="OTLSHAPE_SL2A_b6b4aea176ea4301b8c2243e3c249b45_Header">
            <a:extLst>
              <a:ext uri="{FF2B5EF4-FFF2-40B4-BE49-F238E27FC236}">
                <a16:creationId xmlns:a16="http://schemas.microsoft.com/office/drawing/2014/main" id="{B8DD4094-9EDE-0CAF-427E-C398A1590CE4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914315" y="408952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AU" sz="1100">
                <a:solidFill>
                  <a:schemeClr val="dk1"/>
                </a:solidFill>
                <a:latin typeface="Calibri" panose="020F0502020204030204" pitchFamily="34" charset="0"/>
              </a:rPr>
              <a:t>Dennis</a:t>
            </a:r>
          </a:p>
        </p:txBody>
      </p:sp>
      <p:sp>
        <p:nvSpPr>
          <p:cNvPr id="249" name="OTLSHAPE_SL2A_50510dcea0104f5b8a6439ada23342b1_Header">
            <a:extLst>
              <a:ext uri="{FF2B5EF4-FFF2-40B4-BE49-F238E27FC236}">
                <a16:creationId xmlns:a16="http://schemas.microsoft.com/office/drawing/2014/main" id="{B31EB833-AB77-F9A9-90AE-30C891110725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914315" y="436892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AU" sz="1100">
                <a:solidFill>
                  <a:schemeClr val="dk1"/>
                </a:solidFill>
                <a:latin typeface="Calibri" panose="020F0502020204030204" pitchFamily="34" charset="0"/>
              </a:rPr>
              <a:t>Edward</a:t>
            </a:r>
          </a:p>
        </p:txBody>
      </p:sp>
      <p:sp>
        <p:nvSpPr>
          <p:cNvPr id="252" name="OTLSHAPE_SL2A_6fcd48841e0b4bbd939a6a5473e1a79c_Header">
            <a:extLst>
              <a:ext uri="{FF2B5EF4-FFF2-40B4-BE49-F238E27FC236}">
                <a16:creationId xmlns:a16="http://schemas.microsoft.com/office/drawing/2014/main" id="{B1C0E184-22B1-81B4-3CC7-D8250E9C9FC7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914315" y="464832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AU" sz="1100">
                <a:solidFill>
                  <a:schemeClr val="dk1"/>
                </a:solidFill>
                <a:latin typeface="Calibri" panose="020F0502020204030204" pitchFamily="34" charset="0"/>
              </a:rPr>
              <a:t>Jessie</a:t>
            </a:r>
          </a:p>
        </p:txBody>
      </p:sp>
      <p:sp>
        <p:nvSpPr>
          <p:cNvPr id="120" name="OTLSHAPE_SL2A_b0ceb2415558467db58cb7ef143a80be_Header">
            <a:extLst>
              <a:ext uri="{FF2B5EF4-FFF2-40B4-BE49-F238E27FC236}">
                <a16:creationId xmlns:a16="http://schemas.microsoft.com/office/drawing/2014/main" id="{372AA13F-3117-C05A-E2E7-24F66E75EA63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914315" y="2019512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AU" sz="1100">
                <a:solidFill>
                  <a:schemeClr val="dk1"/>
                </a:solidFill>
                <a:latin typeface="Calibri" panose="020F0502020204030204" pitchFamily="34" charset="0"/>
              </a:rPr>
              <a:t>Team</a:t>
            </a:r>
          </a:p>
        </p:txBody>
      </p:sp>
      <p:sp>
        <p:nvSpPr>
          <p:cNvPr id="140" name="OTLSHAPE_SL2A_3702c1c767ac42709c674b83e2b08391_Header">
            <a:extLst>
              <a:ext uri="{FF2B5EF4-FFF2-40B4-BE49-F238E27FC236}">
                <a16:creationId xmlns:a16="http://schemas.microsoft.com/office/drawing/2014/main" id="{33AF562C-EA73-284B-D807-92F9F588FB42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914315" y="2776008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AU" sz="1100">
                <a:solidFill>
                  <a:schemeClr val="dk1"/>
                </a:solidFill>
                <a:latin typeface="Calibri" panose="020F0502020204030204" pitchFamily="34" charset="0"/>
              </a:rPr>
              <a:t>Team</a:t>
            </a:r>
          </a:p>
        </p:txBody>
      </p:sp>
      <p:sp>
        <p:nvSpPr>
          <p:cNvPr id="143" name="OTLSHAPE_SL2A_cb1740641a194694bfbbc482227461c1_Header">
            <a:extLst>
              <a:ext uri="{FF2B5EF4-FFF2-40B4-BE49-F238E27FC236}">
                <a16:creationId xmlns:a16="http://schemas.microsoft.com/office/drawing/2014/main" id="{96964019-6A07-9B61-F755-B6139D7E2AFF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914315" y="5313214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AU" sz="1100">
                <a:solidFill>
                  <a:schemeClr val="dk1"/>
                </a:solidFill>
                <a:latin typeface="Calibri" panose="020F0502020204030204" pitchFamily="34" charset="0"/>
              </a:rPr>
              <a:t>Team</a:t>
            </a:r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3BC8AA43-4607-E470-B8F9-8E07EF97180D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3921344" y="1233678"/>
            <a:ext cx="63500" cy="6096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B4962B69-61BF-FC27-BF26-1C376BD67432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3767341" y="1294638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AU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9DEBB9E5-D576-632E-DDAE-4634ADF5DEF3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2006515" y="66516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845BF9EB-8095-E30A-A6F1-78B3A02ABE83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2687792" y="665163"/>
            <a:ext cx="24205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923AE480-94A2-FBBE-B762-F618106B71EF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5704873" y="665163"/>
            <a:ext cx="22762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44" name="OTLSHAPE_SLT_43e73df0ee68472a91d2898b07b9b005_Duration">
            <a:extLst>
              <a:ext uri="{FF2B5EF4-FFF2-40B4-BE49-F238E27FC236}">
                <a16:creationId xmlns:a16="http://schemas.microsoft.com/office/drawing/2014/main" id="{2BC62EA2-F04B-2E7E-C56E-A1C62DB45653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9048062" y="5659289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rgbClr val="EA161E"/>
                </a:solidFill>
                <a:latin typeface="Calibri" panose="020F0502020204030204" pitchFamily="34" charset="0"/>
              </a:rPr>
              <a:t>24 days</a:t>
            </a:r>
          </a:p>
        </p:txBody>
      </p:sp>
      <p:sp>
        <p:nvSpPr>
          <p:cNvPr id="45" name="OTLSHAPE_SLT_43e73df0ee68472a91d2898b07b9b005_TextPercentage" hidden="1">
            <a:extLst>
              <a:ext uri="{FF2B5EF4-FFF2-40B4-BE49-F238E27FC236}">
                <a16:creationId xmlns:a16="http://schemas.microsoft.com/office/drawing/2014/main" id="{0E9095D2-6330-CFE3-2675-20B33DB792B2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-38740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>
                <a:solidFill>
                  <a:schemeClr val="dk1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46" name="OTLSHAPE_SLT_43e73df0ee68472a91d2898b07b9b005_StartDate" hidden="1">
            <a:extLst>
              <a:ext uri="{FF2B5EF4-FFF2-40B4-BE49-F238E27FC236}">
                <a16:creationId xmlns:a16="http://schemas.microsoft.com/office/drawing/2014/main" id="{E4CC2EF5-BD89-94A4-9DDE-F9933E2BE1CF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AU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OTLSHAPE_SLT_43e73df0ee68472a91d2898b07b9b005_EndDate" hidden="1">
            <a:extLst>
              <a:ext uri="{FF2B5EF4-FFF2-40B4-BE49-F238E27FC236}">
                <a16:creationId xmlns:a16="http://schemas.microsoft.com/office/drawing/2014/main" id="{52FBDEBE-DFF9-95C7-32EF-08750215FF70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AU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SLT_43e73df0ee68472a91d2898b07b9b005_JoinedDate">
            <a:extLst>
              <a:ext uri="{FF2B5EF4-FFF2-40B4-BE49-F238E27FC236}">
                <a16:creationId xmlns:a16="http://schemas.microsoft.com/office/drawing/2014/main" id="{E6F3CA53-2444-9460-FCBB-71BC859B6762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7243881" y="5659289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AU" sz="1000" spc="-4">
                <a:solidFill>
                  <a:schemeClr val="dk2"/>
                </a:solidFill>
                <a:latin typeface="Calibri" panose="020F0502020204030204" pitchFamily="34" charset="0"/>
              </a:rPr>
              <a:t>Sep 26 - Oct 19</a:t>
            </a:r>
            <a:endParaRPr lang="en-AU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SLT_43e73df0ee68472a91d2898b07b9b005_Title">
            <a:extLst>
              <a:ext uri="{FF2B5EF4-FFF2-40B4-BE49-F238E27FC236}">
                <a16:creationId xmlns:a16="http://schemas.microsoft.com/office/drawing/2014/main" id="{CAA92211-01A8-8D15-90DD-27EFC11462B5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0461041" y="5651542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AU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Final Report</a:t>
            </a:r>
          </a:p>
        </p:txBody>
      </p:sp>
      <p:sp>
        <p:nvSpPr>
          <p:cNvPr id="65" name="OTLSHAPE_SLT_c2663c43ea074dd6821298be6ff0a7ee_Duration">
            <a:extLst>
              <a:ext uri="{FF2B5EF4-FFF2-40B4-BE49-F238E27FC236}">
                <a16:creationId xmlns:a16="http://schemas.microsoft.com/office/drawing/2014/main" id="{85BC6AB9-E3E1-276F-D0FC-8893776140DD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4084477" y="172974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rgbClr val="EA161E"/>
                </a:solidFill>
                <a:latin typeface="Calibri" panose="020F0502020204030204" pitchFamily="34" charset="0"/>
              </a:rPr>
              <a:t>20 days</a:t>
            </a:r>
          </a:p>
        </p:txBody>
      </p:sp>
      <p:sp>
        <p:nvSpPr>
          <p:cNvPr id="66" name="OTLSHAPE_SLT_c2663c43ea074dd6821298be6ff0a7ee_TextPercentage" hidden="1">
            <a:extLst>
              <a:ext uri="{FF2B5EF4-FFF2-40B4-BE49-F238E27FC236}">
                <a16:creationId xmlns:a16="http://schemas.microsoft.com/office/drawing/2014/main" id="{71F835E4-6ACA-E8B5-90DC-0633789617E1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-8434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>
                <a:solidFill>
                  <a:schemeClr val="dk1"/>
                </a:solidFill>
                <a:latin typeface="Calibri" panose="020F0502020204030204" pitchFamily="34" charset="0"/>
              </a:rPr>
              <a:t>30%</a:t>
            </a:r>
          </a:p>
        </p:txBody>
      </p:sp>
      <p:sp>
        <p:nvSpPr>
          <p:cNvPr id="67" name="OTLSHAPE_SLT_c2663c43ea074dd6821298be6ff0a7ee_StartDate" hidden="1">
            <a:extLst>
              <a:ext uri="{FF2B5EF4-FFF2-40B4-BE49-F238E27FC236}">
                <a16:creationId xmlns:a16="http://schemas.microsoft.com/office/drawing/2014/main" id="{134C6B04-971C-36E7-B4F3-5B96646D047F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AU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SLT_c2663c43ea074dd6821298be6ff0a7ee_EndDate" hidden="1">
            <a:extLst>
              <a:ext uri="{FF2B5EF4-FFF2-40B4-BE49-F238E27FC236}">
                <a16:creationId xmlns:a16="http://schemas.microsoft.com/office/drawing/2014/main" id="{A9F1B112-2886-FD6A-65C0-FC555322B52A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AU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SLT_c2663c43ea074dd6821298be6ff0a7ee_JoinedDate">
            <a:extLst>
              <a:ext uri="{FF2B5EF4-FFF2-40B4-BE49-F238E27FC236}">
                <a16:creationId xmlns:a16="http://schemas.microsoft.com/office/drawing/2014/main" id="{CEFAA0AA-3275-46E3-FE71-3E8F985351BC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2507966" y="1729740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AU" sz="1000" spc="-4">
                <a:solidFill>
                  <a:schemeClr val="dk2"/>
                </a:solidFill>
                <a:latin typeface="Calibri" panose="020F0502020204030204" pitchFamily="34" charset="0"/>
              </a:rPr>
              <a:t>Aug 8 - Aug 27</a:t>
            </a:r>
          </a:p>
        </p:txBody>
      </p:sp>
      <p:sp>
        <p:nvSpPr>
          <p:cNvPr id="70" name="OTLSHAPE_SLT_c2663c43ea074dd6821298be6ff0a7ee_Title">
            <a:extLst>
              <a:ext uri="{FF2B5EF4-FFF2-40B4-BE49-F238E27FC236}">
                <a16:creationId xmlns:a16="http://schemas.microsoft.com/office/drawing/2014/main" id="{42ECE93B-CE36-27B5-2627-1692789AEA2E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5302805" y="1721993"/>
            <a:ext cx="148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rgbClr val="484848"/>
                </a:solidFill>
                <a:latin typeface="Calibri" panose="020F0502020204030204" pitchFamily="34" charset="0"/>
              </a:rPr>
              <a:t>Exploratory Data Analysis</a:t>
            </a:r>
            <a:endParaRPr lang="en-AU" sz="1100" b="1" spc="-4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TB_00000000000000000000000000000000_MiddleTimescaleInterval1">
            <a:extLst>
              <a:ext uri="{FF2B5EF4-FFF2-40B4-BE49-F238E27FC236}">
                <a16:creationId xmlns:a16="http://schemas.microsoft.com/office/drawing/2014/main" id="{90FFBD07-15C6-AA96-9A2A-6FDAB099C498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2006515" y="857187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124" name="OTLSHAPE_TB_00000000000000000000000000000000_MiddleTimescaleInterval2">
            <a:extLst>
              <a:ext uri="{FF2B5EF4-FFF2-40B4-BE49-F238E27FC236}">
                <a16:creationId xmlns:a16="http://schemas.microsoft.com/office/drawing/2014/main" id="{440A6C4F-B9E4-FC67-4933-AD65EBAFBDE9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3369068" y="857187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4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26" name="OTLSHAPE_TB_00000000000000000000000000000000_MiddleTimescaleInterval3">
            <a:extLst>
              <a:ext uri="{FF2B5EF4-FFF2-40B4-BE49-F238E27FC236}">
                <a16:creationId xmlns:a16="http://schemas.microsoft.com/office/drawing/2014/main" id="{8682E8C2-3841-76B6-B18F-F9FB5285AC26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4731621" y="857187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4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28" name="OTLSHAPE_TB_00000000000000000000000000000000_MiddleTimescaleInterval4">
            <a:extLst>
              <a:ext uri="{FF2B5EF4-FFF2-40B4-BE49-F238E27FC236}">
                <a16:creationId xmlns:a16="http://schemas.microsoft.com/office/drawing/2014/main" id="{3B425FA7-B94F-F04C-088D-C369BB7E7901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6094174" y="857187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40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30" name="OTLSHAPE_TB_00000000000000000000000000000000_MiddleTimescaleInterval5">
            <a:extLst>
              <a:ext uri="{FF2B5EF4-FFF2-40B4-BE49-F238E27FC236}">
                <a16:creationId xmlns:a16="http://schemas.microsoft.com/office/drawing/2014/main" id="{AD772924-2064-34A2-EE6E-ECAD7C936B89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7456727" y="857187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40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32" name="OTLSHAPE_TB_00000000000000000000000000000000_MiddleTimescaleInterval6">
            <a:extLst>
              <a:ext uri="{FF2B5EF4-FFF2-40B4-BE49-F238E27FC236}">
                <a16:creationId xmlns:a16="http://schemas.microsoft.com/office/drawing/2014/main" id="{CE0A5FD6-5A49-C001-E263-DC67EBC0E2D2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8819280" y="857187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28">
                <a:solidFill>
                  <a:schemeClr val="lt1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134" name="OTLSHAPE_TB_00000000000000000000000000000000_MiddleTimescaleInterval7">
            <a:extLst>
              <a:ext uri="{FF2B5EF4-FFF2-40B4-BE49-F238E27FC236}">
                <a16:creationId xmlns:a16="http://schemas.microsoft.com/office/drawing/2014/main" id="{4697E59C-61B7-1240-931E-EE85C7F173BC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0181833" y="857187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28" dirty="0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153" name="OTLSHAPE_SLT_5ee4e0c49a8b4bcfaf6bc56a172b136d_Duration">
            <a:extLst>
              <a:ext uri="{FF2B5EF4-FFF2-40B4-BE49-F238E27FC236}">
                <a16:creationId xmlns:a16="http://schemas.microsoft.com/office/drawing/2014/main" id="{AF9EDF67-B494-E4B9-5EB2-0624AE0819EA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4522440" y="2027259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rgbClr val="EA161E"/>
                </a:solidFill>
                <a:latin typeface="Calibri" panose="020F0502020204030204" pitchFamily="34" charset="0"/>
              </a:rPr>
              <a:t>15 days</a:t>
            </a:r>
          </a:p>
        </p:txBody>
      </p:sp>
      <p:sp>
        <p:nvSpPr>
          <p:cNvPr id="154" name="OTLSHAPE_SLT_5ee4e0c49a8b4bcfaf6bc56a172b136d_TextPercentage" hidden="1">
            <a:extLst>
              <a:ext uri="{FF2B5EF4-FFF2-40B4-BE49-F238E27FC236}">
                <a16:creationId xmlns:a16="http://schemas.microsoft.com/office/drawing/2014/main" id="{F60EDB90-8FBB-F532-7D4D-3BBF820011CD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5" name="OTLSHAPE_SLT_5ee4e0c49a8b4bcfaf6bc56a172b136d_StartDate" hidden="1">
            <a:extLst>
              <a:ext uri="{FF2B5EF4-FFF2-40B4-BE49-F238E27FC236}">
                <a16:creationId xmlns:a16="http://schemas.microsoft.com/office/drawing/2014/main" id="{8643F2C8-F913-8B7F-88D4-AAA6ED87ED64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AU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6" name="OTLSHAPE_SLT_5ee4e0c49a8b4bcfaf6bc56a172b136d_EndDate" hidden="1">
            <a:extLst>
              <a:ext uri="{FF2B5EF4-FFF2-40B4-BE49-F238E27FC236}">
                <a16:creationId xmlns:a16="http://schemas.microsoft.com/office/drawing/2014/main" id="{2671F202-BE14-4D86-6674-C1246DC64465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AU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OTLSHAPE_SLT_5ee4e0c49a8b4bcfaf6bc56a172b136d_JoinedDate">
            <a:extLst>
              <a:ext uri="{FF2B5EF4-FFF2-40B4-BE49-F238E27FC236}">
                <a16:creationId xmlns:a16="http://schemas.microsoft.com/office/drawing/2014/main" id="{5BB5AB7F-C940-B919-FAFE-3E1EDB05CFF7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3124853" y="2027259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4">
                <a:solidFill>
                  <a:schemeClr val="dk2"/>
                </a:solidFill>
                <a:latin typeface="Calibri" panose="020F0502020204030204" pitchFamily="34" charset="0"/>
              </a:rPr>
              <a:t>Aug 15 - Aug 29</a:t>
            </a:r>
            <a:endParaRPr lang="en-AU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8" name="OTLSHAPE_SLT_5ee4e0c49a8b4bcfaf6bc56a172b136d_Title">
            <a:extLst>
              <a:ext uri="{FF2B5EF4-FFF2-40B4-BE49-F238E27FC236}">
                <a16:creationId xmlns:a16="http://schemas.microsoft.com/office/drawing/2014/main" id="{0AA571A3-3577-0CAE-A970-04B9B567A88B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5497455" y="2019512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AU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EDA Summary Report</a:t>
            </a:r>
          </a:p>
        </p:txBody>
      </p:sp>
      <p:sp>
        <p:nvSpPr>
          <p:cNvPr id="161" name="OTLSHAPE_SLT_3d8d6cdd426a41ab932768df10745b1d_Duration">
            <a:extLst>
              <a:ext uri="{FF2B5EF4-FFF2-40B4-BE49-F238E27FC236}">
                <a16:creationId xmlns:a16="http://schemas.microsoft.com/office/drawing/2014/main" id="{AC5AC1EE-DB12-3AFC-9EA2-2C094B944CCA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4700622" y="2634996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rgbClr val="EA161E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62" name="OTLSHAPE_SLT_3d8d6cdd426a41ab932768df10745b1d_TextPercentage" hidden="1">
            <a:extLst>
              <a:ext uri="{FF2B5EF4-FFF2-40B4-BE49-F238E27FC236}">
                <a16:creationId xmlns:a16="http://schemas.microsoft.com/office/drawing/2014/main" id="{44A0468B-7F77-9381-B8E4-097DA26275A4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3" name="OTLSHAPE_SLT_3d8d6cdd426a41ab932768df10745b1d_StartDate" hidden="1">
            <a:extLst>
              <a:ext uri="{FF2B5EF4-FFF2-40B4-BE49-F238E27FC236}">
                <a16:creationId xmlns:a16="http://schemas.microsoft.com/office/drawing/2014/main" id="{0C2C5819-E870-2D88-DB57-0FD47369FD02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AU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OTLSHAPE_SLT_3d8d6cdd426a41ab932768df10745b1d_EndDate" hidden="1">
            <a:extLst>
              <a:ext uri="{FF2B5EF4-FFF2-40B4-BE49-F238E27FC236}">
                <a16:creationId xmlns:a16="http://schemas.microsoft.com/office/drawing/2014/main" id="{0F705405-90C9-4FE3-A365-41BA3D38D42F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AU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SLT_3d8d6cdd426a41ab932768df10745b1d_JoinedDate">
            <a:extLst>
              <a:ext uri="{FF2B5EF4-FFF2-40B4-BE49-F238E27FC236}">
                <a16:creationId xmlns:a16="http://schemas.microsoft.com/office/drawing/2014/main" id="{C358C8CB-06AF-D812-874A-42B22E5F58A4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3806130" y="2634996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4">
                <a:solidFill>
                  <a:schemeClr val="dk2"/>
                </a:solidFill>
                <a:latin typeface="Calibri" panose="020F0502020204030204" pitchFamily="34" charset="0"/>
              </a:rPr>
              <a:t>Aug 22 - Aug 25</a:t>
            </a:r>
          </a:p>
        </p:txBody>
      </p:sp>
      <p:sp>
        <p:nvSpPr>
          <p:cNvPr id="166" name="OTLSHAPE_SLT_3d8d6cdd426a41ab932768df10745b1d_Title">
            <a:extLst>
              <a:ext uri="{FF2B5EF4-FFF2-40B4-BE49-F238E27FC236}">
                <a16:creationId xmlns:a16="http://schemas.microsoft.com/office/drawing/2014/main" id="{ACC3A66A-7CAC-C684-504E-D11D12DD0A86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5108154" y="2627249"/>
            <a:ext cx="185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Data Cleaning &amp; Transformation</a:t>
            </a:r>
            <a:endParaRPr lang="en-AU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1" name="OTLSHAPE_TB_00000000000000000000000000000000_TimescaleInterval4">
            <a:extLst>
              <a:ext uri="{FF2B5EF4-FFF2-40B4-BE49-F238E27FC236}">
                <a16:creationId xmlns:a16="http://schemas.microsoft.com/office/drawing/2014/main" id="{D34793A6-AA36-82C6-5CE9-AC430F400F10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8624629" y="66516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214" name="OTLSHAPE_SLT_4f444482847e44e4964e7fcc36c665a1_StartDate" hidden="1">
            <a:extLst>
              <a:ext uri="{FF2B5EF4-FFF2-40B4-BE49-F238E27FC236}">
                <a16:creationId xmlns:a16="http://schemas.microsoft.com/office/drawing/2014/main" id="{D7923895-6C06-9B90-7F86-9AF7546F343E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AU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5" name="OTLSHAPE_SLT_4f444482847e44e4964e7fcc36c665a1_EndDate" hidden="1">
            <a:extLst>
              <a:ext uri="{FF2B5EF4-FFF2-40B4-BE49-F238E27FC236}">
                <a16:creationId xmlns:a16="http://schemas.microsoft.com/office/drawing/2014/main" id="{53B3721D-F49B-F5A2-F670-B3CC6690DBD2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AU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6" name="OTLSHAPE_SLT_4f444482847e44e4964e7fcc36c665a1_JoinedDate">
            <a:extLst>
              <a:ext uri="{FF2B5EF4-FFF2-40B4-BE49-F238E27FC236}">
                <a16:creationId xmlns:a16="http://schemas.microsoft.com/office/drawing/2014/main" id="{8B20D857-D94F-1523-BB06-A4A0BA92F673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3903455" y="2932515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4">
                <a:solidFill>
                  <a:schemeClr val="dk2"/>
                </a:solidFill>
                <a:latin typeface="Calibri" panose="020F0502020204030204" pitchFamily="34" charset="0"/>
              </a:rPr>
              <a:t>Aug 23 - Aug 26</a:t>
            </a:r>
          </a:p>
        </p:txBody>
      </p:sp>
      <p:sp>
        <p:nvSpPr>
          <p:cNvPr id="217" name="OTLSHAPE_SLT_4f444482847e44e4964e7fcc36c665a1_Title">
            <a:extLst>
              <a:ext uri="{FF2B5EF4-FFF2-40B4-BE49-F238E27FC236}">
                <a16:creationId xmlns:a16="http://schemas.microsoft.com/office/drawing/2014/main" id="{01E0F4DD-A387-E077-9B0C-430665048617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5205480" y="2924768"/>
            <a:ext cx="194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Data Prepartion Summary Report</a:t>
            </a:r>
          </a:p>
        </p:txBody>
      </p:sp>
      <p:sp>
        <p:nvSpPr>
          <p:cNvPr id="218" name="OTLSHAPE_SLT_4f444482847e44e4964e7fcc36c665a1_Duration">
            <a:extLst>
              <a:ext uri="{FF2B5EF4-FFF2-40B4-BE49-F238E27FC236}">
                <a16:creationId xmlns:a16="http://schemas.microsoft.com/office/drawing/2014/main" id="{1C92BCC5-88E8-F06A-74BF-729588C580BF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4797947" y="293251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 dirty="0">
                <a:solidFill>
                  <a:srgbClr val="EA161E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219" name="OTLSHAPE_SLT_4f444482847e44e4964e7fcc36c665a1_TextPercentage" hidden="1">
            <a:extLst>
              <a:ext uri="{FF2B5EF4-FFF2-40B4-BE49-F238E27FC236}">
                <a16:creationId xmlns:a16="http://schemas.microsoft.com/office/drawing/2014/main" id="{14AA4DDF-8C6A-9DDC-1068-B5B22282DED3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2" name="OTLSHAPE_SLT_9cbad8dd81854b02abc2ecd503ca828a_StartDate" hidden="1">
            <a:extLst>
              <a:ext uri="{FF2B5EF4-FFF2-40B4-BE49-F238E27FC236}">
                <a16:creationId xmlns:a16="http://schemas.microsoft.com/office/drawing/2014/main" id="{818C6BC3-599B-D504-5857-F4ACD0D6AD03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AU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3" name="OTLSHAPE_SLT_9cbad8dd81854b02abc2ecd503ca828a_EndDate" hidden="1">
            <a:extLst>
              <a:ext uri="{FF2B5EF4-FFF2-40B4-BE49-F238E27FC236}">
                <a16:creationId xmlns:a16="http://schemas.microsoft.com/office/drawing/2014/main" id="{51C4E287-EB18-52B1-2DF2-7D057227C283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AU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4" name="OTLSHAPE_SLT_9cbad8dd81854b02abc2ecd503ca828a_JoinedDate">
            <a:extLst>
              <a:ext uri="{FF2B5EF4-FFF2-40B4-BE49-F238E27FC236}">
                <a16:creationId xmlns:a16="http://schemas.microsoft.com/office/drawing/2014/main" id="{15708A60-7EB3-78B6-2EBE-AD72C4B9CA65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7997463" y="5191252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4">
                <a:solidFill>
                  <a:schemeClr val="dk2"/>
                </a:solidFill>
                <a:latin typeface="Calibri" panose="020F0502020204030204" pitchFamily="34" charset="0"/>
              </a:rPr>
              <a:t>Oct 3 - Oct 17</a:t>
            </a:r>
          </a:p>
        </p:txBody>
      </p:sp>
      <p:sp>
        <p:nvSpPr>
          <p:cNvPr id="225" name="OTLSHAPE_SLT_9cbad8dd81854b02abc2ecd503ca828a_Title">
            <a:extLst>
              <a:ext uri="{FF2B5EF4-FFF2-40B4-BE49-F238E27FC236}">
                <a16:creationId xmlns:a16="http://schemas.microsoft.com/office/drawing/2014/main" id="{49AB20BF-0EFF-5864-6471-A3A099CD6658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10266390" y="5183505"/>
            <a:ext cx="1714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Data Visualisation Dashboard</a:t>
            </a:r>
          </a:p>
        </p:txBody>
      </p:sp>
      <p:sp>
        <p:nvSpPr>
          <p:cNvPr id="226" name="OTLSHAPE_SLT_9cbad8dd81854b02abc2ecd503ca828a_Duration">
            <a:extLst>
              <a:ext uri="{FF2B5EF4-FFF2-40B4-BE49-F238E27FC236}">
                <a16:creationId xmlns:a16="http://schemas.microsoft.com/office/drawing/2014/main" id="{41E8C157-6DBD-F653-3B54-BFC2658EE787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9291376" y="519125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rgbClr val="EA161E"/>
                </a:solidFill>
                <a:latin typeface="Calibri" panose="020F0502020204030204" pitchFamily="34" charset="0"/>
              </a:rPr>
              <a:t>15 days</a:t>
            </a:r>
          </a:p>
        </p:txBody>
      </p:sp>
      <p:sp>
        <p:nvSpPr>
          <p:cNvPr id="227" name="OTLSHAPE_SLT_9cbad8dd81854b02abc2ecd503ca828a_TextPercentage" hidden="1">
            <a:extLst>
              <a:ext uri="{FF2B5EF4-FFF2-40B4-BE49-F238E27FC236}">
                <a16:creationId xmlns:a16="http://schemas.microsoft.com/office/drawing/2014/main" id="{37C955FD-9791-24E8-6C6A-1BCE7BC73A76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>
                <a:solidFill>
                  <a:schemeClr val="dk1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230" name="OTLSHAPE_SLT_d810d7894db541de901b3582d9192da8_StartDate" hidden="1">
            <a:extLst>
              <a:ext uri="{FF2B5EF4-FFF2-40B4-BE49-F238E27FC236}">
                <a16:creationId xmlns:a16="http://schemas.microsoft.com/office/drawing/2014/main" id="{F9BBB57D-F0EB-9002-C8CE-51273FBED634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AU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31" name="OTLSHAPE_SLT_d810d7894db541de901b3582d9192da8_EndDate" hidden="1">
            <a:extLst>
              <a:ext uri="{FF2B5EF4-FFF2-40B4-BE49-F238E27FC236}">
                <a16:creationId xmlns:a16="http://schemas.microsoft.com/office/drawing/2014/main" id="{D2720455-A515-B1F5-E329-46C736DA08A2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AU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32" name="OTLSHAPE_SLT_d810d7894db541de901b3582d9192da8_JoinedDate">
            <a:extLst>
              <a:ext uri="{FF2B5EF4-FFF2-40B4-BE49-F238E27FC236}">
                <a16:creationId xmlns:a16="http://schemas.microsoft.com/office/drawing/2014/main" id="{0819C4D6-0DBA-EBA8-D820-9013A323B9F9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7243881" y="5425271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4">
                <a:solidFill>
                  <a:schemeClr val="dk2"/>
                </a:solidFill>
                <a:latin typeface="Calibri" panose="020F0502020204030204" pitchFamily="34" charset="0"/>
              </a:rPr>
              <a:t>Sep 26 - Oct 19</a:t>
            </a:r>
          </a:p>
        </p:txBody>
      </p:sp>
      <p:sp>
        <p:nvSpPr>
          <p:cNvPr id="233" name="OTLSHAPE_SLT_d810d7894db541de901b3582d9192da8_Title">
            <a:extLst>
              <a:ext uri="{FF2B5EF4-FFF2-40B4-BE49-F238E27FC236}">
                <a16:creationId xmlns:a16="http://schemas.microsoft.com/office/drawing/2014/main" id="{DABDD188-8AD0-6CF7-423E-639BC095C34F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0461041" y="5417524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Seminar Presentation</a:t>
            </a:r>
          </a:p>
        </p:txBody>
      </p:sp>
      <p:sp>
        <p:nvSpPr>
          <p:cNvPr id="234" name="OTLSHAPE_SLT_d810d7894db541de901b3582d9192da8_Duration">
            <a:extLst>
              <a:ext uri="{FF2B5EF4-FFF2-40B4-BE49-F238E27FC236}">
                <a16:creationId xmlns:a16="http://schemas.microsoft.com/office/drawing/2014/main" id="{4F587438-328A-F80F-5D87-6511EFEB7CD1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9048062" y="5425271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rgbClr val="EA161E"/>
                </a:solidFill>
                <a:latin typeface="Calibri" panose="020F0502020204030204" pitchFamily="34" charset="0"/>
              </a:rPr>
              <a:t>24 days</a:t>
            </a:r>
          </a:p>
        </p:txBody>
      </p:sp>
      <p:sp>
        <p:nvSpPr>
          <p:cNvPr id="235" name="OTLSHAPE_SLT_d810d7894db541de901b3582d9192da8_TextPercentage" hidden="1">
            <a:extLst>
              <a:ext uri="{FF2B5EF4-FFF2-40B4-BE49-F238E27FC236}">
                <a16:creationId xmlns:a16="http://schemas.microsoft.com/office/drawing/2014/main" id="{E77778E3-AB39-0550-237A-E5F25E35B8F6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>
                <a:solidFill>
                  <a:schemeClr val="dk1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261" name="OTLSHAPE_SLT_46909e7867174a58830b9d7206c44015_StartDate" hidden="1">
            <a:extLst>
              <a:ext uri="{FF2B5EF4-FFF2-40B4-BE49-F238E27FC236}">
                <a16:creationId xmlns:a16="http://schemas.microsoft.com/office/drawing/2014/main" id="{041BC64B-88D4-C767-866F-52FB5E88F74E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AU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62" name="OTLSHAPE_SLT_46909e7867174a58830b9d7206c44015_EndDate" hidden="1">
            <a:extLst>
              <a:ext uri="{FF2B5EF4-FFF2-40B4-BE49-F238E27FC236}">
                <a16:creationId xmlns:a16="http://schemas.microsoft.com/office/drawing/2014/main" id="{65A49FBE-96D5-9AE9-1F69-C26ED1773E41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AU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63" name="OTLSHAPE_SLT_46909e7867174a58830b9d7206c44015_JoinedDate">
            <a:extLst>
              <a:ext uri="{FF2B5EF4-FFF2-40B4-BE49-F238E27FC236}">
                <a16:creationId xmlns:a16="http://schemas.microsoft.com/office/drawing/2014/main" id="{D43B9807-3009-58BE-ACCF-92908A3AB561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7243881" y="4982633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4">
                <a:solidFill>
                  <a:schemeClr val="dk2"/>
                </a:solidFill>
                <a:latin typeface="Calibri" panose="020F0502020204030204" pitchFamily="34" charset="0"/>
              </a:rPr>
              <a:t>Sep 26 - Oct 10</a:t>
            </a:r>
          </a:p>
        </p:txBody>
      </p:sp>
      <p:sp>
        <p:nvSpPr>
          <p:cNvPr id="264" name="OTLSHAPE_SLT_46909e7867174a58830b9d7206c44015_Title">
            <a:extLst>
              <a:ext uri="{FF2B5EF4-FFF2-40B4-BE49-F238E27FC236}">
                <a16:creationId xmlns:a16="http://schemas.microsoft.com/office/drawing/2014/main" id="{C455852C-5C07-ACAE-29C0-DC21905A9CD7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9585114" y="4974886"/>
            <a:ext cx="1714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6">
                <a:solidFill>
                  <a:schemeClr val="dk1"/>
                </a:solidFill>
                <a:latin typeface="Calibri" panose="020F0502020204030204" pitchFamily="34" charset="0"/>
              </a:rPr>
              <a:t>Model Selection &amp; Evaluation</a:t>
            </a:r>
          </a:p>
        </p:txBody>
      </p:sp>
      <p:sp>
        <p:nvSpPr>
          <p:cNvPr id="265" name="OTLSHAPE_SLT_46909e7867174a58830b9d7206c44015_Duration">
            <a:extLst>
              <a:ext uri="{FF2B5EF4-FFF2-40B4-BE49-F238E27FC236}">
                <a16:creationId xmlns:a16="http://schemas.microsoft.com/office/drawing/2014/main" id="{51D1897E-2E24-3BED-3B53-F372A3FED469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8610098" y="498263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rgbClr val="EA161E"/>
                </a:solidFill>
                <a:latin typeface="Calibri" panose="020F0502020204030204" pitchFamily="34" charset="0"/>
              </a:rPr>
              <a:t>15 days</a:t>
            </a:r>
          </a:p>
        </p:txBody>
      </p:sp>
      <p:sp>
        <p:nvSpPr>
          <p:cNvPr id="266" name="OTLSHAPE_SLT_46909e7867174a58830b9d7206c44015_TextPercentage" hidden="1">
            <a:extLst>
              <a:ext uri="{FF2B5EF4-FFF2-40B4-BE49-F238E27FC236}">
                <a16:creationId xmlns:a16="http://schemas.microsoft.com/office/drawing/2014/main" id="{DBCFDD9F-FF13-0EB4-FA7D-DC1FF9BEDD88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69" name="OTLSHAPE_SLT_0409d7c5753d48af817f97145cc2173c_StartDate" hidden="1">
            <a:extLst>
              <a:ext uri="{FF2B5EF4-FFF2-40B4-BE49-F238E27FC236}">
                <a16:creationId xmlns:a16="http://schemas.microsoft.com/office/drawing/2014/main" id="{28AAC01B-42AE-86E2-7E25-252CEAF1A1EE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AU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70" name="OTLSHAPE_SLT_0409d7c5753d48af817f97145cc2173c_EndDate" hidden="1">
            <a:extLst>
              <a:ext uri="{FF2B5EF4-FFF2-40B4-BE49-F238E27FC236}">
                <a16:creationId xmlns:a16="http://schemas.microsoft.com/office/drawing/2014/main" id="{370B4E9F-2B40-1490-E3EB-8BC24EBEA031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AU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71" name="OTLSHAPE_SLT_0409d7c5753d48af817f97145cc2173c_JoinedDate">
            <a:extLst>
              <a:ext uri="{FF2B5EF4-FFF2-40B4-BE49-F238E27FC236}">
                <a16:creationId xmlns:a16="http://schemas.microsoft.com/office/drawing/2014/main" id="{7DC19012-3E70-8AAC-BFD9-C13EB61EA531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4279462" y="3522133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4">
                <a:solidFill>
                  <a:schemeClr val="dk2"/>
                </a:solidFill>
                <a:latin typeface="Calibri" panose="020F0502020204030204" pitchFamily="34" charset="0"/>
              </a:rPr>
              <a:t>Aug 26 - Oct 3</a:t>
            </a:r>
          </a:p>
        </p:txBody>
      </p:sp>
      <p:sp>
        <p:nvSpPr>
          <p:cNvPr id="272" name="OTLSHAPE_SLT_0409d7c5753d48af817f97145cc2173c_Duration">
            <a:extLst>
              <a:ext uri="{FF2B5EF4-FFF2-40B4-BE49-F238E27FC236}">
                <a16:creationId xmlns:a16="http://schemas.microsoft.com/office/drawing/2014/main" id="{B2911E79-D9DB-FA69-E29F-2DBFF53BD0B1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6760920" y="352213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rgbClr val="EA161E"/>
                </a:solidFill>
                <a:latin typeface="Calibri" panose="020F0502020204030204" pitchFamily="34" charset="0"/>
              </a:rPr>
              <a:t>39 days</a:t>
            </a:r>
            <a:endParaRPr lang="en-AU" sz="1000" spc="-8" dirty="0">
              <a:solidFill>
                <a:srgbClr val="EA161E"/>
              </a:solidFill>
              <a:latin typeface="Calibri" panose="020F0502020204030204" pitchFamily="34" charset="0"/>
            </a:endParaRPr>
          </a:p>
        </p:txBody>
      </p:sp>
      <p:sp>
        <p:nvSpPr>
          <p:cNvPr id="273" name="OTLSHAPE_SLT_0409d7c5753d48af817f97145cc2173c_Title">
            <a:extLst>
              <a:ext uri="{FF2B5EF4-FFF2-40B4-BE49-F238E27FC236}">
                <a16:creationId xmlns:a16="http://schemas.microsoft.com/office/drawing/2014/main" id="{8E29D223-534F-AAD7-A23A-95407CFCD534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8903838" y="3514386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8">
                <a:solidFill>
                  <a:schemeClr val="dk1"/>
                </a:solidFill>
                <a:latin typeface="Calibri" panose="020F0502020204030204" pitchFamily="34" charset="0"/>
              </a:rPr>
              <a:t>LDA &amp; QDA</a:t>
            </a:r>
            <a:endParaRPr lang="en-AU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74" name="OTLSHAPE_SLT_0409d7c5753d48af817f97145cc2173c_TextPercentage" hidden="1">
            <a:extLst>
              <a:ext uri="{FF2B5EF4-FFF2-40B4-BE49-F238E27FC236}">
                <a16:creationId xmlns:a16="http://schemas.microsoft.com/office/drawing/2014/main" id="{E0067054-15F3-1E02-D533-C2672C51F863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SLT_37f82538eb43472ead998d5943abc8e9_StartDate" hidden="1">
            <a:extLst>
              <a:ext uri="{FF2B5EF4-FFF2-40B4-BE49-F238E27FC236}">
                <a16:creationId xmlns:a16="http://schemas.microsoft.com/office/drawing/2014/main" id="{FD9C735A-65D0-8010-C9F0-859533E7C987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AU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SLT_37f82538eb43472ead998d5943abc8e9_EndDate" hidden="1">
            <a:extLst>
              <a:ext uri="{FF2B5EF4-FFF2-40B4-BE49-F238E27FC236}">
                <a16:creationId xmlns:a16="http://schemas.microsoft.com/office/drawing/2014/main" id="{4ACD5F19-9D3F-39DC-E120-E46354E6529A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AU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SLT_37f82538eb43472ead998d5943abc8e9_JoinedDate">
            <a:extLst>
              <a:ext uri="{FF2B5EF4-FFF2-40B4-BE49-F238E27FC236}">
                <a16:creationId xmlns:a16="http://schemas.microsoft.com/office/drawing/2014/main" id="{9BF25DEF-B480-C742-2463-A91F89917A64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4279462" y="4639733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4">
                <a:solidFill>
                  <a:schemeClr val="dk2"/>
                </a:solidFill>
                <a:latin typeface="Calibri" panose="020F0502020204030204" pitchFamily="34" charset="0"/>
              </a:rPr>
              <a:t>Aug 26 - Oct 3</a:t>
            </a:r>
          </a:p>
        </p:txBody>
      </p:sp>
      <p:sp>
        <p:nvSpPr>
          <p:cNvPr id="53" name="OTLSHAPE_SLT_37f82538eb43472ead998d5943abc8e9_Title">
            <a:extLst>
              <a:ext uri="{FF2B5EF4-FFF2-40B4-BE49-F238E27FC236}">
                <a16:creationId xmlns:a16="http://schemas.microsoft.com/office/drawing/2014/main" id="{B39DA8F0-F9B3-D6FD-9A66-1E1B9A54AAF2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8903838" y="4631986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6">
                <a:solidFill>
                  <a:schemeClr val="dk1"/>
                </a:solidFill>
                <a:latin typeface="Calibri" panose="020F0502020204030204" pitchFamily="34" charset="0"/>
              </a:rPr>
              <a:t>Tree-Based Methods</a:t>
            </a:r>
          </a:p>
        </p:txBody>
      </p:sp>
      <p:sp>
        <p:nvSpPr>
          <p:cNvPr id="54" name="OTLSHAPE_SLT_37f82538eb43472ead998d5943abc8e9_Duration">
            <a:extLst>
              <a:ext uri="{FF2B5EF4-FFF2-40B4-BE49-F238E27FC236}">
                <a16:creationId xmlns:a16="http://schemas.microsoft.com/office/drawing/2014/main" id="{6BCE1526-9A1F-D4DD-8A1F-A0BC54B2A83C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6760920" y="463973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rgbClr val="EA161E"/>
                </a:solidFill>
                <a:latin typeface="Calibri" panose="020F0502020204030204" pitchFamily="34" charset="0"/>
              </a:rPr>
              <a:t>39 days</a:t>
            </a:r>
          </a:p>
        </p:txBody>
      </p:sp>
      <p:sp>
        <p:nvSpPr>
          <p:cNvPr id="55" name="OTLSHAPE_SLT_37f82538eb43472ead998d5943abc8e9_TextPercentage" hidden="1">
            <a:extLst>
              <a:ext uri="{FF2B5EF4-FFF2-40B4-BE49-F238E27FC236}">
                <a16:creationId xmlns:a16="http://schemas.microsoft.com/office/drawing/2014/main" id="{BAF95385-7A53-DB86-C662-7754985997C9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SLT_dca36e7f2cd24d62b8b5ffc7b00b9594_StartDate" hidden="1">
            <a:extLst>
              <a:ext uri="{FF2B5EF4-FFF2-40B4-BE49-F238E27FC236}">
                <a16:creationId xmlns:a16="http://schemas.microsoft.com/office/drawing/2014/main" id="{FA513ABC-F99A-BAA8-3AD3-7F72515C45A0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AU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SLT_dca36e7f2cd24d62b8b5ffc7b00b9594_EndDate" hidden="1">
            <a:extLst>
              <a:ext uri="{FF2B5EF4-FFF2-40B4-BE49-F238E27FC236}">
                <a16:creationId xmlns:a16="http://schemas.microsoft.com/office/drawing/2014/main" id="{FB2DBF9A-8D6D-0406-1F5B-5CF57FAAA06A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AU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SLT_dca36e7f2cd24d62b8b5ffc7b00b9594_JoinedDate">
            <a:extLst>
              <a:ext uri="{FF2B5EF4-FFF2-40B4-BE49-F238E27FC236}">
                <a16:creationId xmlns:a16="http://schemas.microsoft.com/office/drawing/2014/main" id="{8B52B220-EEC8-1C26-2BFF-5A1A12DCE786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4279462" y="4360333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4">
                <a:solidFill>
                  <a:schemeClr val="dk2"/>
                </a:solidFill>
                <a:latin typeface="Calibri" panose="020F0502020204030204" pitchFamily="34" charset="0"/>
              </a:rPr>
              <a:t>Aug 26 - Oct 3</a:t>
            </a:r>
          </a:p>
        </p:txBody>
      </p:sp>
      <p:sp>
        <p:nvSpPr>
          <p:cNvPr id="64" name="OTLSHAPE_SLT_dca36e7f2cd24d62b8b5ffc7b00b9594_Title">
            <a:extLst>
              <a:ext uri="{FF2B5EF4-FFF2-40B4-BE49-F238E27FC236}">
                <a16:creationId xmlns:a16="http://schemas.microsoft.com/office/drawing/2014/main" id="{A944C2CD-757D-348E-50BE-AB6CE7589603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8903838" y="4352586"/>
            <a:ext cx="147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Support Vector Machines</a:t>
            </a:r>
          </a:p>
        </p:txBody>
      </p:sp>
      <p:sp>
        <p:nvSpPr>
          <p:cNvPr id="74" name="OTLSHAPE_SLT_dca36e7f2cd24d62b8b5ffc7b00b9594_Duration">
            <a:extLst>
              <a:ext uri="{FF2B5EF4-FFF2-40B4-BE49-F238E27FC236}">
                <a16:creationId xmlns:a16="http://schemas.microsoft.com/office/drawing/2014/main" id="{30AB122B-6998-8465-434A-C91DC63CCF13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6760920" y="436033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rgbClr val="EA161E"/>
                </a:solidFill>
                <a:latin typeface="Calibri" panose="020F0502020204030204" pitchFamily="34" charset="0"/>
              </a:rPr>
              <a:t>39 days</a:t>
            </a:r>
          </a:p>
        </p:txBody>
      </p:sp>
      <p:sp>
        <p:nvSpPr>
          <p:cNvPr id="76" name="OTLSHAPE_SLT_dca36e7f2cd24d62b8b5ffc7b00b9594_TextPercentage" hidden="1">
            <a:extLst>
              <a:ext uri="{FF2B5EF4-FFF2-40B4-BE49-F238E27FC236}">
                <a16:creationId xmlns:a16="http://schemas.microsoft.com/office/drawing/2014/main" id="{EEB6CEBA-6706-51EA-9884-E561E1E1C7D5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SLT_8cc8c3c31bbe4d969949898247fa9e96_StartDate" hidden="1">
            <a:extLst>
              <a:ext uri="{FF2B5EF4-FFF2-40B4-BE49-F238E27FC236}">
                <a16:creationId xmlns:a16="http://schemas.microsoft.com/office/drawing/2014/main" id="{42062DA3-53C0-0D6A-BAFE-F6805B9C54CF}"/>
              </a:ext>
            </a:extLst>
          </p:cNvPr>
          <p:cNvSpPr txBox="1"/>
          <p:nvPr>
            <p:custDataLst>
              <p:tags r:id="rId16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AU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SLT_8cc8c3c31bbe4d969949898247fa9e96_EndDate" hidden="1">
            <a:extLst>
              <a:ext uri="{FF2B5EF4-FFF2-40B4-BE49-F238E27FC236}">
                <a16:creationId xmlns:a16="http://schemas.microsoft.com/office/drawing/2014/main" id="{8965963E-3111-6948-093A-785A8FD10BCD}"/>
              </a:ext>
            </a:extLst>
          </p:cNvPr>
          <p:cNvSpPr txBox="1"/>
          <p:nvPr>
            <p:custDataLst>
              <p:tags r:id="rId16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AU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SLT_8cc8c3c31bbe4d969949898247fa9e96_JoinedDate">
            <a:extLst>
              <a:ext uri="{FF2B5EF4-FFF2-40B4-BE49-F238E27FC236}">
                <a16:creationId xmlns:a16="http://schemas.microsoft.com/office/drawing/2014/main" id="{685AE9DB-3863-7629-4A1A-BEF3331E2235}"/>
              </a:ext>
            </a:extLst>
          </p:cNvPr>
          <p:cNvSpPr txBox="1"/>
          <p:nvPr>
            <p:custDataLst>
              <p:tags r:id="rId169"/>
            </p:custDataLst>
          </p:nvPr>
        </p:nvSpPr>
        <p:spPr>
          <a:xfrm>
            <a:off x="4279462" y="3242733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4">
                <a:solidFill>
                  <a:schemeClr val="dk2"/>
                </a:solidFill>
                <a:latin typeface="Calibri" panose="020F0502020204030204" pitchFamily="34" charset="0"/>
              </a:rPr>
              <a:t>Aug 26 - Oct 3</a:t>
            </a:r>
          </a:p>
        </p:txBody>
      </p:sp>
      <p:sp>
        <p:nvSpPr>
          <p:cNvPr id="82" name="OTLSHAPE_SLT_8cc8c3c31bbe4d969949898247fa9e96_Duration">
            <a:extLst>
              <a:ext uri="{FF2B5EF4-FFF2-40B4-BE49-F238E27FC236}">
                <a16:creationId xmlns:a16="http://schemas.microsoft.com/office/drawing/2014/main" id="{9DBFEA75-BBE6-1348-48BD-7A417070BEA4}"/>
              </a:ext>
            </a:extLst>
          </p:cNvPr>
          <p:cNvSpPr txBox="1"/>
          <p:nvPr>
            <p:custDataLst>
              <p:tags r:id="rId170"/>
            </p:custDataLst>
          </p:nvPr>
        </p:nvSpPr>
        <p:spPr>
          <a:xfrm>
            <a:off x="6760920" y="324273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rgbClr val="EA161E"/>
                </a:solidFill>
                <a:latin typeface="Calibri" panose="020F0502020204030204" pitchFamily="34" charset="0"/>
              </a:rPr>
              <a:t>39 days</a:t>
            </a:r>
            <a:endParaRPr lang="en-AU" sz="1000" spc="-8" dirty="0">
              <a:solidFill>
                <a:srgbClr val="EA161E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SLT_8cc8c3c31bbe4d969949898247fa9e96_Title">
            <a:extLst>
              <a:ext uri="{FF2B5EF4-FFF2-40B4-BE49-F238E27FC236}">
                <a16:creationId xmlns:a16="http://schemas.microsoft.com/office/drawing/2014/main" id="{1AA00048-A8DE-58A1-4B4F-02C475BB44D2}"/>
              </a:ext>
            </a:extLst>
          </p:cNvPr>
          <p:cNvSpPr txBox="1"/>
          <p:nvPr>
            <p:custDataLst>
              <p:tags r:id="rId171"/>
            </p:custDataLst>
          </p:nvPr>
        </p:nvSpPr>
        <p:spPr>
          <a:xfrm>
            <a:off x="8903838" y="3234986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6">
                <a:solidFill>
                  <a:schemeClr val="dk1"/>
                </a:solidFill>
                <a:latin typeface="Calibri" panose="020F0502020204030204" pitchFamily="34" charset="0"/>
              </a:rPr>
              <a:t>Naive Bayes Classifier</a:t>
            </a:r>
          </a:p>
        </p:txBody>
      </p:sp>
      <p:sp>
        <p:nvSpPr>
          <p:cNvPr id="84" name="OTLSHAPE_SLT_8cc8c3c31bbe4d969949898247fa9e96_TextPercentage" hidden="1">
            <a:extLst>
              <a:ext uri="{FF2B5EF4-FFF2-40B4-BE49-F238E27FC236}">
                <a16:creationId xmlns:a16="http://schemas.microsoft.com/office/drawing/2014/main" id="{C3C2480C-C813-2844-C238-84A328DE3DCA}"/>
              </a:ext>
            </a:extLst>
          </p:cNvPr>
          <p:cNvSpPr txBox="1"/>
          <p:nvPr>
            <p:custDataLst>
              <p:tags r:id="rId17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OTLSHAPE_SLT_79374a0a23ba48a08d22e55e5f743851_StartDate" hidden="1">
            <a:extLst>
              <a:ext uri="{FF2B5EF4-FFF2-40B4-BE49-F238E27FC236}">
                <a16:creationId xmlns:a16="http://schemas.microsoft.com/office/drawing/2014/main" id="{3B349252-D667-48B9-AD64-5041996F4C11}"/>
              </a:ext>
            </a:extLst>
          </p:cNvPr>
          <p:cNvSpPr txBox="1"/>
          <p:nvPr>
            <p:custDataLst>
              <p:tags r:id="rId1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AU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SLT_79374a0a23ba48a08d22e55e5f743851_EndDate" hidden="1">
            <a:extLst>
              <a:ext uri="{FF2B5EF4-FFF2-40B4-BE49-F238E27FC236}">
                <a16:creationId xmlns:a16="http://schemas.microsoft.com/office/drawing/2014/main" id="{FA680085-5CCA-4DEC-174E-62CE4B62D9A6}"/>
              </a:ext>
            </a:extLst>
          </p:cNvPr>
          <p:cNvSpPr txBox="1"/>
          <p:nvPr>
            <p:custDataLst>
              <p:tags r:id="rId17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AU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SLT_79374a0a23ba48a08d22e55e5f743851_JoinedDate">
            <a:extLst>
              <a:ext uri="{FF2B5EF4-FFF2-40B4-BE49-F238E27FC236}">
                <a16:creationId xmlns:a16="http://schemas.microsoft.com/office/drawing/2014/main" id="{3CB1A949-4059-3374-7905-F46A1A7C9831}"/>
              </a:ext>
            </a:extLst>
          </p:cNvPr>
          <p:cNvSpPr txBox="1"/>
          <p:nvPr>
            <p:custDataLst>
              <p:tags r:id="rId175"/>
            </p:custDataLst>
          </p:nvPr>
        </p:nvSpPr>
        <p:spPr>
          <a:xfrm>
            <a:off x="4279462" y="3801533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4">
                <a:solidFill>
                  <a:schemeClr val="dk2"/>
                </a:solidFill>
                <a:latin typeface="Calibri" panose="020F0502020204030204" pitchFamily="34" charset="0"/>
              </a:rPr>
              <a:t>Aug 26 - Oct 3</a:t>
            </a:r>
          </a:p>
        </p:txBody>
      </p:sp>
      <p:sp>
        <p:nvSpPr>
          <p:cNvPr id="90" name="OTLSHAPE_SLT_79374a0a23ba48a08d22e55e5f743851_Title">
            <a:extLst>
              <a:ext uri="{FF2B5EF4-FFF2-40B4-BE49-F238E27FC236}">
                <a16:creationId xmlns:a16="http://schemas.microsoft.com/office/drawing/2014/main" id="{99BE4F4E-76A4-61AB-907B-4FE03F3F35CF}"/>
              </a:ext>
            </a:extLst>
          </p:cNvPr>
          <p:cNvSpPr txBox="1"/>
          <p:nvPr>
            <p:custDataLst>
              <p:tags r:id="rId176"/>
            </p:custDataLst>
          </p:nvPr>
        </p:nvSpPr>
        <p:spPr>
          <a:xfrm>
            <a:off x="8903838" y="3793786"/>
            <a:ext cx="134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6">
                <a:solidFill>
                  <a:schemeClr val="dk1"/>
                </a:solidFill>
                <a:latin typeface="Calibri" panose="020F0502020204030204" pitchFamily="34" charset="0"/>
              </a:rPr>
              <a:t>Multi-Layer Perceptron</a:t>
            </a:r>
          </a:p>
        </p:txBody>
      </p:sp>
      <p:sp>
        <p:nvSpPr>
          <p:cNvPr id="91" name="OTLSHAPE_SLT_79374a0a23ba48a08d22e55e5f743851_Duration">
            <a:extLst>
              <a:ext uri="{FF2B5EF4-FFF2-40B4-BE49-F238E27FC236}">
                <a16:creationId xmlns:a16="http://schemas.microsoft.com/office/drawing/2014/main" id="{12D582B0-C48A-2C30-552F-ADB3B04D1946}"/>
              </a:ext>
            </a:extLst>
          </p:cNvPr>
          <p:cNvSpPr txBox="1"/>
          <p:nvPr>
            <p:custDataLst>
              <p:tags r:id="rId177"/>
            </p:custDataLst>
          </p:nvPr>
        </p:nvSpPr>
        <p:spPr>
          <a:xfrm>
            <a:off x="6760920" y="380153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rgbClr val="EA161E"/>
                </a:solidFill>
                <a:latin typeface="Calibri" panose="020F0502020204030204" pitchFamily="34" charset="0"/>
              </a:rPr>
              <a:t>39 days</a:t>
            </a:r>
          </a:p>
        </p:txBody>
      </p:sp>
      <p:sp>
        <p:nvSpPr>
          <p:cNvPr id="92" name="OTLSHAPE_SLT_79374a0a23ba48a08d22e55e5f743851_TextPercentage" hidden="1">
            <a:extLst>
              <a:ext uri="{FF2B5EF4-FFF2-40B4-BE49-F238E27FC236}">
                <a16:creationId xmlns:a16="http://schemas.microsoft.com/office/drawing/2014/main" id="{F23E5DF5-EA42-C1B2-0F2F-7F98D348435F}"/>
              </a:ext>
            </a:extLst>
          </p:cNvPr>
          <p:cNvSpPr txBox="1"/>
          <p:nvPr>
            <p:custDataLst>
              <p:tags r:id="rId17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SLT_69008dcf02d94a9ea5d6805ff8880c16_StartDate" hidden="1">
            <a:extLst>
              <a:ext uri="{FF2B5EF4-FFF2-40B4-BE49-F238E27FC236}">
                <a16:creationId xmlns:a16="http://schemas.microsoft.com/office/drawing/2014/main" id="{1E9C4FEC-6E7F-9B6D-045A-2BF90DC8710A}"/>
              </a:ext>
            </a:extLst>
          </p:cNvPr>
          <p:cNvSpPr txBox="1"/>
          <p:nvPr>
            <p:custDataLst>
              <p:tags r:id="rId17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AU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SLT_69008dcf02d94a9ea5d6805ff8880c16_EndDate" hidden="1">
            <a:extLst>
              <a:ext uri="{FF2B5EF4-FFF2-40B4-BE49-F238E27FC236}">
                <a16:creationId xmlns:a16="http://schemas.microsoft.com/office/drawing/2014/main" id="{0B5E7C5F-F872-9BE0-43DE-04F334F39E34}"/>
              </a:ext>
            </a:extLst>
          </p:cNvPr>
          <p:cNvSpPr txBox="1"/>
          <p:nvPr>
            <p:custDataLst>
              <p:tags r:id="rId18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AU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SLT_69008dcf02d94a9ea5d6805ff8880c16_JoinedDate">
            <a:extLst>
              <a:ext uri="{FF2B5EF4-FFF2-40B4-BE49-F238E27FC236}">
                <a16:creationId xmlns:a16="http://schemas.microsoft.com/office/drawing/2014/main" id="{E58A2C5B-B62D-D4A3-6687-B0EE5D073978}"/>
              </a:ext>
            </a:extLst>
          </p:cNvPr>
          <p:cNvSpPr txBox="1"/>
          <p:nvPr>
            <p:custDataLst>
              <p:tags r:id="rId181"/>
            </p:custDataLst>
          </p:nvPr>
        </p:nvSpPr>
        <p:spPr>
          <a:xfrm>
            <a:off x="4279462" y="4080933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4">
                <a:solidFill>
                  <a:schemeClr val="dk2"/>
                </a:solidFill>
                <a:latin typeface="Calibri" panose="020F0502020204030204" pitchFamily="34" charset="0"/>
              </a:rPr>
              <a:t>Aug 26 - Oct 3</a:t>
            </a:r>
          </a:p>
        </p:txBody>
      </p:sp>
      <p:sp>
        <p:nvSpPr>
          <p:cNvPr id="98" name="OTLSHAPE_SLT_69008dcf02d94a9ea5d6805ff8880c16_Title">
            <a:extLst>
              <a:ext uri="{FF2B5EF4-FFF2-40B4-BE49-F238E27FC236}">
                <a16:creationId xmlns:a16="http://schemas.microsoft.com/office/drawing/2014/main" id="{9464BA0C-F17F-F731-5164-A92F45B2AF3C}"/>
              </a:ext>
            </a:extLst>
          </p:cNvPr>
          <p:cNvSpPr txBox="1"/>
          <p:nvPr>
            <p:custDataLst>
              <p:tags r:id="rId182"/>
            </p:custDataLst>
          </p:nvPr>
        </p:nvSpPr>
        <p:spPr>
          <a:xfrm>
            <a:off x="8903838" y="4073186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6">
                <a:solidFill>
                  <a:schemeClr val="dk1"/>
                </a:solidFill>
                <a:latin typeface="Calibri" panose="020F0502020204030204" pitchFamily="34" charset="0"/>
              </a:rPr>
              <a:t>Logistic Regresion</a:t>
            </a:r>
          </a:p>
        </p:txBody>
      </p:sp>
      <p:sp>
        <p:nvSpPr>
          <p:cNvPr id="99" name="OTLSHAPE_SLT_69008dcf02d94a9ea5d6805ff8880c16_Duration">
            <a:extLst>
              <a:ext uri="{FF2B5EF4-FFF2-40B4-BE49-F238E27FC236}">
                <a16:creationId xmlns:a16="http://schemas.microsoft.com/office/drawing/2014/main" id="{55C69331-3858-CC6E-4622-6901792CB880}"/>
              </a:ext>
            </a:extLst>
          </p:cNvPr>
          <p:cNvSpPr txBox="1"/>
          <p:nvPr>
            <p:custDataLst>
              <p:tags r:id="rId183"/>
            </p:custDataLst>
          </p:nvPr>
        </p:nvSpPr>
        <p:spPr>
          <a:xfrm>
            <a:off x="6760920" y="408093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rgbClr val="EA161E"/>
                </a:solidFill>
                <a:latin typeface="Calibri" panose="020F0502020204030204" pitchFamily="34" charset="0"/>
              </a:rPr>
              <a:t>39 days</a:t>
            </a:r>
          </a:p>
        </p:txBody>
      </p:sp>
      <p:sp>
        <p:nvSpPr>
          <p:cNvPr id="100" name="OTLSHAPE_SLT_69008dcf02d94a9ea5d6805ff8880c16_TextPercentage" hidden="1">
            <a:extLst>
              <a:ext uri="{FF2B5EF4-FFF2-40B4-BE49-F238E27FC236}">
                <a16:creationId xmlns:a16="http://schemas.microsoft.com/office/drawing/2014/main" id="{8EF1491E-129C-F1D3-85B8-37F6D3C83703}"/>
              </a:ext>
            </a:extLst>
          </p:cNvPr>
          <p:cNvSpPr txBox="1"/>
          <p:nvPr>
            <p:custDataLst>
              <p:tags r:id="rId18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TB_00000000000000000000000000000000_BottomTimescaleInterval1">
            <a:extLst>
              <a:ext uri="{FF2B5EF4-FFF2-40B4-BE49-F238E27FC236}">
                <a16:creationId xmlns:a16="http://schemas.microsoft.com/office/drawing/2014/main" id="{01CB9FC2-1A10-0F6A-EEB8-704664D546CF}"/>
              </a:ext>
            </a:extLst>
          </p:cNvPr>
          <p:cNvSpPr txBox="1"/>
          <p:nvPr>
            <p:custDataLst>
              <p:tags r:id="rId185"/>
            </p:custDataLst>
          </p:nvPr>
        </p:nvSpPr>
        <p:spPr>
          <a:xfrm>
            <a:off x="2006515" y="1049210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16">
                <a:solidFill>
                  <a:schemeClr val="lt1"/>
                </a:solidFill>
                <a:latin typeface="Calibri" panose="020F0502020204030204" pitchFamily="34" charset="0"/>
              </a:rPr>
              <a:t>25/07</a:t>
            </a:r>
          </a:p>
        </p:txBody>
      </p:sp>
      <p:sp>
        <p:nvSpPr>
          <p:cNvPr id="103" name="OTLSHAPE_TB_00000000000000000000000000000000_BottomTimescaleInterval2">
            <a:extLst>
              <a:ext uri="{FF2B5EF4-FFF2-40B4-BE49-F238E27FC236}">
                <a16:creationId xmlns:a16="http://schemas.microsoft.com/office/drawing/2014/main" id="{1B28680A-014E-65FF-9B3E-6C52868DD8F3}"/>
              </a:ext>
            </a:extLst>
          </p:cNvPr>
          <p:cNvSpPr txBox="1"/>
          <p:nvPr>
            <p:custDataLst>
              <p:tags r:id="rId186"/>
            </p:custDataLst>
          </p:nvPr>
        </p:nvSpPr>
        <p:spPr>
          <a:xfrm>
            <a:off x="3369068" y="1049210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16">
                <a:solidFill>
                  <a:schemeClr val="lt1"/>
                </a:solidFill>
                <a:latin typeface="Calibri" panose="020F0502020204030204" pitchFamily="34" charset="0"/>
              </a:rPr>
              <a:t>08/08</a:t>
            </a:r>
          </a:p>
        </p:txBody>
      </p:sp>
      <p:sp>
        <p:nvSpPr>
          <p:cNvPr id="105" name="OTLSHAPE_TB_00000000000000000000000000000000_BottomTimescaleInterval3">
            <a:extLst>
              <a:ext uri="{FF2B5EF4-FFF2-40B4-BE49-F238E27FC236}">
                <a16:creationId xmlns:a16="http://schemas.microsoft.com/office/drawing/2014/main" id="{C23057CE-E69D-82C0-1DC1-C7ABD363F686}"/>
              </a:ext>
            </a:extLst>
          </p:cNvPr>
          <p:cNvSpPr txBox="1"/>
          <p:nvPr>
            <p:custDataLst>
              <p:tags r:id="rId187"/>
            </p:custDataLst>
          </p:nvPr>
        </p:nvSpPr>
        <p:spPr>
          <a:xfrm>
            <a:off x="4731621" y="1049210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16">
                <a:solidFill>
                  <a:schemeClr val="lt1"/>
                </a:solidFill>
                <a:latin typeface="Calibri" panose="020F0502020204030204" pitchFamily="34" charset="0"/>
              </a:rPr>
              <a:t>22/08</a:t>
            </a:r>
          </a:p>
        </p:txBody>
      </p:sp>
      <p:sp>
        <p:nvSpPr>
          <p:cNvPr id="107" name="OTLSHAPE_TB_00000000000000000000000000000000_BottomTimescaleInterval4">
            <a:extLst>
              <a:ext uri="{FF2B5EF4-FFF2-40B4-BE49-F238E27FC236}">
                <a16:creationId xmlns:a16="http://schemas.microsoft.com/office/drawing/2014/main" id="{F0D2424A-C9C1-C2D8-9CEA-0FCE8400CEA8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6094174" y="1049210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16">
                <a:solidFill>
                  <a:schemeClr val="lt1"/>
                </a:solidFill>
                <a:latin typeface="Calibri" panose="020F0502020204030204" pitchFamily="34" charset="0"/>
              </a:rPr>
              <a:t>05/09</a:t>
            </a:r>
          </a:p>
        </p:txBody>
      </p:sp>
      <p:sp>
        <p:nvSpPr>
          <p:cNvPr id="109" name="OTLSHAPE_TB_00000000000000000000000000000000_BottomTimescaleInterval5">
            <a:extLst>
              <a:ext uri="{FF2B5EF4-FFF2-40B4-BE49-F238E27FC236}">
                <a16:creationId xmlns:a16="http://schemas.microsoft.com/office/drawing/2014/main" id="{22CC8CFA-6E0E-F664-2176-11949D958CEF}"/>
              </a:ext>
            </a:extLst>
          </p:cNvPr>
          <p:cNvSpPr txBox="1"/>
          <p:nvPr>
            <p:custDataLst>
              <p:tags r:id="rId189"/>
            </p:custDataLst>
          </p:nvPr>
        </p:nvSpPr>
        <p:spPr>
          <a:xfrm>
            <a:off x="7456727" y="1049210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16">
                <a:solidFill>
                  <a:schemeClr val="lt1"/>
                </a:solidFill>
                <a:latin typeface="Calibri" panose="020F0502020204030204" pitchFamily="34" charset="0"/>
              </a:rPr>
              <a:t>19/09</a:t>
            </a:r>
          </a:p>
        </p:txBody>
      </p:sp>
      <p:sp>
        <p:nvSpPr>
          <p:cNvPr id="111" name="OTLSHAPE_TB_00000000000000000000000000000000_BottomTimescaleInterval6">
            <a:extLst>
              <a:ext uri="{FF2B5EF4-FFF2-40B4-BE49-F238E27FC236}">
                <a16:creationId xmlns:a16="http://schemas.microsoft.com/office/drawing/2014/main" id="{3EA1FB45-85F1-CE4E-C254-763E53867929}"/>
              </a:ext>
            </a:extLst>
          </p:cNvPr>
          <p:cNvSpPr txBox="1"/>
          <p:nvPr>
            <p:custDataLst>
              <p:tags r:id="rId190"/>
            </p:custDataLst>
          </p:nvPr>
        </p:nvSpPr>
        <p:spPr>
          <a:xfrm>
            <a:off x="8819280" y="1049210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16">
                <a:solidFill>
                  <a:schemeClr val="lt1"/>
                </a:solidFill>
                <a:latin typeface="Calibri" panose="020F0502020204030204" pitchFamily="34" charset="0"/>
              </a:rPr>
              <a:t>03/10</a:t>
            </a:r>
          </a:p>
        </p:txBody>
      </p:sp>
      <p:sp>
        <p:nvSpPr>
          <p:cNvPr id="113" name="OTLSHAPE_TB_00000000000000000000000000000000_BottomTimescaleInterval7">
            <a:extLst>
              <a:ext uri="{FF2B5EF4-FFF2-40B4-BE49-F238E27FC236}">
                <a16:creationId xmlns:a16="http://schemas.microsoft.com/office/drawing/2014/main" id="{C6A2C582-BEDA-B4B4-DF82-13D4F5D2355E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10181833" y="1049210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16">
                <a:solidFill>
                  <a:schemeClr val="lt1"/>
                </a:solidFill>
                <a:latin typeface="Calibri" panose="020F0502020204030204" pitchFamily="34" charset="0"/>
              </a:rPr>
              <a:t>17/10</a:t>
            </a:r>
          </a:p>
        </p:txBody>
      </p:sp>
      <p:sp>
        <p:nvSpPr>
          <p:cNvPr id="11" name="OTLSHAPE_SLT_ba8fb41b5d8b445d8087c9d832aeb2e5_StartDate" hidden="1">
            <a:extLst>
              <a:ext uri="{FF2B5EF4-FFF2-40B4-BE49-F238E27FC236}">
                <a16:creationId xmlns:a16="http://schemas.microsoft.com/office/drawing/2014/main" id="{E8D275C0-0A86-8D0C-8955-D6EDC3A97FA3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AU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TLSHAPE_SLT_ba8fb41b5d8b445d8087c9d832aeb2e5_EndDate" hidden="1">
            <a:extLst>
              <a:ext uri="{FF2B5EF4-FFF2-40B4-BE49-F238E27FC236}">
                <a16:creationId xmlns:a16="http://schemas.microsoft.com/office/drawing/2014/main" id="{C81E2E46-9E36-B1C0-9B51-F7161B58394B}"/>
              </a:ext>
            </a:extLst>
          </p:cNvPr>
          <p:cNvSpPr txBox="1"/>
          <p:nvPr>
            <p:custDataLst>
              <p:tags r:id="rId19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AU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OTLSHAPE_SLT_ba8fb41b5d8b445d8087c9d832aeb2e5_JoinedDate">
            <a:extLst>
              <a:ext uri="{FF2B5EF4-FFF2-40B4-BE49-F238E27FC236}">
                <a16:creationId xmlns:a16="http://schemas.microsoft.com/office/drawing/2014/main" id="{A62D8A11-F743-B3C1-D02A-DEC35D3688C5}"/>
              </a:ext>
            </a:extLst>
          </p:cNvPr>
          <p:cNvSpPr txBox="1"/>
          <p:nvPr>
            <p:custDataLst>
              <p:tags r:id="rId194"/>
            </p:custDataLst>
          </p:nvPr>
        </p:nvSpPr>
        <p:spPr>
          <a:xfrm>
            <a:off x="3319504" y="2324777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4">
                <a:solidFill>
                  <a:schemeClr val="dk2"/>
                </a:solidFill>
                <a:latin typeface="Calibri" panose="020F0502020204030204" pitchFamily="34" charset="0"/>
              </a:rPr>
              <a:t>Aug 17 - Aug 22</a:t>
            </a:r>
            <a:endParaRPr lang="en-AU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SLT_ba8fb41b5d8b445d8087c9d832aeb2e5_Title">
            <a:extLst>
              <a:ext uri="{FF2B5EF4-FFF2-40B4-BE49-F238E27FC236}">
                <a16:creationId xmlns:a16="http://schemas.microsoft.com/office/drawing/2014/main" id="{A454D402-FAC3-2EA6-AC98-15F73D7266F3}"/>
              </a:ext>
            </a:extLst>
          </p:cNvPr>
          <p:cNvSpPr txBox="1"/>
          <p:nvPr>
            <p:custDataLst>
              <p:tags r:id="rId195"/>
            </p:custDataLst>
          </p:nvPr>
        </p:nvSpPr>
        <p:spPr>
          <a:xfrm>
            <a:off x="4816179" y="2317030"/>
            <a:ext cx="252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Classification of Problem - Summary Report</a:t>
            </a:r>
            <a:endParaRPr lang="en-AU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OTLSHAPE_SLT_ba8fb41b5d8b445d8087c9d832aeb2e5_Duration">
            <a:extLst>
              <a:ext uri="{FF2B5EF4-FFF2-40B4-BE49-F238E27FC236}">
                <a16:creationId xmlns:a16="http://schemas.microsoft.com/office/drawing/2014/main" id="{34672370-C248-7BC9-29D7-186462F376A9}"/>
              </a:ext>
            </a:extLst>
          </p:cNvPr>
          <p:cNvSpPr txBox="1"/>
          <p:nvPr>
            <p:custDataLst>
              <p:tags r:id="rId196"/>
            </p:custDataLst>
          </p:nvPr>
        </p:nvSpPr>
        <p:spPr>
          <a:xfrm>
            <a:off x="4311321" y="232477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 dirty="0">
                <a:solidFill>
                  <a:srgbClr val="EA161E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30" name="OTLSHAPE_SLT_ba8fb41b5d8b445d8087c9d832aeb2e5_TextPercentage" hidden="1">
            <a:extLst>
              <a:ext uri="{FF2B5EF4-FFF2-40B4-BE49-F238E27FC236}">
                <a16:creationId xmlns:a16="http://schemas.microsoft.com/office/drawing/2014/main" id="{A9039DB6-D3A6-6B6A-7DE4-7CEFD088D577}"/>
              </a:ext>
            </a:extLst>
          </p:cNvPr>
          <p:cNvSpPr txBox="1"/>
          <p:nvPr>
            <p:custDataLst>
              <p:tags r:id="rId1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118" name="OTLSHAPE_TB_00000000000000000000000000000000_Separator1">
            <a:extLst>
              <a:ext uri="{FF2B5EF4-FFF2-40B4-BE49-F238E27FC236}">
                <a16:creationId xmlns:a16="http://schemas.microsoft.com/office/drawing/2014/main" id="{D1971D8B-1C4F-A7A7-C5FA-ACC2FD76553F}"/>
              </a:ext>
            </a:extLst>
          </p:cNvPr>
          <p:cNvCxnSpPr/>
          <p:nvPr>
            <p:custDataLst>
              <p:tags r:id="rId198"/>
            </p:custDataLst>
          </p:nvPr>
        </p:nvCxnSpPr>
        <p:spPr>
          <a:xfrm>
            <a:off x="2624291" y="66675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OTLSHAPE_TB_00000000000000000000000000000000_Separator2">
            <a:extLst>
              <a:ext uri="{FF2B5EF4-FFF2-40B4-BE49-F238E27FC236}">
                <a16:creationId xmlns:a16="http://schemas.microsoft.com/office/drawing/2014/main" id="{6DAF0F7C-B7D3-0619-1CFA-D9DB09CCB8BF}"/>
              </a:ext>
            </a:extLst>
          </p:cNvPr>
          <p:cNvCxnSpPr/>
          <p:nvPr>
            <p:custDataLst>
              <p:tags r:id="rId199"/>
            </p:custDataLst>
          </p:nvPr>
        </p:nvCxnSpPr>
        <p:spPr>
          <a:xfrm>
            <a:off x="5641372" y="66675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OTLSHAPE_TB_00000000000000000000000000000000_MiddleSeparator1">
            <a:extLst>
              <a:ext uri="{FF2B5EF4-FFF2-40B4-BE49-F238E27FC236}">
                <a16:creationId xmlns:a16="http://schemas.microsoft.com/office/drawing/2014/main" id="{42D9AD34-26A2-7DD6-77A2-056C48E6D77F}"/>
              </a:ext>
            </a:extLst>
          </p:cNvPr>
          <p:cNvCxnSpPr/>
          <p:nvPr>
            <p:custDataLst>
              <p:tags r:id="rId200"/>
            </p:custDataLst>
          </p:nvPr>
        </p:nvCxnSpPr>
        <p:spPr>
          <a:xfrm>
            <a:off x="3305567" y="858774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OTLSHAPE_TB_00000000000000000000000000000000_MiddleSeparator2">
            <a:extLst>
              <a:ext uri="{FF2B5EF4-FFF2-40B4-BE49-F238E27FC236}">
                <a16:creationId xmlns:a16="http://schemas.microsoft.com/office/drawing/2014/main" id="{18D7B1EF-DAC3-D684-9B29-6876284D0427}"/>
              </a:ext>
            </a:extLst>
          </p:cNvPr>
          <p:cNvCxnSpPr/>
          <p:nvPr>
            <p:custDataLst>
              <p:tags r:id="rId201"/>
            </p:custDataLst>
          </p:nvPr>
        </p:nvCxnSpPr>
        <p:spPr>
          <a:xfrm>
            <a:off x="4668120" y="858774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OTLSHAPE_TB_00000000000000000000000000000000_MiddleSeparator3">
            <a:extLst>
              <a:ext uri="{FF2B5EF4-FFF2-40B4-BE49-F238E27FC236}">
                <a16:creationId xmlns:a16="http://schemas.microsoft.com/office/drawing/2014/main" id="{3BF2647E-0596-44DA-4315-82268AE479FD}"/>
              </a:ext>
            </a:extLst>
          </p:cNvPr>
          <p:cNvCxnSpPr/>
          <p:nvPr>
            <p:custDataLst>
              <p:tags r:id="rId202"/>
            </p:custDataLst>
          </p:nvPr>
        </p:nvCxnSpPr>
        <p:spPr>
          <a:xfrm>
            <a:off x="6030673" y="858774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OTLSHAPE_TB_00000000000000000000000000000000_MiddleSeparator4">
            <a:extLst>
              <a:ext uri="{FF2B5EF4-FFF2-40B4-BE49-F238E27FC236}">
                <a16:creationId xmlns:a16="http://schemas.microsoft.com/office/drawing/2014/main" id="{76FF49CF-FACD-004C-DEDD-A40D6D9567FA}"/>
              </a:ext>
            </a:extLst>
          </p:cNvPr>
          <p:cNvCxnSpPr/>
          <p:nvPr>
            <p:custDataLst>
              <p:tags r:id="rId203"/>
            </p:custDataLst>
          </p:nvPr>
        </p:nvCxnSpPr>
        <p:spPr>
          <a:xfrm>
            <a:off x="7393226" y="858774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OTLSHAPE_TB_00000000000000000000000000000000_MiddleSeparator5">
            <a:extLst>
              <a:ext uri="{FF2B5EF4-FFF2-40B4-BE49-F238E27FC236}">
                <a16:creationId xmlns:a16="http://schemas.microsoft.com/office/drawing/2014/main" id="{EB89D5DB-98DA-3FB6-3BD9-58FA8E384DCA}"/>
              </a:ext>
            </a:extLst>
          </p:cNvPr>
          <p:cNvCxnSpPr/>
          <p:nvPr>
            <p:custDataLst>
              <p:tags r:id="rId204"/>
            </p:custDataLst>
          </p:nvPr>
        </p:nvCxnSpPr>
        <p:spPr>
          <a:xfrm>
            <a:off x="8755779" y="858774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OTLSHAPE_TB_00000000000000000000000000000000_MiddleSeparator6">
            <a:extLst>
              <a:ext uri="{FF2B5EF4-FFF2-40B4-BE49-F238E27FC236}">
                <a16:creationId xmlns:a16="http://schemas.microsoft.com/office/drawing/2014/main" id="{7FF43755-6D30-44F8-C905-D516B2068C41}"/>
              </a:ext>
            </a:extLst>
          </p:cNvPr>
          <p:cNvCxnSpPr/>
          <p:nvPr>
            <p:custDataLst>
              <p:tags r:id="rId205"/>
            </p:custDataLst>
          </p:nvPr>
        </p:nvCxnSpPr>
        <p:spPr>
          <a:xfrm>
            <a:off x="10118332" y="858774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OTLSHAPE_TB_00000000000000000000000000000000_Separator3">
            <a:extLst>
              <a:ext uri="{FF2B5EF4-FFF2-40B4-BE49-F238E27FC236}">
                <a16:creationId xmlns:a16="http://schemas.microsoft.com/office/drawing/2014/main" id="{D1AA1DE5-473B-81F3-D34E-36EC3091980A}"/>
              </a:ext>
            </a:extLst>
          </p:cNvPr>
          <p:cNvCxnSpPr/>
          <p:nvPr>
            <p:custDataLst>
              <p:tags r:id="rId206"/>
            </p:custDataLst>
          </p:nvPr>
        </p:nvCxnSpPr>
        <p:spPr>
          <a:xfrm>
            <a:off x="8561129" y="66675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OTLSHAPE_TB_00000000000000000000000000000000_BottomSeparator1">
            <a:extLst>
              <a:ext uri="{FF2B5EF4-FFF2-40B4-BE49-F238E27FC236}">
                <a16:creationId xmlns:a16="http://schemas.microsoft.com/office/drawing/2014/main" id="{CABEF514-26E1-287B-A416-FB4C39E8634E}"/>
              </a:ext>
            </a:extLst>
          </p:cNvPr>
          <p:cNvCxnSpPr/>
          <p:nvPr>
            <p:custDataLst>
              <p:tags r:id="rId207"/>
            </p:custDataLst>
          </p:nvPr>
        </p:nvCxnSpPr>
        <p:spPr>
          <a:xfrm>
            <a:off x="3305567" y="1050798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OTLSHAPE_TB_00000000000000000000000000000000_BottomSeparator2">
            <a:extLst>
              <a:ext uri="{FF2B5EF4-FFF2-40B4-BE49-F238E27FC236}">
                <a16:creationId xmlns:a16="http://schemas.microsoft.com/office/drawing/2014/main" id="{CF0C8AEF-27BB-7AF7-0367-020DD5941C42}"/>
              </a:ext>
            </a:extLst>
          </p:cNvPr>
          <p:cNvCxnSpPr/>
          <p:nvPr>
            <p:custDataLst>
              <p:tags r:id="rId208"/>
            </p:custDataLst>
          </p:nvPr>
        </p:nvCxnSpPr>
        <p:spPr>
          <a:xfrm>
            <a:off x="4668120" y="1050798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OTLSHAPE_TB_00000000000000000000000000000000_BottomSeparator3">
            <a:extLst>
              <a:ext uri="{FF2B5EF4-FFF2-40B4-BE49-F238E27FC236}">
                <a16:creationId xmlns:a16="http://schemas.microsoft.com/office/drawing/2014/main" id="{6D035D4C-EA51-5C8E-1B91-13D6E35D4F6B}"/>
              </a:ext>
            </a:extLst>
          </p:cNvPr>
          <p:cNvCxnSpPr/>
          <p:nvPr>
            <p:custDataLst>
              <p:tags r:id="rId209"/>
            </p:custDataLst>
          </p:nvPr>
        </p:nvCxnSpPr>
        <p:spPr>
          <a:xfrm>
            <a:off x="6030673" y="1050798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OTLSHAPE_TB_00000000000000000000000000000000_BottomSeparator4">
            <a:extLst>
              <a:ext uri="{FF2B5EF4-FFF2-40B4-BE49-F238E27FC236}">
                <a16:creationId xmlns:a16="http://schemas.microsoft.com/office/drawing/2014/main" id="{90FD14E2-8106-AACC-A468-EFF6A09D8D93}"/>
              </a:ext>
            </a:extLst>
          </p:cNvPr>
          <p:cNvCxnSpPr/>
          <p:nvPr>
            <p:custDataLst>
              <p:tags r:id="rId210"/>
            </p:custDataLst>
          </p:nvPr>
        </p:nvCxnSpPr>
        <p:spPr>
          <a:xfrm>
            <a:off x="7393226" y="1050798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OTLSHAPE_TB_00000000000000000000000000000000_BottomSeparator5">
            <a:extLst>
              <a:ext uri="{FF2B5EF4-FFF2-40B4-BE49-F238E27FC236}">
                <a16:creationId xmlns:a16="http://schemas.microsoft.com/office/drawing/2014/main" id="{2EF94119-AC07-704A-5979-14C7952418D2}"/>
              </a:ext>
            </a:extLst>
          </p:cNvPr>
          <p:cNvCxnSpPr/>
          <p:nvPr>
            <p:custDataLst>
              <p:tags r:id="rId211"/>
            </p:custDataLst>
          </p:nvPr>
        </p:nvCxnSpPr>
        <p:spPr>
          <a:xfrm>
            <a:off x="8755779" y="1050798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OTLSHAPE_TB_00000000000000000000000000000000_BottomSeparator6">
            <a:extLst>
              <a:ext uri="{FF2B5EF4-FFF2-40B4-BE49-F238E27FC236}">
                <a16:creationId xmlns:a16="http://schemas.microsoft.com/office/drawing/2014/main" id="{8BEC1760-2264-6926-C545-5CD006D87776}"/>
              </a:ext>
            </a:extLst>
          </p:cNvPr>
          <p:cNvCxnSpPr/>
          <p:nvPr>
            <p:custDataLst>
              <p:tags r:id="rId212"/>
            </p:custDataLst>
          </p:nvPr>
        </p:nvCxnSpPr>
        <p:spPr>
          <a:xfrm>
            <a:off x="10118332" y="1050798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2201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TLSHAPE_SL_9eb76584bb32452eac07fb2637baea1a_BackgroundRectangle">
            <a:extLst>
              <a:ext uri="{FF2B5EF4-FFF2-40B4-BE49-F238E27FC236}">
                <a16:creationId xmlns:a16="http://schemas.microsoft.com/office/drawing/2014/main" id="{FF57C5B7-295B-834F-FD80-A0F7BD4C3CD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4950" y="2204593"/>
            <a:ext cx="11290300" cy="3125047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8" name="OTLSHAPE_SL2A_24c634baf60e476387ee9736772eaa88_BackgroundRectangle" hidden="1">
            <a:extLst>
              <a:ext uri="{FF2B5EF4-FFF2-40B4-BE49-F238E27FC236}">
                <a16:creationId xmlns:a16="http://schemas.microsoft.com/office/drawing/2014/main" id="{FAEC8954-53DC-3B35-BE76-78364808AB3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65200" y="2195068"/>
            <a:ext cx="10388600" cy="312504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8F395DB5-C47E-F769-ECFB-07EF79022CC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AU" b="1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22780D8C-3000-BC32-D7C9-47F5E95B672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AU" b="1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cxnSp>
        <p:nvCxnSpPr>
          <p:cNvPr id="21" name="OTLSHAPE_M_177188707e544830b8ce884a45b14d3a_Connector1">
            <a:extLst>
              <a:ext uri="{FF2B5EF4-FFF2-40B4-BE49-F238E27FC236}">
                <a16:creationId xmlns:a16="http://schemas.microsoft.com/office/drawing/2014/main" id="{00A2F5EF-C900-4E5C-8C84-34ADA2EA1A6B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1336501" y="1168823"/>
            <a:ext cx="0" cy="448522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OTLSHAPE_M_938770dbc4be4c21a1b7393890cb4d96_Connector1">
            <a:extLst>
              <a:ext uri="{FF2B5EF4-FFF2-40B4-BE49-F238E27FC236}">
                <a16:creationId xmlns:a16="http://schemas.microsoft.com/office/drawing/2014/main" id="{400DCD3F-2E77-A94A-4BD0-17DF29D6A116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4133410" y="1168823"/>
            <a:ext cx="0" cy="448522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OTLSHAPE_M_4080e00805a245beb5a978f10ec7e46a_Connector1">
            <a:extLst>
              <a:ext uri="{FF2B5EF4-FFF2-40B4-BE49-F238E27FC236}">
                <a16:creationId xmlns:a16="http://schemas.microsoft.com/office/drawing/2014/main" id="{A423F120-388F-C758-2A38-CFF3105BC1C4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998017" y="1168823"/>
            <a:ext cx="0" cy="448522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OTLSHAPE_M_7e21d354d4664046848db2dfc1895380_Connector1">
            <a:extLst>
              <a:ext uri="{FF2B5EF4-FFF2-40B4-BE49-F238E27FC236}">
                <a16:creationId xmlns:a16="http://schemas.microsoft.com/office/drawing/2014/main" id="{8A4D0190-F5F7-117E-B64B-CB36AB590D95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7862624" y="1168823"/>
            <a:ext cx="0" cy="448522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OTLSHAPE_M_6ff8af7b0ce849d488e4fb2d6b22d4cc_Connector1">
            <a:extLst>
              <a:ext uri="{FF2B5EF4-FFF2-40B4-BE49-F238E27FC236}">
                <a16:creationId xmlns:a16="http://schemas.microsoft.com/office/drawing/2014/main" id="{0FF935A7-E513-983F-85AE-C11CB844A2BE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9727230" y="1168823"/>
            <a:ext cx="0" cy="448522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OTLSHAPE_M_5903e46357d34da78c091c7550a6f169_Connector1">
            <a:extLst>
              <a:ext uri="{FF2B5EF4-FFF2-40B4-BE49-F238E27FC236}">
                <a16:creationId xmlns:a16="http://schemas.microsoft.com/office/drawing/2014/main" id="{CEEB314B-5FD4-94C1-917C-4C10E5F2641D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11192278" y="1168823"/>
            <a:ext cx="0" cy="448522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TLSHAPE_TB_00000000000000000000000000000000_ScaleContainer">
            <a:extLst>
              <a:ext uri="{FF2B5EF4-FFF2-40B4-BE49-F238E27FC236}">
                <a16:creationId xmlns:a16="http://schemas.microsoft.com/office/drawing/2014/main" id="{4EB4BF4E-B46B-826A-61FE-697A55A5A9B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263650" y="1617345"/>
            <a:ext cx="10261600" cy="182880"/>
          </a:xfrm>
          <a:prstGeom prst="round2Same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OTLSHAPE_SL_9eb76584bb32452eac07fb2637baea1a_HeaderRectangle">
            <a:extLst>
              <a:ext uri="{FF2B5EF4-FFF2-40B4-BE49-F238E27FC236}">
                <a16:creationId xmlns:a16="http://schemas.microsoft.com/office/drawing/2014/main" id="{848DA3AB-A050-E02E-1BF6-4ED9D8F7FE7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34950" y="2204593"/>
            <a:ext cx="901700" cy="3125047"/>
          </a:xfrm>
          <a:prstGeom prst="rect">
            <a:avLst/>
          </a:prstGeom>
          <a:solidFill>
            <a:srgbClr val="EA161E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6" name="OTLSHAPE_SL2A_24c634baf60e476387ee9736772eaa88_HeaderRectangle" hidden="1">
            <a:extLst>
              <a:ext uri="{FF2B5EF4-FFF2-40B4-BE49-F238E27FC236}">
                <a16:creationId xmlns:a16="http://schemas.microsoft.com/office/drawing/2014/main" id="{3183A8C9-BB35-1C64-FE1F-1345701B494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65200" y="2195068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3" name="OTLSHAPE_TB_00000000000000000000000000000000_MiddleScaleContainer">
            <a:extLst>
              <a:ext uri="{FF2B5EF4-FFF2-40B4-BE49-F238E27FC236}">
                <a16:creationId xmlns:a16="http://schemas.microsoft.com/office/drawing/2014/main" id="{583A537B-A12E-3A51-DF02-E58032BE2ADF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263650" y="1809369"/>
            <a:ext cx="10261600" cy="18288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4" name="OTLSHAPE_TB_00000000000000000000000000000000_BottomScaleContainer" hidden="1">
            <a:extLst>
              <a:ext uri="{FF2B5EF4-FFF2-40B4-BE49-F238E27FC236}">
                <a16:creationId xmlns:a16="http://schemas.microsoft.com/office/drawing/2014/main" id="{64F175C2-755E-D4BF-4ACB-6B264A3F9F85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092200" y="1607820"/>
            <a:ext cx="0" cy="0"/>
          </a:xfrm>
          <a:prstGeom prst="round2SameRect">
            <a:avLst>
              <a:gd name="adj1" fmla="val 0"/>
              <a:gd name="adj2" fmla="val 16667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OTLSHAPE_G_00000000000000000000000000000000_ShapeBelow0">
            <a:extLst>
              <a:ext uri="{FF2B5EF4-FFF2-40B4-BE49-F238E27FC236}">
                <a16:creationId xmlns:a16="http://schemas.microsoft.com/office/drawing/2014/main" id="{6D6125A3-4B17-791C-6F09-5772E6463489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2195952" y="2001393"/>
            <a:ext cx="0" cy="332824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OTLSHAPE_G_00000000000000000000000000000000_ShapeBelow1">
            <a:extLst>
              <a:ext uri="{FF2B5EF4-FFF2-40B4-BE49-F238E27FC236}">
                <a16:creationId xmlns:a16="http://schemas.microsoft.com/office/drawing/2014/main" id="{786E8558-1A08-A6AC-BAF6-FEF5D7BF6827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3128255" y="2001393"/>
            <a:ext cx="0" cy="332824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OTLSHAPE_G_00000000000000000000000000000000_ShapeBelow2">
            <a:extLst>
              <a:ext uri="{FF2B5EF4-FFF2-40B4-BE49-F238E27FC236}">
                <a16:creationId xmlns:a16="http://schemas.microsoft.com/office/drawing/2014/main" id="{2FC8AE7E-E36A-916E-6A8D-86A5EA39C778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4060558" y="2001393"/>
            <a:ext cx="0" cy="332824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OTLSHAPE_G_00000000000000000000000000000000_ShapeBelow3">
            <a:extLst>
              <a:ext uri="{FF2B5EF4-FFF2-40B4-BE49-F238E27FC236}">
                <a16:creationId xmlns:a16="http://schemas.microsoft.com/office/drawing/2014/main" id="{E547EC3D-912E-3039-1EF6-451CE9B7D539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4992862" y="2001393"/>
            <a:ext cx="0" cy="332824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OTLSHAPE_G_00000000000000000000000000000000_ShapeBelow4">
            <a:extLst>
              <a:ext uri="{FF2B5EF4-FFF2-40B4-BE49-F238E27FC236}">
                <a16:creationId xmlns:a16="http://schemas.microsoft.com/office/drawing/2014/main" id="{BFF53CBD-DA0B-576D-1C28-2C814F64239D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5925165" y="2001393"/>
            <a:ext cx="0" cy="332824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OTLSHAPE_G_00000000000000000000000000000000_ShapeBelow5">
            <a:extLst>
              <a:ext uri="{FF2B5EF4-FFF2-40B4-BE49-F238E27FC236}">
                <a16:creationId xmlns:a16="http://schemas.microsoft.com/office/drawing/2014/main" id="{4A4044EE-83FB-34F9-965C-06BDA888DCE1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6857468" y="2001393"/>
            <a:ext cx="0" cy="332824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OTLSHAPE_G_00000000000000000000000000000000_ShapeBelow6">
            <a:extLst>
              <a:ext uri="{FF2B5EF4-FFF2-40B4-BE49-F238E27FC236}">
                <a16:creationId xmlns:a16="http://schemas.microsoft.com/office/drawing/2014/main" id="{3D319F42-9D57-7B02-1D17-4B0AC5D7EC8D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7789772" y="2001393"/>
            <a:ext cx="0" cy="332824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OTLSHAPE_G_00000000000000000000000000000000_ShapeBelow7">
            <a:extLst>
              <a:ext uri="{FF2B5EF4-FFF2-40B4-BE49-F238E27FC236}">
                <a16:creationId xmlns:a16="http://schemas.microsoft.com/office/drawing/2014/main" id="{687FF4E6-A788-121A-5F15-2EB2DBA511D7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8722075" y="2001393"/>
            <a:ext cx="0" cy="332824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OTLSHAPE_G_00000000000000000000000000000000_ShapeBelow8">
            <a:extLst>
              <a:ext uri="{FF2B5EF4-FFF2-40B4-BE49-F238E27FC236}">
                <a16:creationId xmlns:a16="http://schemas.microsoft.com/office/drawing/2014/main" id="{5B6A3016-E196-232D-5FE6-320F97A27FEC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9654378" y="2001393"/>
            <a:ext cx="0" cy="332824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OTLSHAPE_G_00000000000000000000000000000000_ShapeBelow9">
            <a:extLst>
              <a:ext uri="{FF2B5EF4-FFF2-40B4-BE49-F238E27FC236}">
                <a16:creationId xmlns:a16="http://schemas.microsoft.com/office/drawing/2014/main" id="{6D181827-8BC9-9692-473B-EF51E2A7C204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10586682" y="2001393"/>
            <a:ext cx="0" cy="332824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TLSHAPE_TB_00000000000000000000000000000000_ElapsedTime">
            <a:extLst>
              <a:ext uri="{FF2B5EF4-FFF2-40B4-BE49-F238E27FC236}">
                <a16:creationId xmlns:a16="http://schemas.microsoft.com/office/drawing/2014/main" id="{08DABD1F-F167-1E38-2676-45C08CD0FF89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263650" y="1975790"/>
            <a:ext cx="889000" cy="25603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7" name="OTLSHAPE_SLM_e422874d181846eca5a981f1c3ec6890_Shape">
            <a:extLst>
              <a:ext uri="{FF2B5EF4-FFF2-40B4-BE49-F238E27FC236}">
                <a16:creationId xmlns:a16="http://schemas.microsoft.com/office/drawing/2014/main" id="{0FE74C7F-C993-263D-50BA-5BEB64BBCEF8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679795" y="2667508"/>
            <a:ext cx="228600" cy="2540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0" name="OTLSHAPE_SLM_57d89875815e4af3879a8395e7b2d325_Shape">
            <a:extLst>
              <a:ext uri="{FF2B5EF4-FFF2-40B4-BE49-F238E27FC236}">
                <a16:creationId xmlns:a16="http://schemas.microsoft.com/office/drawing/2014/main" id="{5058D4E7-81D4-D17B-739F-13EAA80684D8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544401" y="3056551"/>
            <a:ext cx="228600" cy="2540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3" name="OTLSHAPE_SLM_77136340ea7640a88b250585c434200c_Shape">
            <a:extLst>
              <a:ext uri="{FF2B5EF4-FFF2-40B4-BE49-F238E27FC236}">
                <a16:creationId xmlns:a16="http://schemas.microsoft.com/office/drawing/2014/main" id="{5A020AAC-730E-831C-C473-6EDAAD9A160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7409008" y="3445595"/>
            <a:ext cx="228600" cy="2540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6" name="OTLSHAPE_SLM_5a91c250f20f4ac9889cf23456dd849b_Shape">
            <a:extLst>
              <a:ext uri="{FF2B5EF4-FFF2-40B4-BE49-F238E27FC236}">
                <a16:creationId xmlns:a16="http://schemas.microsoft.com/office/drawing/2014/main" id="{81DE9E18-38A5-94B9-A78E-C62349F330B4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9273615" y="3834638"/>
            <a:ext cx="228600" cy="2540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8" name="OTLSHAPE_SLM_578cb46b2a844ba8a222a5f2df1142de_Shape">
            <a:extLst>
              <a:ext uri="{FF2B5EF4-FFF2-40B4-BE49-F238E27FC236}">
                <a16:creationId xmlns:a16="http://schemas.microsoft.com/office/drawing/2014/main" id="{9873CBA2-4BEA-25B6-44E7-E646C6B3B7BC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2747492" y="2278465"/>
            <a:ext cx="228600" cy="254000"/>
          </a:xfrm>
          <a:prstGeom prst="diamond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1" name="OTLSHAPE_SLM_f8b18df7d9384683b2b235ad69519055_Shape">
            <a:extLst>
              <a:ext uri="{FF2B5EF4-FFF2-40B4-BE49-F238E27FC236}">
                <a16:creationId xmlns:a16="http://schemas.microsoft.com/office/drawing/2014/main" id="{2195A6C1-9C11-6F85-EE4D-1040D5B9E115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0738663" y="4223681"/>
            <a:ext cx="228600" cy="254000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4" name="OTLSHAPE_SLM_517952f8203d443d9b715a7293a5c370_Shape">
            <a:extLst>
              <a:ext uri="{FF2B5EF4-FFF2-40B4-BE49-F238E27FC236}">
                <a16:creationId xmlns:a16="http://schemas.microsoft.com/office/drawing/2014/main" id="{4EE043BB-E7D0-4B29-28FB-4FEE1C69A13E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1138222" y="4612725"/>
            <a:ext cx="228600" cy="254000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7" name="OTLSHAPE_SLM_d65711d79ab847aaa18188fb78725b90_Shape">
            <a:extLst>
              <a:ext uri="{FF2B5EF4-FFF2-40B4-BE49-F238E27FC236}">
                <a16:creationId xmlns:a16="http://schemas.microsoft.com/office/drawing/2014/main" id="{37FF4CB7-A366-19F4-3E84-E0A4797A21D1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11138222" y="5001768"/>
            <a:ext cx="228600" cy="254000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OTLSHAPE_SL_9eb76584bb32452eac07fb2637baea1a_Header">
            <a:extLst>
              <a:ext uri="{FF2B5EF4-FFF2-40B4-BE49-F238E27FC236}">
                <a16:creationId xmlns:a16="http://schemas.microsoft.com/office/drawing/2014/main" id="{F5C448DC-9635-2587-AC6E-52AFE1B789CF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234950" y="3695128"/>
            <a:ext cx="9017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AU" sz="1000">
                <a:solidFill>
                  <a:schemeClr val="dk1"/>
                </a:solidFill>
                <a:latin typeface="Franklin Gothic Medium" panose="020B0603020102020204" pitchFamily="34" charset="0"/>
              </a:rPr>
              <a:t>Deliverables</a:t>
            </a:r>
          </a:p>
        </p:txBody>
      </p:sp>
      <p:sp>
        <p:nvSpPr>
          <p:cNvPr id="207" name="OTLSHAPE_SL2A_24c634baf60e476387ee9736772eaa88_Header" hidden="1">
            <a:extLst>
              <a:ext uri="{FF2B5EF4-FFF2-40B4-BE49-F238E27FC236}">
                <a16:creationId xmlns:a16="http://schemas.microsoft.com/office/drawing/2014/main" id="{AEB5DC9A-7081-4707-3628-02F2DAB9C88C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2700" y="-132612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AU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AE4F90F3-9BB3-CE07-04A3-BB3FDFFACCC0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948450" y="1991868"/>
            <a:ext cx="63500" cy="6096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971C9EF0-9912-74A7-341B-6E5215237AE1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-168984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AU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CD11106F-CFED-91BF-AF91-438FE651E892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327150" y="1615757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16">
                <a:solidFill>
                  <a:schemeClr val="lt1"/>
                </a:solidFill>
                <a:latin typeface="Calibri" panose="020F0502020204030204" pitchFamily="34" charset="0"/>
              </a:rPr>
              <a:t>08/08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9C3C214D-15CC-5531-04B2-1AC4FE0F8694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2259453" y="1615757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16">
                <a:solidFill>
                  <a:schemeClr val="lt1"/>
                </a:solidFill>
                <a:latin typeface="Calibri" panose="020F0502020204030204" pitchFamily="34" charset="0"/>
              </a:rPr>
              <a:t>15/08</a:t>
            </a:r>
            <a:endParaRPr lang="en-AU" sz="1200" spc="-1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28" name="OTLSHAPE_SLM_e422874d181846eca5a981f1c3ec6890_Title">
            <a:extLst>
              <a:ext uri="{FF2B5EF4-FFF2-40B4-BE49-F238E27FC236}">
                <a16:creationId xmlns:a16="http://schemas.microsoft.com/office/drawing/2014/main" id="{97D73EB8-B37C-2D08-CAFA-B65F21E30521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2447853" y="2631736"/>
            <a:ext cx="1193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AU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Progress Summary 1</a:t>
            </a:r>
          </a:p>
        </p:txBody>
      </p:sp>
      <p:sp>
        <p:nvSpPr>
          <p:cNvPr id="229" name="OTLSHAPE_SLM_e422874d181846eca5a981f1c3ec6890_Date">
            <a:extLst>
              <a:ext uri="{FF2B5EF4-FFF2-40B4-BE49-F238E27FC236}">
                <a16:creationId xmlns:a16="http://schemas.microsoft.com/office/drawing/2014/main" id="{D6D5D2DD-5F65-AEA3-503C-E8796874E2FE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3271532" y="2802255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AU" sz="1000" spc="-6">
                <a:solidFill>
                  <a:schemeClr val="dk2"/>
                </a:solidFill>
                <a:latin typeface="Calibri" panose="020F0502020204030204" pitchFamily="34" charset="0"/>
              </a:rPr>
              <a:t>Aug 26</a:t>
            </a:r>
          </a:p>
        </p:txBody>
      </p:sp>
      <p:sp>
        <p:nvSpPr>
          <p:cNvPr id="231" name="OTLSHAPE_SLM_57d89875815e4af3879a8395e7b2d325_Title">
            <a:extLst>
              <a:ext uri="{FF2B5EF4-FFF2-40B4-BE49-F238E27FC236}">
                <a16:creationId xmlns:a16="http://schemas.microsoft.com/office/drawing/2014/main" id="{E2C9AE73-A345-61D9-4478-6FC0D2E1154D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4312459" y="3020780"/>
            <a:ext cx="1193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AU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Progress Summary 2</a:t>
            </a:r>
          </a:p>
        </p:txBody>
      </p:sp>
      <p:sp>
        <p:nvSpPr>
          <p:cNvPr id="232" name="OTLSHAPE_SLM_57d89875815e4af3879a8395e7b2d325_Date">
            <a:extLst>
              <a:ext uri="{FF2B5EF4-FFF2-40B4-BE49-F238E27FC236}">
                <a16:creationId xmlns:a16="http://schemas.microsoft.com/office/drawing/2014/main" id="{98D4501F-D4D0-F8E6-0153-A3A93119D545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5212254" y="3191298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AU" sz="1000" spc="-6">
                <a:solidFill>
                  <a:schemeClr val="dk2"/>
                </a:solidFill>
                <a:latin typeface="Calibri" panose="020F0502020204030204" pitchFamily="34" charset="0"/>
              </a:rPr>
              <a:t>Sep 9</a:t>
            </a:r>
          </a:p>
        </p:txBody>
      </p:sp>
      <p:sp>
        <p:nvSpPr>
          <p:cNvPr id="234" name="OTLSHAPE_SLM_77136340ea7640a88b250585c434200c_Title">
            <a:extLst>
              <a:ext uri="{FF2B5EF4-FFF2-40B4-BE49-F238E27FC236}">
                <a16:creationId xmlns:a16="http://schemas.microsoft.com/office/drawing/2014/main" id="{D9C4A6FD-6CBB-7612-1810-54435661CD70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6177066" y="3409823"/>
            <a:ext cx="1193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AU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Progress Summary 3</a:t>
            </a:r>
          </a:p>
        </p:txBody>
      </p:sp>
      <p:sp>
        <p:nvSpPr>
          <p:cNvPr id="235" name="OTLSHAPE_SLM_77136340ea7640a88b250585c434200c_Date">
            <a:extLst>
              <a:ext uri="{FF2B5EF4-FFF2-40B4-BE49-F238E27FC236}">
                <a16:creationId xmlns:a16="http://schemas.microsoft.com/office/drawing/2014/main" id="{EE7432B5-53C3-89BA-DAC8-85FAD80A12B3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7012472" y="3580342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AU" sz="1000" spc="-6">
                <a:solidFill>
                  <a:schemeClr val="dk2"/>
                </a:solidFill>
                <a:latin typeface="Calibri" panose="020F0502020204030204" pitchFamily="34" charset="0"/>
              </a:rPr>
              <a:t>Sep 23</a:t>
            </a:r>
          </a:p>
        </p:txBody>
      </p:sp>
      <p:sp>
        <p:nvSpPr>
          <p:cNvPr id="237" name="OTLSHAPE_SLM_5a91c250f20f4ac9889cf23456dd849b_Title">
            <a:extLst>
              <a:ext uri="{FF2B5EF4-FFF2-40B4-BE49-F238E27FC236}">
                <a16:creationId xmlns:a16="http://schemas.microsoft.com/office/drawing/2014/main" id="{C8E44B08-BF83-69D7-C48F-4D11A6F530CD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8041673" y="3798866"/>
            <a:ext cx="1193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AU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Progress Summary 4</a:t>
            </a:r>
          </a:p>
        </p:txBody>
      </p:sp>
      <p:sp>
        <p:nvSpPr>
          <p:cNvPr id="238" name="OTLSHAPE_SLM_5a91c250f20f4ac9889cf23456dd849b_Date">
            <a:extLst>
              <a:ext uri="{FF2B5EF4-FFF2-40B4-BE49-F238E27FC236}">
                <a16:creationId xmlns:a16="http://schemas.microsoft.com/office/drawing/2014/main" id="{28D6E71F-7F6A-A844-E18A-C2813B7F52EA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8949384" y="396938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AU" sz="1000" spc="-6">
                <a:solidFill>
                  <a:schemeClr val="dk2"/>
                </a:solidFill>
                <a:latin typeface="Calibri" panose="020F0502020204030204" pitchFamily="34" charset="0"/>
              </a:rPr>
              <a:t>Oct 7</a:t>
            </a:r>
          </a:p>
        </p:txBody>
      </p:sp>
      <p:sp>
        <p:nvSpPr>
          <p:cNvPr id="266" name="OTLSHAPE_TB_00000000000000000000000000000000_MiddleTimescaleInterval1">
            <a:extLst>
              <a:ext uri="{FF2B5EF4-FFF2-40B4-BE49-F238E27FC236}">
                <a16:creationId xmlns:a16="http://schemas.microsoft.com/office/drawing/2014/main" id="{9C448384-C9E7-8A78-95CE-97E087942D46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327150" y="1807782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268" name="OTLSHAPE_TB_00000000000000000000000000000000_MiddleTimescaleInterval2">
            <a:extLst>
              <a:ext uri="{FF2B5EF4-FFF2-40B4-BE49-F238E27FC236}">
                <a16:creationId xmlns:a16="http://schemas.microsoft.com/office/drawing/2014/main" id="{CB186E19-AA0C-0195-39D4-AE43B9EA1E6A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2259453" y="180778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4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271" name="OTLSHAPE_TB_00000000000000000000000000000000_TimescaleInterval3">
            <a:extLst>
              <a:ext uri="{FF2B5EF4-FFF2-40B4-BE49-F238E27FC236}">
                <a16:creationId xmlns:a16="http://schemas.microsoft.com/office/drawing/2014/main" id="{5553E295-8876-FED9-7FA2-60A44809BC10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3191757" y="1615757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16">
                <a:solidFill>
                  <a:schemeClr val="lt1"/>
                </a:solidFill>
                <a:latin typeface="Calibri" panose="020F0502020204030204" pitchFamily="34" charset="0"/>
              </a:rPr>
              <a:t>22/08</a:t>
            </a:r>
          </a:p>
        </p:txBody>
      </p:sp>
      <p:sp>
        <p:nvSpPr>
          <p:cNvPr id="273" name="OTLSHAPE_TB_00000000000000000000000000000000_TimescaleInterval4">
            <a:extLst>
              <a:ext uri="{FF2B5EF4-FFF2-40B4-BE49-F238E27FC236}">
                <a16:creationId xmlns:a16="http://schemas.microsoft.com/office/drawing/2014/main" id="{5A5B98EE-9A58-479A-8558-5A0E34F446CE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4124060" y="1615757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16">
                <a:solidFill>
                  <a:schemeClr val="lt1"/>
                </a:solidFill>
                <a:latin typeface="Calibri" panose="020F0502020204030204" pitchFamily="34" charset="0"/>
              </a:rPr>
              <a:t>29/08</a:t>
            </a:r>
          </a:p>
        </p:txBody>
      </p:sp>
      <p:sp>
        <p:nvSpPr>
          <p:cNvPr id="275" name="OTLSHAPE_TB_00000000000000000000000000000000_TimescaleInterval5">
            <a:extLst>
              <a:ext uri="{FF2B5EF4-FFF2-40B4-BE49-F238E27FC236}">
                <a16:creationId xmlns:a16="http://schemas.microsoft.com/office/drawing/2014/main" id="{11413135-5896-5BC9-B259-CABC00F8A785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5056363" y="1615757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16">
                <a:solidFill>
                  <a:schemeClr val="lt1"/>
                </a:solidFill>
                <a:latin typeface="Calibri" panose="020F0502020204030204" pitchFamily="34" charset="0"/>
              </a:rPr>
              <a:t>05/09</a:t>
            </a:r>
          </a:p>
        </p:txBody>
      </p:sp>
      <p:sp>
        <p:nvSpPr>
          <p:cNvPr id="277" name="OTLSHAPE_TB_00000000000000000000000000000000_TimescaleInterval6">
            <a:extLst>
              <a:ext uri="{FF2B5EF4-FFF2-40B4-BE49-F238E27FC236}">
                <a16:creationId xmlns:a16="http://schemas.microsoft.com/office/drawing/2014/main" id="{019AC641-63BB-787E-106D-97C8188C0210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5988667" y="1615757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16">
                <a:solidFill>
                  <a:schemeClr val="lt1"/>
                </a:solidFill>
                <a:latin typeface="Calibri" panose="020F0502020204030204" pitchFamily="34" charset="0"/>
              </a:rPr>
              <a:t>12/09</a:t>
            </a:r>
          </a:p>
        </p:txBody>
      </p:sp>
      <p:sp>
        <p:nvSpPr>
          <p:cNvPr id="279" name="OTLSHAPE_TB_00000000000000000000000000000000_TimescaleInterval7">
            <a:extLst>
              <a:ext uri="{FF2B5EF4-FFF2-40B4-BE49-F238E27FC236}">
                <a16:creationId xmlns:a16="http://schemas.microsoft.com/office/drawing/2014/main" id="{B53ECA08-6ABB-B030-B0B4-D01EB145073E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6920970" y="1615757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16">
                <a:solidFill>
                  <a:schemeClr val="lt1"/>
                </a:solidFill>
                <a:latin typeface="Calibri" panose="020F0502020204030204" pitchFamily="34" charset="0"/>
              </a:rPr>
              <a:t>19/09</a:t>
            </a:r>
          </a:p>
        </p:txBody>
      </p:sp>
      <p:sp>
        <p:nvSpPr>
          <p:cNvPr id="281" name="OTLSHAPE_TB_00000000000000000000000000000000_TimescaleInterval8">
            <a:extLst>
              <a:ext uri="{FF2B5EF4-FFF2-40B4-BE49-F238E27FC236}">
                <a16:creationId xmlns:a16="http://schemas.microsoft.com/office/drawing/2014/main" id="{C09F5C0D-C923-9AC4-DD4D-749B3D1D525B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7853273" y="1615757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16">
                <a:solidFill>
                  <a:schemeClr val="lt1"/>
                </a:solidFill>
                <a:latin typeface="Calibri" panose="020F0502020204030204" pitchFamily="34" charset="0"/>
              </a:rPr>
              <a:t>26/09</a:t>
            </a:r>
          </a:p>
        </p:txBody>
      </p:sp>
      <p:sp>
        <p:nvSpPr>
          <p:cNvPr id="283" name="OTLSHAPE_TB_00000000000000000000000000000000_TimescaleInterval9">
            <a:extLst>
              <a:ext uri="{FF2B5EF4-FFF2-40B4-BE49-F238E27FC236}">
                <a16:creationId xmlns:a16="http://schemas.microsoft.com/office/drawing/2014/main" id="{A66CA7EF-F5F5-DF70-226B-66843D6DD013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8785576" y="1615757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16">
                <a:solidFill>
                  <a:schemeClr val="lt1"/>
                </a:solidFill>
                <a:latin typeface="Calibri" panose="020F0502020204030204" pitchFamily="34" charset="0"/>
              </a:rPr>
              <a:t>03/10</a:t>
            </a:r>
          </a:p>
        </p:txBody>
      </p:sp>
      <p:sp>
        <p:nvSpPr>
          <p:cNvPr id="285" name="OTLSHAPE_TB_00000000000000000000000000000000_MiddleTimescaleInterval3">
            <a:extLst>
              <a:ext uri="{FF2B5EF4-FFF2-40B4-BE49-F238E27FC236}">
                <a16:creationId xmlns:a16="http://schemas.microsoft.com/office/drawing/2014/main" id="{49CC4DA6-8A61-ACAB-1218-ED236C3EB97B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3191757" y="180778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4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287" name="OTLSHAPE_TB_00000000000000000000000000000000_MiddleTimescaleInterval4">
            <a:extLst>
              <a:ext uri="{FF2B5EF4-FFF2-40B4-BE49-F238E27FC236}">
                <a16:creationId xmlns:a16="http://schemas.microsoft.com/office/drawing/2014/main" id="{952DE956-6E96-CFE3-6E59-8E837C975384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4124060" y="180778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4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289" name="OTLSHAPE_TB_00000000000000000000000000000000_MiddleTimescaleInterval5">
            <a:extLst>
              <a:ext uri="{FF2B5EF4-FFF2-40B4-BE49-F238E27FC236}">
                <a16:creationId xmlns:a16="http://schemas.microsoft.com/office/drawing/2014/main" id="{0C57CC14-6B00-55B4-192C-D6B32BA57C87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5056363" y="180778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4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91" name="OTLSHAPE_TB_00000000000000000000000000000000_MiddleTimescaleInterval6">
            <a:extLst>
              <a:ext uri="{FF2B5EF4-FFF2-40B4-BE49-F238E27FC236}">
                <a16:creationId xmlns:a16="http://schemas.microsoft.com/office/drawing/2014/main" id="{72658AEC-532F-B587-6C7B-D299195F2B52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5988667" y="180778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40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293" name="OTLSHAPE_TB_00000000000000000000000000000000_MiddleTimescaleInterval7">
            <a:extLst>
              <a:ext uri="{FF2B5EF4-FFF2-40B4-BE49-F238E27FC236}">
                <a16:creationId xmlns:a16="http://schemas.microsoft.com/office/drawing/2014/main" id="{8B41150B-670E-5790-AF5F-57145748DA2D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6920970" y="180778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40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295" name="OTLSHAPE_TB_00000000000000000000000000000000_MiddleTimescaleInterval8">
            <a:extLst>
              <a:ext uri="{FF2B5EF4-FFF2-40B4-BE49-F238E27FC236}">
                <a16:creationId xmlns:a16="http://schemas.microsoft.com/office/drawing/2014/main" id="{D76C04DE-5B0F-1A63-3F83-D8A0F88B82E2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7853273" y="180778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40">
                <a:solidFill>
                  <a:schemeClr val="lt1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297" name="OTLSHAPE_TB_00000000000000000000000000000000_MiddleTimescaleInterval9">
            <a:extLst>
              <a:ext uri="{FF2B5EF4-FFF2-40B4-BE49-F238E27FC236}">
                <a16:creationId xmlns:a16="http://schemas.microsoft.com/office/drawing/2014/main" id="{04E8B42C-7140-C36C-C915-5A7F628D7C88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8785576" y="180778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40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322" name="OTLSHAPE_TB_00000000000000000000000000000000_TimescaleInterval10">
            <a:extLst>
              <a:ext uri="{FF2B5EF4-FFF2-40B4-BE49-F238E27FC236}">
                <a16:creationId xmlns:a16="http://schemas.microsoft.com/office/drawing/2014/main" id="{91B37143-04C7-C4C2-932F-4B6B1D7E48CC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9717880" y="1615757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16">
                <a:solidFill>
                  <a:schemeClr val="lt1"/>
                </a:solidFill>
                <a:latin typeface="Calibri" panose="020F0502020204030204" pitchFamily="34" charset="0"/>
              </a:rPr>
              <a:t>10/10</a:t>
            </a:r>
          </a:p>
        </p:txBody>
      </p:sp>
      <p:sp>
        <p:nvSpPr>
          <p:cNvPr id="324" name="OTLSHAPE_TB_00000000000000000000000000000000_MiddleTimescaleInterval10">
            <a:extLst>
              <a:ext uri="{FF2B5EF4-FFF2-40B4-BE49-F238E27FC236}">
                <a16:creationId xmlns:a16="http://schemas.microsoft.com/office/drawing/2014/main" id="{16B90011-E88D-A8C9-B489-6CF4AA1BE7AA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9717880" y="180778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28">
                <a:solidFill>
                  <a:schemeClr val="lt1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331" name="OTLSHAPE_TB_00000000000000000000000000000000_TimescaleInterval11">
            <a:extLst>
              <a:ext uri="{FF2B5EF4-FFF2-40B4-BE49-F238E27FC236}">
                <a16:creationId xmlns:a16="http://schemas.microsoft.com/office/drawing/2014/main" id="{A96467AA-0371-5EDA-7D09-BCF40CBC99AB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0650183" y="1615757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16">
                <a:solidFill>
                  <a:schemeClr val="lt1"/>
                </a:solidFill>
                <a:latin typeface="Calibri" panose="020F0502020204030204" pitchFamily="34" charset="0"/>
              </a:rPr>
              <a:t>17/10</a:t>
            </a:r>
          </a:p>
        </p:txBody>
      </p:sp>
      <p:sp>
        <p:nvSpPr>
          <p:cNvPr id="333" name="OTLSHAPE_TB_00000000000000000000000000000000_MiddleTimescaleInterval11">
            <a:extLst>
              <a:ext uri="{FF2B5EF4-FFF2-40B4-BE49-F238E27FC236}">
                <a16:creationId xmlns:a16="http://schemas.microsoft.com/office/drawing/2014/main" id="{8F781A81-AEE4-A699-C1FE-97BF2F5125AF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0650183" y="180778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28">
                <a:solidFill>
                  <a:schemeClr val="lt1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339" name="OTLSHAPE_SLM_578cb46b2a844ba8a222a5f2df1142de_Title">
            <a:extLst>
              <a:ext uri="{FF2B5EF4-FFF2-40B4-BE49-F238E27FC236}">
                <a16:creationId xmlns:a16="http://schemas.microsoft.com/office/drawing/2014/main" id="{E20B5111-0758-9A86-FFE9-2796491DD6BE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748383" y="2242693"/>
            <a:ext cx="952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AU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Project Proposal</a:t>
            </a:r>
          </a:p>
        </p:txBody>
      </p:sp>
      <p:sp>
        <p:nvSpPr>
          <p:cNvPr id="340" name="OTLSHAPE_SLM_578cb46b2a844ba8a222a5f2df1142de_Date">
            <a:extLst>
              <a:ext uri="{FF2B5EF4-FFF2-40B4-BE49-F238E27FC236}">
                <a16:creationId xmlns:a16="http://schemas.microsoft.com/office/drawing/2014/main" id="{5ADBA73F-D597-FB85-C2FD-BFBBE2FCEE01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2339229" y="241321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AU" sz="1000" spc="-6">
                <a:solidFill>
                  <a:schemeClr val="dk2"/>
                </a:solidFill>
                <a:latin typeface="Calibri" panose="020F0502020204030204" pitchFamily="34" charset="0"/>
              </a:rPr>
              <a:t>Aug 19</a:t>
            </a:r>
          </a:p>
        </p:txBody>
      </p:sp>
      <p:sp>
        <p:nvSpPr>
          <p:cNvPr id="342" name="OTLSHAPE_SLM_f8b18df7d9384683b2b235ad69519055_Title">
            <a:extLst>
              <a:ext uri="{FF2B5EF4-FFF2-40B4-BE49-F238E27FC236}">
                <a16:creationId xmlns:a16="http://schemas.microsoft.com/office/drawing/2014/main" id="{8235EF91-91BA-8629-F20E-88E053685A67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8982973" y="4187909"/>
            <a:ext cx="1714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AU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Data Visualisation Dashboard</a:t>
            </a:r>
          </a:p>
        </p:txBody>
      </p:sp>
      <p:sp>
        <p:nvSpPr>
          <p:cNvPr id="343" name="OTLSHAPE_SLM_f8b18df7d9384683b2b235ad69519055_Date">
            <a:extLst>
              <a:ext uri="{FF2B5EF4-FFF2-40B4-BE49-F238E27FC236}">
                <a16:creationId xmlns:a16="http://schemas.microsoft.com/office/drawing/2014/main" id="{1D0831FE-B572-37FC-1C70-429953D71B76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0350043" y="4358428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AU" sz="1000" spc="-6">
                <a:solidFill>
                  <a:schemeClr val="dk2"/>
                </a:solidFill>
                <a:latin typeface="Calibri" panose="020F0502020204030204" pitchFamily="34" charset="0"/>
              </a:rPr>
              <a:t>Oct 18</a:t>
            </a:r>
          </a:p>
        </p:txBody>
      </p:sp>
      <p:sp>
        <p:nvSpPr>
          <p:cNvPr id="345" name="OTLSHAPE_SLM_517952f8203d443d9b715a7293a5c370_Title">
            <a:extLst>
              <a:ext uri="{FF2B5EF4-FFF2-40B4-BE49-F238E27FC236}">
                <a16:creationId xmlns:a16="http://schemas.microsoft.com/office/drawing/2014/main" id="{423B994D-0AEC-5B92-324E-23C7954240BE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9906533" y="4576953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AU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 Presentation</a:t>
            </a:r>
          </a:p>
        </p:txBody>
      </p:sp>
      <p:sp>
        <p:nvSpPr>
          <p:cNvPr id="346" name="OTLSHAPE_SLM_517952f8203d443d9b715a7293a5c370_Date">
            <a:extLst>
              <a:ext uri="{FF2B5EF4-FFF2-40B4-BE49-F238E27FC236}">
                <a16:creationId xmlns:a16="http://schemas.microsoft.com/office/drawing/2014/main" id="{EDABF700-1D40-02F3-18F1-24549ED67A95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0749601" y="4747471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AU" sz="1000" spc="-6">
                <a:solidFill>
                  <a:schemeClr val="dk2"/>
                </a:solidFill>
                <a:latin typeface="Calibri" panose="020F0502020204030204" pitchFamily="34" charset="0"/>
              </a:rPr>
              <a:t>Oct 21</a:t>
            </a:r>
          </a:p>
        </p:txBody>
      </p:sp>
      <p:sp>
        <p:nvSpPr>
          <p:cNvPr id="348" name="OTLSHAPE_SLM_d65711d79ab847aaa18188fb78725b90_Title">
            <a:extLst>
              <a:ext uri="{FF2B5EF4-FFF2-40B4-BE49-F238E27FC236}">
                <a16:creationId xmlns:a16="http://schemas.microsoft.com/office/drawing/2014/main" id="{B79059F3-4F22-F562-7984-49D38F806A60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0384096" y="4965996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AU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Final Report</a:t>
            </a:r>
          </a:p>
        </p:txBody>
      </p:sp>
      <p:sp>
        <p:nvSpPr>
          <p:cNvPr id="349" name="OTLSHAPE_SLM_d65711d79ab847aaa18188fb78725b90_Date">
            <a:extLst>
              <a:ext uri="{FF2B5EF4-FFF2-40B4-BE49-F238E27FC236}">
                <a16:creationId xmlns:a16="http://schemas.microsoft.com/office/drawing/2014/main" id="{0166A25E-5455-FFF8-4808-9A55AD874535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0749601" y="513651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AU" sz="1000" spc="-6">
                <a:solidFill>
                  <a:schemeClr val="dk2"/>
                </a:solidFill>
                <a:latin typeface="Calibri" panose="020F0502020204030204" pitchFamily="34" charset="0"/>
              </a:rPr>
              <a:t>Oct 21</a:t>
            </a:r>
          </a:p>
        </p:txBody>
      </p:sp>
      <p:cxnSp>
        <p:nvCxnSpPr>
          <p:cNvPr id="265" name="OTLSHAPE_TB_00000000000000000000000000000000_Separator1">
            <a:extLst>
              <a:ext uri="{FF2B5EF4-FFF2-40B4-BE49-F238E27FC236}">
                <a16:creationId xmlns:a16="http://schemas.microsoft.com/office/drawing/2014/main" id="{54F62F50-6286-E2E2-55CD-467186D5CDD3}"/>
              </a:ext>
            </a:extLst>
          </p:cNvPr>
          <p:cNvCxnSpPr/>
          <p:nvPr>
            <p:custDataLst>
              <p:tags r:id="rId78"/>
            </p:custDataLst>
          </p:nvPr>
        </p:nvCxnSpPr>
        <p:spPr>
          <a:xfrm>
            <a:off x="2195952" y="1617345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OTLSHAPE_TB_00000000000000000000000000000000_MiddleSeparator1">
            <a:extLst>
              <a:ext uri="{FF2B5EF4-FFF2-40B4-BE49-F238E27FC236}">
                <a16:creationId xmlns:a16="http://schemas.microsoft.com/office/drawing/2014/main" id="{EEA1C6CC-FD7E-6881-DE92-B9B138DFCBEB}"/>
              </a:ext>
            </a:extLst>
          </p:cNvPr>
          <p:cNvCxnSpPr/>
          <p:nvPr>
            <p:custDataLst>
              <p:tags r:id="rId79"/>
            </p:custDataLst>
          </p:nvPr>
        </p:nvCxnSpPr>
        <p:spPr>
          <a:xfrm>
            <a:off x="2195952" y="1809369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OTLSHAPE_TB_00000000000000000000000000000000_Separator2">
            <a:extLst>
              <a:ext uri="{FF2B5EF4-FFF2-40B4-BE49-F238E27FC236}">
                <a16:creationId xmlns:a16="http://schemas.microsoft.com/office/drawing/2014/main" id="{8639BEF7-05DD-5A7C-F0C7-2479C92FF372}"/>
              </a:ext>
            </a:extLst>
          </p:cNvPr>
          <p:cNvCxnSpPr/>
          <p:nvPr>
            <p:custDataLst>
              <p:tags r:id="rId80"/>
            </p:custDataLst>
          </p:nvPr>
        </p:nvCxnSpPr>
        <p:spPr>
          <a:xfrm>
            <a:off x="3128255" y="1617345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OTLSHAPE_TB_00000000000000000000000000000000_Separator3">
            <a:extLst>
              <a:ext uri="{FF2B5EF4-FFF2-40B4-BE49-F238E27FC236}">
                <a16:creationId xmlns:a16="http://schemas.microsoft.com/office/drawing/2014/main" id="{E3F056B3-E52B-E84D-81A5-2692FE0EB7A3}"/>
              </a:ext>
            </a:extLst>
          </p:cNvPr>
          <p:cNvCxnSpPr/>
          <p:nvPr>
            <p:custDataLst>
              <p:tags r:id="rId81"/>
            </p:custDataLst>
          </p:nvPr>
        </p:nvCxnSpPr>
        <p:spPr>
          <a:xfrm>
            <a:off x="4060558" y="1617345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OTLSHAPE_TB_00000000000000000000000000000000_Separator4">
            <a:extLst>
              <a:ext uri="{FF2B5EF4-FFF2-40B4-BE49-F238E27FC236}">
                <a16:creationId xmlns:a16="http://schemas.microsoft.com/office/drawing/2014/main" id="{7E50431F-B034-9418-B0F5-754F501AF276}"/>
              </a:ext>
            </a:extLst>
          </p:cNvPr>
          <p:cNvCxnSpPr/>
          <p:nvPr>
            <p:custDataLst>
              <p:tags r:id="rId82"/>
            </p:custDataLst>
          </p:nvPr>
        </p:nvCxnSpPr>
        <p:spPr>
          <a:xfrm>
            <a:off x="4992862" y="1617345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OTLSHAPE_TB_00000000000000000000000000000000_Separator5">
            <a:extLst>
              <a:ext uri="{FF2B5EF4-FFF2-40B4-BE49-F238E27FC236}">
                <a16:creationId xmlns:a16="http://schemas.microsoft.com/office/drawing/2014/main" id="{52726337-3013-3B22-705D-54FFCA916756}"/>
              </a:ext>
            </a:extLst>
          </p:cNvPr>
          <p:cNvCxnSpPr/>
          <p:nvPr>
            <p:custDataLst>
              <p:tags r:id="rId83"/>
            </p:custDataLst>
          </p:nvPr>
        </p:nvCxnSpPr>
        <p:spPr>
          <a:xfrm>
            <a:off x="5925165" y="1617345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OTLSHAPE_TB_00000000000000000000000000000000_Separator6">
            <a:extLst>
              <a:ext uri="{FF2B5EF4-FFF2-40B4-BE49-F238E27FC236}">
                <a16:creationId xmlns:a16="http://schemas.microsoft.com/office/drawing/2014/main" id="{48391405-5F41-AE10-A0F2-51E40B6A3C23}"/>
              </a:ext>
            </a:extLst>
          </p:cNvPr>
          <p:cNvCxnSpPr/>
          <p:nvPr>
            <p:custDataLst>
              <p:tags r:id="rId84"/>
            </p:custDataLst>
          </p:nvPr>
        </p:nvCxnSpPr>
        <p:spPr>
          <a:xfrm>
            <a:off x="6857468" y="1617345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OTLSHAPE_TB_00000000000000000000000000000000_Separator7">
            <a:extLst>
              <a:ext uri="{FF2B5EF4-FFF2-40B4-BE49-F238E27FC236}">
                <a16:creationId xmlns:a16="http://schemas.microsoft.com/office/drawing/2014/main" id="{716752E7-A90C-AAD0-D840-A608392C8295}"/>
              </a:ext>
            </a:extLst>
          </p:cNvPr>
          <p:cNvCxnSpPr/>
          <p:nvPr>
            <p:custDataLst>
              <p:tags r:id="rId85"/>
            </p:custDataLst>
          </p:nvPr>
        </p:nvCxnSpPr>
        <p:spPr>
          <a:xfrm>
            <a:off x="7789772" y="1617345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OTLSHAPE_TB_00000000000000000000000000000000_Separator8">
            <a:extLst>
              <a:ext uri="{FF2B5EF4-FFF2-40B4-BE49-F238E27FC236}">
                <a16:creationId xmlns:a16="http://schemas.microsoft.com/office/drawing/2014/main" id="{C4F20EDD-5EDA-3AB4-01F5-4EEDF9DE9E00}"/>
              </a:ext>
            </a:extLst>
          </p:cNvPr>
          <p:cNvCxnSpPr/>
          <p:nvPr>
            <p:custDataLst>
              <p:tags r:id="rId86"/>
            </p:custDataLst>
          </p:nvPr>
        </p:nvCxnSpPr>
        <p:spPr>
          <a:xfrm>
            <a:off x="8722075" y="1617345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OTLSHAPE_TB_00000000000000000000000000000000_MiddleSeparator2">
            <a:extLst>
              <a:ext uri="{FF2B5EF4-FFF2-40B4-BE49-F238E27FC236}">
                <a16:creationId xmlns:a16="http://schemas.microsoft.com/office/drawing/2014/main" id="{FAE24659-13FB-6919-2DFF-0FB535362B78}"/>
              </a:ext>
            </a:extLst>
          </p:cNvPr>
          <p:cNvCxnSpPr/>
          <p:nvPr>
            <p:custDataLst>
              <p:tags r:id="rId87"/>
            </p:custDataLst>
          </p:nvPr>
        </p:nvCxnSpPr>
        <p:spPr>
          <a:xfrm>
            <a:off x="3128255" y="1809369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OTLSHAPE_TB_00000000000000000000000000000000_MiddleSeparator3">
            <a:extLst>
              <a:ext uri="{FF2B5EF4-FFF2-40B4-BE49-F238E27FC236}">
                <a16:creationId xmlns:a16="http://schemas.microsoft.com/office/drawing/2014/main" id="{F506531A-373D-8879-5225-9CA7ECB9C1BA}"/>
              </a:ext>
            </a:extLst>
          </p:cNvPr>
          <p:cNvCxnSpPr/>
          <p:nvPr>
            <p:custDataLst>
              <p:tags r:id="rId88"/>
            </p:custDataLst>
          </p:nvPr>
        </p:nvCxnSpPr>
        <p:spPr>
          <a:xfrm>
            <a:off x="4060558" y="1809369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OTLSHAPE_TB_00000000000000000000000000000000_MiddleSeparator4">
            <a:extLst>
              <a:ext uri="{FF2B5EF4-FFF2-40B4-BE49-F238E27FC236}">
                <a16:creationId xmlns:a16="http://schemas.microsoft.com/office/drawing/2014/main" id="{F5AA576C-FB4D-EBD2-CD92-C0916D0B14B2}"/>
              </a:ext>
            </a:extLst>
          </p:cNvPr>
          <p:cNvCxnSpPr/>
          <p:nvPr>
            <p:custDataLst>
              <p:tags r:id="rId89"/>
            </p:custDataLst>
          </p:nvPr>
        </p:nvCxnSpPr>
        <p:spPr>
          <a:xfrm>
            <a:off x="4992862" y="1809369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OTLSHAPE_TB_00000000000000000000000000000000_MiddleSeparator5">
            <a:extLst>
              <a:ext uri="{FF2B5EF4-FFF2-40B4-BE49-F238E27FC236}">
                <a16:creationId xmlns:a16="http://schemas.microsoft.com/office/drawing/2014/main" id="{C47B0E45-F89B-D4B0-683D-E353CB71A2E9}"/>
              </a:ext>
            </a:extLst>
          </p:cNvPr>
          <p:cNvCxnSpPr/>
          <p:nvPr>
            <p:custDataLst>
              <p:tags r:id="rId90"/>
            </p:custDataLst>
          </p:nvPr>
        </p:nvCxnSpPr>
        <p:spPr>
          <a:xfrm>
            <a:off x="5925165" y="1809369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OTLSHAPE_TB_00000000000000000000000000000000_MiddleSeparator6">
            <a:extLst>
              <a:ext uri="{FF2B5EF4-FFF2-40B4-BE49-F238E27FC236}">
                <a16:creationId xmlns:a16="http://schemas.microsoft.com/office/drawing/2014/main" id="{032F0EE6-0F27-96F3-574D-156E0AB53197}"/>
              </a:ext>
            </a:extLst>
          </p:cNvPr>
          <p:cNvCxnSpPr/>
          <p:nvPr>
            <p:custDataLst>
              <p:tags r:id="rId91"/>
            </p:custDataLst>
          </p:nvPr>
        </p:nvCxnSpPr>
        <p:spPr>
          <a:xfrm>
            <a:off x="6857468" y="1809369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OTLSHAPE_TB_00000000000000000000000000000000_MiddleSeparator7">
            <a:extLst>
              <a:ext uri="{FF2B5EF4-FFF2-40B4-BE49-F238E27FC236}">
                <a16:creationId xmlns:a16="http://schemas.microsoft.com/office/drawing/2014/main" id="{D1351C69-6820-7F91-39A5-81B6FBA91C70}"/>
              </a:ext>
            </a:extLst>
          </p:cNvPr>
          <p:cNvCxnSpPr/>
          <p:nvPr>
            <p:custDataLst>
              <p:tags r:id="rId92"/>
            </p:custDataLst>
          </p:nvPr>
        </p:nvCxnSpPr>
        <p:spPr>
          <a:xfrm>
            <a:off x="7789772" y="1809369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OTLSHAPE_TB_00000000000000000000000000000000_MiddleSeparator8">
            <a:extLst>
              <a:ext uri="{FF2B5EF4-FFF2-40B4-BE49-F238E27FC236}">
                <a16:creationId xmlns:a16="http://schemas.microsoft.com/office/drawing/2014/main" id="{0A4AEC49-8DFD-44D5-489B-7A801BB5856C}"/>
              </a:ext>
            </a:extLst>
          </p:cNvPr>
          <p:cNvCxnSpPr/>
          <p:nvPr>
            <p:custDataLst>
              <p:tags r:id="rId93"/>
            </p:custDataLst>
          </p:nvPr>
        </p:nvCxnSpPr>
        <p:spPr>
          <a:xfrm>
            <a:off x="8722075" y="1809369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OTLSHAPE_TB_00000000000000000000000000000000_Separator9">
            <a:extLst>
              <a:ext uri="{FF2B5EF4-FFF2-40B4-BE49-F238E27FC236}">
                <a16:creationId xmlns:a16="http://schemas.microsoft.com/office/drawing/2014/main" id="{FF88F8D1-AFE4-E484-FBFD-903B69696982}"/>
              </a:ext>
            </a:extLst>
          </p:cNvPr>
          <p:cNvCxnSpPr/>
          <p:nvPr>
            <p:custDataLst>
              <p:tags r:id="rId94"/>
            </p:custDataLst>
          </p:nvPr>
        </p:nvCxnSpPr>
        <p:spPr>
          <a:xfrm>
            <a:off x="9654378" y="1617345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OTLSHAPE_TB_00000000000000000000000000000000_MiddleSeparator9">
            <a:extLst>
              <a:ext uri="{FF2B5EF4-FFF2-40B4-BE49-F238E27FC236}">
                <a16:creationId xmlns:a16="http://schemas.microsoft.com/office/drawing/2014/main" id="{67DB5295-C1B8-5EA7-715A-6BA4A0AFB1F7}"/>
              </a:ext>
            </a:extLst>
          </p:cNvPr>
          <p:cNvCxnSpPr/>
          <p:nvPr>
            <p:custDataLst>
              <p:tags r:id="rId95"/>
            </p:custDataLst>
          </p:nvPr>
        </p:nvCxnSpPr>
        <p:spPr>
          <a:xfrm>
            <a:off x="9654378" y="1809369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OTLSHAPE_TB_00000000000000000000000000000000_Separator10">
            <a:extLst>
              <a:ext uri="{FF2B5EF4-FFF2-40B4-BE49-F238E27FC236}">
                <a16:creationId xmlns:a16="http://schemas.microsoft.com/office/drawing/2014/main" id="{DE954A96-88CB-544D-18D3-21686D45DBF6}"/>
              </a:ext>
            </a:extLst>
          </p:cNvPr>
          <p:cNvCxnSpPr/>
          <p:nvPr>
            <p:custDataLst>
              <p:tags r:id="rId96"/>
            </p:custDataLst>
          </p:nvPr>
        </p:nvCxnSpPr>
        <p:spPr>
          <a:xfrm>
            <a:off x="10586682" y="1617345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OTLSHAPE_TB_00000000000000000000000000000000_MiddleSeparator10">
            <a:extLst>
              <a:ext uri="{FF2B5EF4-FFF2-40B4-BE49-F238E27FC236}">
                <a16:creationId xmlns:a16="http://schemas.microsoft.com/office/drawing/2014/main" id="{48B4E7E0-6EC4-BAE9-A7DB-4D7A7108E8E5}"/>
              </a:ext>
            </a:extLst>
          </p:cNvPr>
          <p:cNvCxnSpPr/>
          <p:nvPr>
            <p:custDataLst>
              <p:tags r:id="rId97"/>
            </p:custDataLst>
          </p:nvPr>
        </p:nvCxnSpPr>
        <p:spPr>
          <a:xfrm>
            <a:off x="10586682" y="1809369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TLSHAPE_M_177188707e544830b8ce884a45b14d3a_Shape">
            <a:extLst>
              <a:ext uri="{FF2B5EF4-FFF2-40B4-BE49-F238E27FC236}">
                <a16:creationId xmlns:a16="http://schemas.microsoft.com/office/drawing/2014/main" id="{1F649E38-A94A-A506-6D28-DDD529EF9D94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1361901" y="1168823"/>
            <a:ext cx="165100" cy="165100"/>
          </a:xfrm>
          <a:prstGeom prst="wav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4" name="OTLSHAPE_M_938770dbc4be4c21a1b7393890cb4d96_Shape">
            <a:extLst>
              <a:ext uri="{FF2B5EF4-FFF2-40B4-BE49-F238E27FC236}">
                <a16:creationId xmlns:a16="http://schemas.microsoft.com/office/drawing/2014/main" id="{E634A423-2F80-5C97-71DD-8489BE6A6085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>
            <a:off x="4158810" y="1168823"/>
            <a:ext cx="165100" cy="165100"/>
          </a:xfrm>
          <a:prstGeom prst="wav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7" name="OTLSHAPE_M_4080e00805a245beb5a978f10ec7e46a_Shape">
            <a:extLst>
              <a:ext uri="{FF2B5EF4-FFF2-40B4-BE49-F238E27FC236}">
                <a16:creationId xmlns:a16="http://schemas.microsoft.com/office/drawing/2014/main" id="{CB6602A9-194D-F294-83E9-0953E6887BF0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6023417" y="1168823"/>
            <a:ext cx="165100" cy="165100"/>
          </a:xfrm>
          <a:prstGeom prst="wav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0" name="OTLSHAPE_M_7e21d354d4664046848db2dfc1895380_Shape">
            <a:extLst>
              <a:ext uri="{FF2B5EF4-FFF2-40B4-BE49-F238E27FC236}">
                <a16:creationId xmlns:a16="http://schemas.microsoft.com/office/drawing/2014/main" id="{85873B11-9DBF-B9A3-49CB-13DC025861A2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>
            <a:off x="7888024" y="1168823"/>
            <a:ext cx="165100" cy="165100"/>
          </a:xfrm>
          <a:prstGeom prst="wav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3" name="OTLSHAPE_M_6ff8af7b0ce849d488e4fb2d6b22d4cc_Shape">
            <a:extLst>
              <a:ext uri="{FF2B5EF4-FFF2-40B4-BE49-F238E27FC236}">
                <a16:creationId xmlns:a16="http://schemas.microsoft.com/office/drawing/2014/main" id="{682DD670-EC5C-658B-757B-CD6E32D4A8EA}"/>
              </a:ext>
            </a:extLst>
          </p:cNvPr>
          <p:cNvSpPr/>
          <p:nvPr>
            <p:custDataLst>
              <p:tags r:id="rId102"/>
            </p:custDataLst>
          </p:nvPr>
        </p:nvSpPr>
        <p:spPr>
          <a:xfrm>
            <a:off x="9752630" y="1168823"/>
            <a:ext cx="165100" cy="165100"/>
          </a:xfrm>
          <a:prstGeom prst="wav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8" name="OTLSHAPE_M_5903e46357d34da78c091c7550a6f169_Shape">
            <a:extLst>
              <a:ext uri="{FF2B5EF4-FFF2-40B4-BE49-F238E27FC236}">
                <a16:creationId xmlns:a16="http://schemas.microsoft.com/office/drawing/2014/main" id="{AB5ABDD6-7698-03BF-38E9-CA091EEE4F26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>
            <a:off x="11217678" y="1168823"/>
            <a:ext cx="165100" cy="165100"/>
          </a:xfrm>
          <a:prstGeom prst="wav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TLSHAPE_M_177188707e544830b8ce884a45b14d3a_Title">
            <a:extLst>
              <a:ext uri="{FF2B5EF4-FFF2-40B4-BE49-F238E27FC236}">
                <a16:creationId xmlns:a16="http://schemas.microsoft.com/office/drawing/2014/main" id="{0526A0E4-08BA-2DE5-1B70-2C1520EC438E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558751" y="1050502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Project Start</a:t>
            </a:r>
          </a:p>
        </p:txBody>
      </p:sp>
      <p:sp>
        <p:nvSpPr>
          <p:cNvPr id="28" name="OTLSHAPE_M_177188707e544830b8ce884a45b14d3a_Date">
            <a:extLst>
              <a:ext uri="{FF2B5EF4-FFF2-40B4-BE49-F238E27FC236}">
                <a16:creationId xmlns:a16="http://schemas.microsoft.com/office/drawing/2014/main" id="{BE7E0A2B-F6B8-1904-1164-BA00C6851A5C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558751" y="1246420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6">
                <a:solidFill>
                  <a:schemeClr val="dk2"/>
                </a:solidFill>
                <a:latin typeface="Calibri" panose="020F0502020204030204" pitchFamily="34" charset="0"/>
              </a:rPr>
              <a:t>Aug 8</a:t>
            </a:r>
          </a:p>
        </p:txBody>
      </p:sp>
      <p:sp>
        <p:nvSpPr>
          <p:cNvPr id="302" name="OTLSHAPE_M_938770dbc4be4c21a1b7393890cb4d96_Title">
            <a:extLst>
              <a:ext uri="{FF2B5EF4-FFF2-40B4-BE49-F238E27FC236}">
                <a16:creationId xmlns:a16="http://schemas.microsoft.com/office/drawing/2014/main" id="{7BBBD8CF-BC66-72EC-8BA0-65B2E219F1E0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4355660" y="1050502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8">
                <a:solidFill>
                  <a:schemeClr val="dk1"/>
                </a:solidFill>
                <a:latin typeface="Calibri" panose="020F0502020204030204" pitchFamily="34" charset="0"/>
              </a:rPr>
              <a:t>Client Meeting 1</a:t>
            </a:r>
          </a:p>
        </p:txBody>
      </p:sp>
      <p:sp>
        <p:nvSpPr>
          <p:cNvPr id="303" name="OTLSHAPE_M_938770dbc4be4c21a1b7393890cb4d96_Date">
            <a:extLst>
              <a:ext uri="{FF2B5EF4-FFF2-40B4-BE49-F238E27FC236}">
                <a16:creationId xmlns:a16="http://schemas.microsoft.com/office/drawing/2014/main" id="{715F451C-72D4-8311-EC22-5F8E8095DE92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4355660" y="124642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6">
                <a:solidFill>
                  <a:schemeClr val="dk2"/>
                </a:solidFill>
                <a:latin typeface="Calibri" panose="020F0502020204030204" pitchFamily="34" charset="0"/>
              </a:rPr>
              <a:t>Aug 29</a:t>
            </a:r>
          </a:p>
        </p:txBody>
      </p:sp>
      <p:sp>
        <p:nvSpPr>
          <p:cNvPr id="305" name="OTLSHAPE_M_4080e00805a245beb5a978f10ec7e46a_Title">
            <a:extLst>
              <a:ext uri="{FF2B5EF4-FFF2-40B4-BE49-F238E27FC236}">
                <a16:creationId xmlns:a16="http://schemas.microsoft.com/office/drawing/2014/main" id="{807AECBF-9738-1907-E317-582DE183726A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6220267" y="1050502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8">
                <a:solidFill>
                  <a:schemeClr val="dk1"/>
                </a:solidFill>
                <a:latin typeface="Calibri" panose="020F0502020204030204" pitchFamily="34" charset="0"/>
              </a:rPr>
              <a:t>Client Meeting 2</a:t>
            </a:r>
          </a:p>
        </p:txBody>
      </p:sp>
      <p:sp>
        <p:nvSpPr>
          <p:cNvPr id="306" name="OTLSHAPE_M_4080e00805a245beb5a978f10ec7e46a_Date">
            <a:extLst>
              <a:ext uri="{FF2B5EF4-FFF2-40B4-BE49-F238E27FC236}">
                <a16:creationId xmlns:a16="http://schemas.microsoft.com/office/drawing/2014/main" id="{DDB4CD1A-5AA1-4916-B689-EF4429C08E0E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6220267" y="1246420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6">
                <a:solidFill>
                  <a:schemeClr val="dk2"/>
                </a:solidFill>
                <a:latin typeface="Calibri" panose="020F0502020204030204" pitchFamily="34" charset="0"/>
              </a:rPr>
              <a:t>Sep 12</a:t>
            </a:r>
          </a:p>
        </p:txBody>
      </p:sp>
      <p:sp>
        <p:nvSpPr>
          <p:cNvPr id="308" name="OTLSHAPE_M_7e21d354d4664046848db2dfc1895380_Title">
            <a:extLst>
              <a:ext uri="{FF2B5EF4-FFF2-40B4-BE49-F238E27FC236}">
                <a16:creationId xmlns:a16="http://schemas.microsoft.com/office/drawing/2014/main" id="{6A0E9DDF-9AD4-83F6-E4A1-F48AB7788953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8084874" y="1050502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8">
                <a:solidFill>
                  <a:schemeClr val="dk1"/>
                </a:solidFill>
                <a:latin typeface="Calibri" panose="020F0502020204030204" pitchFamily="34" charset="0"/>
              </a:rPr>
              <a:t>Client Meeting 3</a:t>
            </a:r>
          </a:p>
        </p:txBody>
      </p:sp>
      <p:sp>
        <p:nvSpPr>
          <p:cNvPr id="309" name="OTLSHAPE_M_7e21d354d4664046848db2dfc1895380_Date">
            <a:extLst>
              <a:ext uri="{FF2B5EF4-FFF2-40B4-BE49-F238E27FC236}">
                <a16:creationId xmlns:a16="http://schemas.microsoft.com/office/drawing/2014/main" id="{B0D61C51-42E8-5243-F662-690827AA7C73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8084874" y="1246420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6">
                <a:solidFill>
                  <a:schemeClr val="dk2"/>
                </a:solidFill>
                <a:latin typeface="Calibri" panose="020F0502020204030204" pitchFamily="34" charset="0"/>
              </a:rPr>
              <a:t>Sep 26</a:t>
            </a:r>
          </a:p>
        </p:txBody>
      </p:sp>
      <p:sp>
        <p:nvSpPr>
          <p:cNvPr id="311" name="OTLSHAPE_M_6ff8af7b0ce849d488e4fb2d6b22d4cc_Title">
            <a:extLst>
              <a:ext uri="{FF2B5EF4-FFF2-40B4-BE49-F238E27FC236}">
                <a16:creationId xmlns:a16="http://schemas.microsoft.com/office/drawing/2014/main" id="{EC595C53-5D8F-4AAF-7D03-78B644665CC3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9949480" y="1050502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8">
                <a:solidFill>
                  <a:schemeClr val="dk1"/>
                </a:solidFill>
                <a:latin typeface="Calibri" panose="020F0502020204030204" pitchFamily="34" charset="0"/>
              </a:rPr>
              <a:t>Client Meeting 4</a:t>
            </a:r>
          </a:p>
        </p:txBody>
      </p:sp>
      <p:sp>
        <p:nvSpPr>
          <p:cNvPr id="312" name="OTLSHAPE_M_6ff8af7b0ce849d488e4fb2d6b22d4cc_Date">
            <a:extLst>
              <a:ext uri="{FF2B5EF4-FFF2-40B4-BE49-F238E27FC236}">
                <a16:creationId xmlns:a16="http://schemas.microsoft.com/office/drawing/2014/main" id="{B3A99926-1791-18A9-7E5A-2699F0D889CE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9949480" y="124642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6">
                <a:solidFill>
                  <a:schemeClr val="dk2"/>
                </a:solidFill>
                <a:latin typeface="Calibri" panose="020F0502020204030204" pitchFamily="34" charset="0"/>
              </a:rPr>
              <a:t>Oct 10</a:t>
            </a:r>
          </a:p>
        </p:txBody>
      </p:sp>
      <p:sp>
        <p:nvSpPr>
          <p:cNvPr id="326" name="OTLSHAPE_M_5903e46357d34da78c091c7550a6f169_Title">
            <a:extLst>
              <a:ext uri="{FF2B5EF4-FFF2-40B4-BE49-F238E27FC236}">
                <a16:creationId xmlns:a16="http://schemas.microsoft.com/office/drawing/2014/main" id="{D231E5BE-EB21-73F2-127E-56FAEA1AED31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1414528" y="1050502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 End</a:t>
            </a:r>
          </a:p>
        </p:txBody>
      </p:sp>
      <p:sp>
        <p:nvSpPr>
          <p:cNvPr id="327" name="OTLSHAPE_M_5903e46357d34da78c091c7550a6f169_Date">
            <a:extLst>
              <a:ext uri="{FF2B5EF4-FFF2-40B4-BE49-F238E27FC236}">
                <a16:creationId xmlns:a16="http://schemas.microsoft.com/office/drawing/2014/main" id="{C7741A06-440E-8284-8456-AEDCA3C5FE7C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1414528" y="124642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6">
                <a:solidFill>
                  <a:schemeClr val="dk2"/>
                </a:solidFill>
                <a:latin typeface="Calibri" panose="020F0502020204030204" pitchFamily="34" charset="0"/>
              </a:rPr>
              <a:t>Oct 21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11875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10sIkluZGV4IjowLCJJZCI6ImM3ZmY4ODVmLTk4YzEtNGM0OS04YTdmLTk3MzFiNWE1ZmQ5ZiIsIkhlYWRlclRleHQiOm51bGwsIklzRGVmYXVsdCI6dHJ1ZSwiU3R5bGUiOnsiJGlkIjoiNCIsIkhlYWRlclN0eWxlIjp7IiRpZCI6IjUiLCJUZXh0U3R5bGUiOnsiJGlkIjoiNiIsIkZvbnRTZXR0aW5ncyI6eyIkaWQiOiI3IiwiRm9udFNpemUiOjEyLCJGb250TmFtZSI6IkNhbGlicmkiLCJJc0JvbGQiOmZhbHNlLCJJc0l0YWxpYyI6ZmFsc2UsIklzVW5kZXJsaW5lZCI6ZmFsc2UsIlBhcmVudFN0eWxlIjpudWxsfSwiQXV0b1NpemUiOjAsIkZvcmVncm91bmQiOnsiJGlkIjoiOCIsIkNvbG9yIjp7IiRpZCI6IjkiLCJBIjoyNTUsIlIiOjAsIkciOjAsIkIiOjB9fSwiTWF4V2lkdGgiOjAuMCwiTWF4SGVpZ2h0IjowLjAsIlNtYXJ0Rm9yZWdyb3VuZElzQWN0aXZlIjpmYWxzZSwiSG9yaXpvbnRhbEFsaWdubWVudCI6MCwiVmVydGljYWxBbGlnbm1lbnQiOjAsIlNtYXJ0Rm9yZWdyb3VuZCI6bnVsbCwiQmFja2dyb3VuZEZpbGxUeXBlIjowLCJNYXJnaW4iOnsiJGlkIjoiMTAiLCJUb3AiOjAuMCwiTGVmdCI6MC4wLCJSaWdodCI6MC4wLCJCb3R0b20iOjAuMH0sIlBhZGRpbmciOnsiJGlkIjoiMTEiLCJUb3AiOjAuMCwiTGVmdCI6MC4wLCJSaWdodCI6MC4wLCJCb3R0b20iOjAuMH0sIkJhY2tncm91bmQiOm51bGwsIklzVmlzaWJsZSI6ZmFsc2UsIldpZHRoIjowLjAsIkhlaWdodCI6MC4wLCJCb3JkZXJTdHlsZSI6bnVsbCwiUGFyZW50U3R5bGUiOm51bGx9LCJSZWN0YW5nbGVTdHlsZSI6eyIkaWQiOiIxMiIsIk1hcmdpbiI6eyIkaWQiOiIxMyIsIlRvcCI6MC4wLCJMZWZ0IjowLjAsIlJpZ2h0IjowLjAsIkJvdHRvbSI6MC4wfSwiUGFkZGluZyI6eyIkaWQiOiIxNCIsIlRvcCI6MC4wLCJMZWZ0IjowLjAsIlJpZ2h0IjowLjAsIkJvdHRvbSI6MC4wfSwiQmFja2dyb3VuZCI6eyIkaWQiOiIxNSIsIkNvbG9yIjp7IiRpZCI6IjE2IiwiQSI6NjMsIlIiOjI1NSwiRyI6MTkyLCJCIjowfX0sIklzVmlzaWJsZSI6ZmFsc2UsIldpZHRoIjowLjAsIkhlaWdodCI6MC4wLCJCb3JkZXJTdHlsZSI6eyIkaWQiOiIxNyIsIkxpbmVDb2xvciI6eyIkaWQiOiIxOCIsIiR0eXBlIjoiTkxSRS5Db21tb24uRG9tLlNvbGlkQ29sb3JCcnVzaCwgTkxSRS5Db21tb24iLCJDb2xvciI6eyIkaWQiOiIxOSIsIkEiOjI1NSwiUiI6MjU1LCJHIjowLCJCIjowfX0sIkxpbmVXZWlnaHQiOjAuMCwiTGluZVR5cGUiOjAsIlBhcmVudFN0eWxlIjpudWxsfSwiUGFyZW50U3R5bGUiOm51bGx9LCJNYXJnaW4iOnsiJGlkIjoiMjAiLCJUb3AiOjAuMCwiTGVmdCI6MC4wLCJSaWdodCI6MC4wLCJCb3R0b20iOjAuMH0sIlBhZGRpbmciOnsiJGlkIjoiMjEiLCJUb3AiOjAuMCwiTGVmdCI6MC4wLCJSaWdodCI6MC4wLCJCb3R0b20iOjAuMH0sIkJhY2tncm91bmQiOm51bGwsIklzVmlzaWJsZSI6dHJ1ZSwiV2lkdGgiOjAuMCwiSGVpZ2h0IjowLjAsIkJvcmRlclN0eWxlIjpudWxsLCJQYXJlbnRTdHlsZSI6bnVsbH0sIkJhY2tncm91bmRTdHlsZSI6eyIkaWQiOiIyMiIsIk1hcmdpbiI6eyIkaWQiOiIyMyIsIlRvcCI6MC4wLCJMZWZ0IjowLjAsIlJpZ2h0IjowLjAsIkJvdHRvbSI6MC4wfSwiUGFkZGluZyI6eyIkaWQiOiIyNCIsIlRvcCI6MC4wLCJMZWZ0IjowLjAsIlJpZ2h0IjowLjAsIkJvdHRvbSI6MC4wfSwiQmFja2dyb3VuZCI6eyIkaWQiOiIyNSIsIkNvbG9yIjp7IiRpZCI6IjI2IiwiQSI6NTEsIlIiOjE2NSwiRyI6MTY1LCJCIjoxNjV9fSwiSXNWaXNpYmxlIjp0cnVlLCJXaWR0aCI6MC4wLCJIZWlnaHQiOjAuMCwiQm9yZGVyU3R5bGUiOnsiJGlkIjoiMjciLCJMaW5lQ29sb3IiOnsiJGlkIjoiMjgiLCIkdHlwZSI6Ik5MUkUuQ29tbW9uLkRvbS5Tb2xpZENvbG9yQnJ1c2gsIE5MUkUuQ29tbW9uIiwiQ29sb3IiOnsiJGlkIjoiMjkiLCJBIjoyNTUsIlIiOjI1NSwiRyI6MCwiQiI6MH19LCJMaW5lV2VpZ2h0IjowLjAsIkxpbmVUeXBlIjowLCJQYXJlbnRTdHlsZSI6bnVsbH0sIlBhcmVudFN0eWxlIjpudWxsfSwiTWFyZ2luIjp7IiRpZCI6IjMwIiwiVG9wIjowLjAsIkxlZnQiOjAuMCwiUmlnaHQiOjAuMCwiQm90dG9tIjowLjB9LCJQYWRkaW5nIjp7IiRpZCI6IjMxIiwiVG9wIjowLjAsIkxlZnQiOjAuMCwiUmlnaHQiOjAuMCwiQm90dG9tIjowLjB9LCJJc1Zpc2libGUiOmZhbHNlLCJXaWR0aCI6MC4wLCJIZWlnaHQiOjAuMCwiQm9yZGVyU3R5bGUiOm51bGwsIlBhcmVudFN0eWxlIjpudWxsfX0seyIkaWQiOiIzMiIsIl9yb3dzIjpbeyIkaWQiOiIzMyIsIl90YXNrcyI6W3siJGlkIjoiMzQiLCJfYXR0YWNoZWRNaWxlc3RvbmVzIjpbXSwiVGFza0RlZmluaXRpb24iOnsiJGlkIjoiMzUiLCJHcm91cE5hbWUiOm51bGwsIlN0YXJ0RGF0ZSI6IjIwMjItMDgtMDhUMDA6MDA6MDBaIiwiRW5kRGF0ZSI6IjIwMjItMDgtMjdUMjM6NTk6MDBaIiwiUGVyY2VudGFnZUNvbXBsZXRlIjozMC4wLCJTdHlsZSI6eyIkaWQiOiIzNiIsIlNoYXBlIjozLCJTaGFwZVRoaWNrbmVzcyI6MCwiRHVyYXRpb25Gb3JtYXQiOjAsIkluY2x1ZGVOb25Xb3JraW5nRGF5c0luRHVyYXRpb24iOmZhbHNlLCJQZXJjZW50YWdlQ29tcGxldGVTdHlsZSI6eyIkaWQiOiIzNyIsIkZvbnRTZXR0aW5ncyI6eyIkaWQiOiIzOCIsIkZvbnRTaXplIjoxMCwiRm9udE5hbWUiOiJDYWxpYnJpIiwiSXNCb2xkIjpmYWxzZSwiSXNJdGFsaWMiOmZhbHNlLCJJc1VuZGVybGluZWQiOmZhbHNlLCJQYXJlbnRTdHlsZSI6bnVsbH0sIkF1dG9TaXplIjowLCJGb3JlZ3JvdW5kIjp7IiRpZCI6IjM5IiwiQ29sb3IiOnsiJGlkIjoiND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DEiLCJUb3AiOjAuMCwiTGVmdCI6MC4wLCJSaWdodCI6MC4wLCJCb3R0b20iOjAuMH0sIlBhZGRpbmciOnsiJGlkIjoiNDIiLCJUb3AiOjAuMCwiTGVmdCI6MC4wLCJSaWdodCI6MC4wLCJCb3R0b20iOjAuMH0sIkJhY2tncm91bmQiOnsiJGlkIjoiNDMiLCJDb2xvciI6eyIkaWQiOiI0NCIsIkEiOjg5LCJSIjoyMzQsIkciOjIyLCJCIjozMH19LCJJc1Zpc2libGUiOnRydWUsIldpZHRoIjowLjAsIkhlaWdodCI6MC4wLCJCb3JkZXJTdHlsZSI6eyIkaWQiOiI0NSIsIkxpbmVDb2xvciI6bnVsbCwiTGluZVdlaWdodCI6MC4wLCJMaW5lVHlwZSI6MCwiUGFyZW50U3R5bGUiOm51bGx9LCJQYXJlbnRTdHlsZSI6bnVsbH0sIkR1cmF0aW9uU3R5bGUiOnsiJGlkIjoiNDYiLCJGb250U2V0dGluZ3MiOnsiJGlkIjoiNDciLCJGb250U2l6ZSI6MTAsIkZvbnROYW1lIjoiQ2FsaWJyaSIsIklzQm9sZCI6ZmFsc2UsIklzSXRhbGljIjpmYWxzZSwiSXNVbmRlcmxpbmVkIjpmYWxzZSwiUGFyZW50U3R5bGUiOm51bGx9LCJBdXRvU2l6ZSI6MCwiRm9yZWdyb3VuZCI6eyIkaWQiOiI0OCIsIkNvbG9yIjp7IiRpZCI6IjQ5IiwiQSI6MjU1LCJSIjoyMzQsIkciOjIyLCJCIjozMH19LCJNYXhXaWR0aCI6MjAwLjAsIk1heEhlaWdodCI6IkluZmluaXR5IiwiU21hcnRGb3JlZ3JvdW5kSXNBY3RpdmUiOmZhbHNlLCJIb3Jpem9udGFsQWxpZ25tZW50IjoxLCJWZXJ0aWNhbEFsaWdubWVudCI6MCwiU21hcnRGb3JlZ3JvdW5kIjpudWxsLCJCYWNrZ3JvdW5kRmlsbFR5cGUiOjAsIk1hcmdpbiI6eyIkaWQiOiI1MCIsIlRvcCI6MC4wLCJMZWZ0IjowLjAsIlJpZ2h0IjowLjAsIkJvdHRvbSI6MC4wfSwiUGFkZGluZyI6eyIkaWQiOiI1MSIsIlRvcCI6MC4wLCJMZWZ0IjowLjAsIlJpZ2h0IjowLjAsIkJvdHRvbSI6MC4wfSwiQmFja2dyb3VuZCI6eyIkaWQiOiI1MiIsIkNvbG9yIjp7IiRpZCI6IjUzIiwiQSI6ODksIlIiOjAsIkciOjAsIkIiOjB9fSwiSXNWaXNpYmxlIjp0cnVlLCJXaWR0aCI6MC4wLCJIZWlnaHQiOjAuMCwiQm9yZGVyU3R5bGUiOnsiJGlkIjoiNTQiLCJMaW5lQ29sb3IiOm51bGwsIkxpbmVXZWlnaHQiOjAuMCwiTGluZVR5cGUiOjAsIlBhcmVudFN0eWxlIjpudWxsfSwiUGFyZW50U3R5bGUiOm51bGx9LCJIb3Jpem9udGFsQ29ubmVjdG9yU3R5bGUiOnsiJGlkIjoiNTUiLCJMaW5lQ29sb3IiOnsiJGlkIjoiNTYiLCIkdHlwZSI6Ik5MUkUuQ29tbW9uLkRvbS5Tb2xpZENvbG9yQnJ1c2gsIE5MUkUuQ29tbW9uIiwiQ29sb3IiOnsiJGlkIjoiNTciLCJBIjoyNTUsIlIiOjIwNCwiRyI6MjA0LCJCIjoyMDR9fSwiTGluZVdlaWdodCI6MS4wLCJMaW5lVHlwZSI6MCwiUGFyZW50U3R5bGUiOm51bGx9LCJWZXJ0aWNhbENvbm5lY3RvclN0eWxlIjp7IiRpZCI6IjU4IiwiTGluZUNvbG9yIjp7IiRpZCI6IjU5IiwiJHR5cGUiOiJOTFJFLkNvbW1vbi5Eb20uU29saWRDb2xvckJydXNoLCBOTFJFLkNvbW1vbiIsIkNvbG9yIjp7IiRpZCI6IjYwIiwiQSI6MjU1LCJSIjoyMDQsIkciOjIwNCwiQiI6MjA0fX0sIkxpbmVXZWlnaHQiOjAuMCwiTGluZVR5cGUiOjAsIlBhcmVudFN0eWxlIjpudWxsfSwiTWFyZ2luIjpudWxsLCJTdGFydERhdGVQb3NpdGlvbiI6MywiRW5kRGF0ZVBvc2l0aW9uIjozLCJEYXRlSXNWaXNpYmxlIjp0cnVlLCJUaXRsZVBvc2l0aW9uIjo0LCJEdXJhdGlvblBvc2l0aW9uIjoyLCJQZXJjZW50YWdlQ29tcGxldGVkUG9zaXRpb24iOjIsIlNwYWNpbmciOjEwLCJJc0JlbG93VGltZWJhbmQiOnRydWUsIlBlcmNlbnRhZ2VDb21wbGV0ZVNoYXBlT3BhY2l0eSI6MzUsIlNoYXBlU3R5bGUiOnsiJGlkIjoiNjEiLCJNYXJnaW4iOnsiJGlkIjoiNjIiLCJUb3AiOjAuMCwiTGVmdCI6NC4wLCJSaWdodCI6NC4wLCJCb3R0b20iOjAuMH0sIlBhZGRpbmciOnsiJGlkIjoiNjMiLCJUb3AiOjAuMCwiTGVmdCI6MC4wLCJSaWdodCI6MC4wLCJCb3R0b20iOjAuMH0sIkJhY2tncm91bmQiOnsiJGlkIjoiNjQiLCJDb2xvciI6eyIkaWQiOiI2NSIsIkEiOjI1NSwiUiI6MjMxLCJHIjoyMzAsIkIiOjIzMH19LCJJc1Zpc2libGUiOnRydWUsIldpZHRoIjowLjAsIkhlaWdodCI6MTAuMCwiQm9yZGVyU3R5bGUiOnsiJGlkIjoiNjYiLCJMaW5lQ29sb3IiOnsiJGlkIjoiNjciLCIkdHlwZSI6Ik5MUkUuQ29tbW9uLkRvbS5Tb2xpZENvbG9yQnJ1c2gsIE5MUkUuQ29tbW9uIiwiQ29sb3IiOnsiJGlkIjoiNjgiLCJBIjoyNTUsIlIiOjI1NSwiRyI6MCwiQiI6MH19LCJMaW5lV2VpZ2h0IjoyLjAsIkxpbmVUeXBlIjowLCJQYXJlbnRTdHlsZSI6bnVsbH0sIlBhcmVudFN0eWxlIjpudWxsfSwiVGl0bGVTdHlsZSI6eyIkaWQiOiI2OSIsIkZvbnRTZXR0aW5ncyI6eyIkaWQiOiI3MCIsIkZvbnRTaXplIjoxMSwiRm9udE5hbWUiOiJDYWxpYnJpIiwiSXNCb2xkIjp0cnVlLCJJc0l0YWxpYyI6ZmFsc2UsIklzVW5kZXJsaW5lZCI6ZmFsc2UsIlBhcmVudFN0eWxlIjpudWxsfSwiQXV0b1NpemUiOjAsIkZvcmVncm91bmQiOnsiJGlkIjoiNzEiLCJDb2xvciI6eyIkaWQiOiI3MiIsIkEiOjI1NSwiUiI6NzIsIkciOjcyLCJCIjo3Mn19LCJNYXhXaWR0aCI6NzIwLjAsIk1heEhlaWdodCI6IkluZmluaXR5IiwiU21hcnRGb3JlZ3JvdW5kSXNBY3RpdmUiOmZhbHNlLCJIb3Jpem9udGFsQWxpZ25tZW50IjowLCJWZXJ0aWNhbEFsaWdubWVudCI6MCwiU21hcnRGb3JlZ3JvdW5kIjpudWxsLCJCYWNrZ3JvdW5kRmlsbFR5cGUiOjAsIk1hcmdpbiI6eyIkaWQiOiI3MyIsIlRvcCI6MC4wLCJMZWZ0IjowLjAsIlJpZ2h0IjowLjAsIkJvdHRvbSI6MC4wfSwiUGFkZGluZyI6eyIkaWQiOiI3NCIsIlRvcCI6MC4wLCJMZWZ0IjowLjAsIlJpZ2h0IjowLjAsIkJvdHRvbSI6MC4wfSwiQmFja2dyb3VuZCI6eyIkaWQiOiI3NSIsIkNvbG9yIjp7IiRyZWYiOiI1MyJ9fSwiSXNWaXNpYmxlIjp0cnVlLCJXaWR0aCI6MC4wLCJIZWlnaHQiOjAuMCwiQm9yZGVyU3R5bGUiOnsiJGlkIjoiNzYiLCJMaW5lQ29sb3IiOm51bGwsIkxpbmVXZWlnaHQiOjAuMCwiTGluZVR5cGUiOjAsIlBhcmVudFN0eWxlIjpudWxsfSwiUGFyZW50U3R5bGUiOm51bGx9LCJEYXRlU3R5bGUiOnsiJGlkIjoiNzciLCJGb250U2V0dGluZ3MiOnsiJGlkIjoiNzgiLCJGb250U2l6ZSI6MTAsIkZvbnROYW1lIjoiQ2FsaWJyaSIsIklzQm9sZCI6ZmFsc2UsIklzSXRhbGljIjpmYWxzZSwiSXNVbmRlcmxpbmVkIjpmYWxzZSwiUGFyZW50U3R5bGUiOm51bGx9LCJBdXRvU2l6ZSI6MCwiRm9yZWdyb3VuZCI6eyIkaWQiOiI3OSIsIkNvbG9yIjp7IiRpZCI6Ijgw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4MSIsIlRvcCI6MC4wLCJMZWZ0IjowLjAsIlJpZ2h0IjowLjAsIkJvdHRvbSI6MC4wfSwiUGFkZGluZyI6eyIkaWQiOiI4MiIsIlRvcCI6MC4wLCJMZWZ0IjowLjAsIlJpZ2h0IjowLjAsIkJvdHRvbSI6MC4wfSwiQmFja2dyb3VuZCI6eyIkaWQiOiI4MyIsIkNvbG9yIjp7IiRyZWYiOiI1MyJ9fSwiSXNWaXNpYmxlIjp0cnVlLCJXaWR0aCI6MC4wLCJIZWlnaHQiOjAuMCwiQm9yZGVyU3R5bGUiOnsiJGlkIjoiODQiLCJMaW5lQ29sb3IiOm51bGwsIkxpbmVXZWlnaHQiOjAuMCwiTGluZVR5cGUiOjAsIlBhcmVudFN0eWxlIjpudWxsfSwiUGFyZW50U3R5bGUiOm51bGx9LCJEYXRlRm9ybWF0Ijp7IiRpZCI6Ijg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2IiwiRm9ybWF0IjowLCJJc1Zpc2libGUiOmZhbHNlLCJMYXN0S25vd25WaXNpYmlsaXR5U3RhdGUiOmZhbHNlfSwiSXNWaXNpYmxlIjp0cnVlLCJQYXJlbnRTdHlsZSI6bnVsbH0sIkluZGV4IjowLCJTbWFydER1cmF0aW9uQWN0aXZhdGVkIjpmYWxzZSwiRGF0ZUZvcm1hdCI6eyIkcmVmIjoiODUifSwiV2Vla051bWJlcmluZyI6eyIkaWQiOiI4NyIsIkZvcm1hdCI6MCwiSXNWaXNpYmxlIjpmYWxzZSwiTGFzdEtub3duVmlzaWJpbGl0eVN0YXRlIjpmYWxzZX0sIklkIjoiYzI2NjNjNDMtZWEwNy00ZGQ2LTgyMTItOThiZTZmZjBhN2VlIiwiSW1wb3J0SWQiOm51bGwsIlRpdGxlIjoiRXhwbG9yYXRvcnkgRGF0YSBBbmFseXNpcyIsIk5vdGUiOiJlMXh5ZEdZeFhHRnVjMmxjWVc1emFXTndaekV5TlRKY2RXTXhYR2gwYldGMWRITndYR1JsWm1ZeWUxeG1iMjUwZEdKc2UxeG1NRnhtWTJoaGNuTmxkREFnVkdsdFpYTWdUbVYzSUZKdmJXRnVPMzE3WEdZeVhHWmphR0Z5YzJWME1DQlRaV2R2WlNCVlNUdDlmWHRjWTI5c2IzSjBZbXhjY21Wa01GeG5jbVZsYmpCY1lteDFaVEE3WEhKbFpESTFOVnhuY21WbGJqSTFOVnhpYkhWbE1qVTFPMXh5WldRMU1WeG5jbVZsYmpVeFhHSnNkV1UxTVR0OVhHeHZZMmhjYUdsamFGeGtZbU5vWEhCaGNtUmNjR3hoYVc1Y2JIUnljR0Z5WEdsMFlYQXdlMXhzWVc1bk1UQXpNMXhzYjJOb1hHWXlYR1p6TVRoY1kyWXlYR3gwY21Ob0lFcGxjM05sZlgwPSIsIkh5cGVybGluayI6eyIkaWQiOiI4OCIsIkFkZHJlc3MiOm51bGwsIlN1YkFkZHJlc3MiOm51bGx9LCJJc0NoYW5nZWQiOmZhbHNlLCJJc05ldyI6ZmFsc2V9fV0sIl9taWxlc3RvbmVzIjpbXSwiSWQiOiIwMDAwMDAwMC0wMDAwLTAwMDAtMDAwMC0wMDAwMDAwMDAwMDAiLCJJc1NpbmdsZUl0ZW1Sb3ciOnRydWV9LHsiJGlkIjoiODkiLCJfdGFza3MiOlt7IiRpZCI6IjkwIiwiX2F0dGFjaGVkTWlsZXN0b25lcyI6W10sIlRhc2tEZWZpbml0aW9uIjp7IiRpZCI6IjkxIiwiR3JvdXBOYW1lIjpudWxsLCJTdGFydERhdGUiOiIyMDIyLTA4LTE1VDAwOjAwOjAwWiIsIkVuZERhdGUiOiIyMDIyLTA4LTI5VDIzOjU5OjAwWiIsIlBlcmNlbnRhZ2VDb21wbGV0ZSI6bnVsbCwiU3R5bGUiOnsiJGlkIjoiOTIiLCJTaGFwZSI6MywiU2hhcGVUaGlja25lc3MiOjAsIkR1cmF0aW9uRm9ybWF0IjowLCJJbmNsdWRlTm9uV29ya2luZ0RheXNJbkR1cmF0aW9uIjpmYWxzZSwiUGVyY2VudGFnZUNvbXBsZXRlU3R5bGUiOnsiJGlkIjoiOTMiLCJGb250U2V0dGluZ3MiOnsiJGlkIjoiOTQiLCJGb250U2l6ZSI6MTAsIkZvbnROYW1lIjoiQ2FsaWJyaSIsIklzQm9sZCI6ZmFsc2UsIklzSXRhbGljIjpmYWxzZSwiSXNVbmRlcmxpbmVkIjpmYWxzZSwiUGFyZW50U3R5bGUiOm51bGx9LCJBdXRvU2l6ZSI6MCwiRm9yZWdyb3VuZCI6eyIkcmVmIjoiMzkifSwiTWF4V2lkdGgiOjIwMC4wLCJNYXhIZWlnaHQiOiJJbmZpbml0eSIsIlNtYXJ0Rm9yZWdyb3VuZElzQWN0aXZlIjpmYWxzZSwiSG9yaXpvbnRhbEFsaWdubWVudCI6MSwiVmVydGljYWxBbGlnbm1lbnQiOjAsIlNtYXJ0Rm9yZWdyb3VuZCI6bnVsbCwiQmFja2dyb3VuZEZpbGxUeXBlIjowLCJNYXJnaW4iOnsiJGlkIjoiOTUiLCJUb3AiOjAuMCwiTGVmdCI6MC4wLCJSaWdodCI6MC4wLCJCb3R0b20iOjAuMH0sIlBhZGRpbmciOnsiJGlkIjoiOTYiLCJUb3AiOjAuMCwiTGVmdCI6MC4wLCJSaWdodCI6MC4wLCJCb3R0b20iOjAuMH0sIkJhY2tncm91bmQiOnsiJHJlZiI6IjQzIn0sIklzVmlzaWJsZSI6dHJ1ZSwiV2lkdGgiOjAuMCwiSGVpZ2h0IjowLjAsIkJvcmRlclN0eWxlIjp7IiRpZCI6Ijk3IiwiTGluZUNvbG9yIjpudWxsLCJMaW5lV2VpZ2h0IjowLjAsIkxpbmVUeXBlIjowLCJQYXJlbnRTdHlsZSI6bnVsbH0sIlBhcmVudFN0eWxlIjpudWxsfSwiRHVyYXRpb25TdHlsZSI6eyIkaWQiOiI5OCIsIkZvbnRTZXR0aW5ncyI6eyIkaWQiOiI5OSIsIkZvbnRTaXplIjoxMCwiRm9udE5hbWUiOiJDYWxpYnJpIiwiSXNCb2xkIjpmYWxzZSwiSXNJdGFsaWMiOmZhbHNlLCJJc1VuZGVybGluZWQiOmZhbHNlLCJQYXJlbnRTdHlsZSI6bnVsbH0sIkF1dG9TaXplIjowLCJGb3JlZ3JvdW5kIjp7IiRyZWYiOiI0OCJ9LCJNYXhXaWR0aCI6MjAwLjAsIk1heEhlaWdodCI6IkluZmluaXR5IiwiU21hcnRGb3JlZ3JvdW5kSXNBY3RpdmUiOmZhbHNlLCJIb3Jpem9udGFsQWxpZ25tZW50IjoxLCJWZXJ0aWNhbEFsaWdubWVudCI6MCwiU21hcnRGb3JlZ3JvdW5kIjpudWxsLCJCYWNrZ3JvdW5kRmlsbFR5cGUiOjAsIk1hcmdpbiI6eyIkaWQiOiIxMDAiLCJUb3AiOjAuMCwiTGVmdCI6MC4wLCJSaWdodCI6MC4wLCJCb3R0b20iOjAuMH0sIlBhZGRpbmciOnsiJGlkIjoiMTAxIiwiVG9wIjowLjAsIkxlZnQiOjAuMCwiUmlnaHQiOjAuMCwiQm90dG9tIjowLjB9LCJCYWNrZ3JvdW5kIjp7IiRyZWYiOiI1MiJ9LCJJc1Zpc2libGUiOnRydWUsIldpZHRoIjowLjAsIkhlaWdodCI6MC4wLCJCb3JkZXJTdHlsZSI6eyIkaWQiOiIxMDIiLCJMaW5lQ29sb3IiOm51bGwsIkxpbmVXZWlnaHQiOjAuMCwiTGluZVR5cGUiOjAsIlBhcmVudFN0eWxlIjpudWxsfSwiUGFyZW50U3R5bGUiOm51bGx9LCJIb3Jpem9udGFsQ29ubmVjdG9yU3R5bGUiOnsiJGlkIjoiMTAzIiwiTGluZUNvbG9yIjp7IiRyZWYiOiI1NiJ9LCJMaW5lV2VpZ2h0IjoxLjAsIkxpbmVUeXBlIjowLCJQYXJlbnRTdHlsZSI6bnVsbH0sIlZlcnRpY2FsQ29ubmVjdG9yU3R5bGUiOnsiJGlkIjoiMTA0IiwiTGluZUNvbG9yIjp7IiRyZWYiOiI1OSJ9LCJMaW5lV2VpZ2h0IjowLjAsIkxpbmVUeXBlIjowLCJQYXJlbnRTdHlsZSI6bnVsbH0sIk1hcmdpbiI6bnVsbCwiU3RhcnREYXRlUG9zaXRpb24iOjMsIkVuZERhdGVQb3NpdGlvbiI6MywiRGF0ZUlzVmlzaWJsZSI6dHJ1ZSwiVGl0bGVQb3NpdGlvbiI6NCwiRHVyYXRpb25Qb3NpdGlvbiI6MiwiUGVyY2VudGFnZUNvbXBsZXRlZFBvc2l0aW9uIjoyLCJTcGFjaW5nIjoxMCwiSXNCZWxvd1RpbWViYW5kIjpmYWxzZSwiUGVyY2VudGFnZUNvbXBsZXRlU2hhcGVPcGFjaXR5IjozNSwiU2hhcGVTdHlsZSI6eyIkaWQiOiIxMDUiLCJNYXJnaW4iOnsiJGlkIjoiMTA2IiwiVG9wIjowLjAsIkxlZnQiOjQuMCwiUmlnaHQiOjQuMCwiQm90dG9tIjowLjB9LCJQYWRkaW5nIjp7IiRpZCI6IjEwNyIsIlRvcCI6MC4wLCJMZWZ0IjowLjAsIlJpZ2h0IjowLjAsIkJvdHRvbSI6MC4wfSwiQmFja2dyb3VuZCI6eyIkaWQiOiIxMDgiLCJDb2xvciI6eyIkaWQiOiIxMDkiLCJBIjoyNTUsIlIiOjIzMSwiRyI6MjMwLCJCIjoyMzB9fSwiSXNWaXNpYmxlIjp0cnVlLCJXaWR0aCI6MC4wLCJIZWlnaHQiOjEwLjAsIkJvcmRlclN0eWxlIjp7IiRpZCI6IjExMCIsIkxpbmVDb2xvciI6eyIkaWQiOiIxMTEiLCIkdHlwZSI6Ik5MUkUuQ29tbW9uLkRvbS5Tb2xpZENvbG9yQnJ1c2gsIE5MUkUuQ29tbW9uIiwiQ29sb3IiOnsiJGlkIjoiMTEyIiwiQSI6MjU1LCJSIjoyNiwiRyI6MTcwLCJCIjo2Nn19LCJMaW5lV2VpZ2h0Ijo0LjAsIkxpbmVUeXBlIjowLCJQYXJlbnRTdHlsZSI6bnVsbH0sIlBhcmVudFN0eWxlIjpudWxsfSwiVGl0bGVTdHlsZSI6eyIkaWQiOiIxMTMiLCJGb250U2V0dGluZ3MiOnsiJGlkIjoiMTE0IiwiRm9udFNpemUiOjExLCJGb250TmFtZSI6IkNhbGlicmkiLCJJc0JvbGQiOnRydWUsIklzSXRhbGljIjpmYWxzZSwiSXNVbmRlcmxpbmVkIjpmYWxzZSwiUGFyZW50U3R5bGUiOm51bGx9LCJBdXRvU2l6ZSI6MiwiRm9yZWdyb3VuZCI6eyIkaWQiOiIxMTUiLCJDb2xvciI6eyIkaWQiOiIxMTYiLCJBIjoyNTUsIlIiOjAsIkciOjAsIkIiOjB9fSwiTWF4V2lkdGgiOjEwOS4xMTQ5NTk3MTY3OTY4OCwiTWF4SGVpZ2h0IjoiSW5maW5pdHkiLCJTbWFydEZvcmVncm91bmRJc0FjdGl2ZSI6ZmFsc2UsIkhvcml6b250YWxBbGlnbm1lbnQiOjAsIlZlcnRpY2FsQWxpZ25tZW50IjowLCJTbWFydEZvcmVncm91bmQiOm51bGwsIkJhY2tncm91bmRGaWxsVHlwZSI6MCwiTWFyZ2luIjp7IiRpZCI6IjExNyIsIlRvcCI6MC4wLCJMZWZ0IjowLjAsIlJpZ2h0IjowLjAsIkJvdHRvbSI6MC4wfSwiUGFkZGluZyI6eyIkaWQiOiIxMTgiLCJUb3AiOjAuMCwiTGVmdCI6MC4wLCJSaWdodCI6MC4wLCJCb3R0b20iOjAuMH0sIkJhY2tncm91bmQiOnsiJHJlZiI6Ijc1In0sIklzVmlzaWJsZSI6dHJ1ZSwiV2lkdGgiOjAuMCwiSGVpZ2h0IjowLjAsIkJvcmRlclN0eWxlIjp7IiRpZCI6IjExOSIsIkxpbmVDb2xvciI6bnVsbCwiTGluZVdlaWdodCI6MC4wLCJMaW5lVHlwZSI6MCwiUGFyZW50U3R5bGUiOm51bGx9LCJQYXJlbnRTdHlsZSI6bnVsbH0sIkRhdGVTdHlsZSI6eyIkaWQiOiIxMjAiLCJGb250U2V0dGluZ3MiOnsiJGlkIjoiMTIxIiwiRm9udFNpemUiOjEwLCJGb250TmFtZSI6IkNhbGlicmkiLCJJc0JvbGQiOmZhbHNlLCJJc0l0YWxpYyI6ZmFsc2UsIklzVW5kZXJsaW5lZCI6ZmFsc2UsIlBhcmVudFN0eWxlIjpudWxsfSwiQXV0b1NpemUiOjAsIkZvcmVncm91bmQiOnsiJGlkIjoiMTIyIiwiQ29sb3IiOnsiJGlkIjoiMTI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QiLCJUb3AiOjAuMCwiTGVmdCI6MC4wLCJSaWdodCI6MC4wLCJCb3R0b20iOjAuMH0sIlBhZGRpbmciOnsiJGlkIjoiMTI1IiwiVG9wIjowLjAsIkxlZnQiOjAuMCwiUmlnaHQiOjAuMCwiQm90dG9tIjowLjB9LCJCYWNrZ3JvdW5kIjp7IiRyZWYiOiI4MyJ9LCJJc1Zpc2libGUiOnRydWUsIldpZHRoIjowLjAsIkhlaWdodCI6MC4wLCJCb3JkZXJTdHlsZSI6eyIkaWQiOiIxMjYiLCJMaW5lQ29sb3IiOm51bGwsIkxpbmVXZWlnaHQiOjAuMCwiTGluZVR5cGUiOjAsIlBhcmVudFN0eWxlIjpudWxsfSwiUGFyZW50U3R5bGUiOm51bGx9LCJEYXRlRm9ybWF0Ijp7IiRpZCI6IjEy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giLCJGb3JtYXQiOjAsIklzVmlzaWJsZSI6ZmFsc2UsIkxhc3RLbm93blZpc2liaWxpdHlTdGF0ZSI6ZmFsc2V9LCJJc1Zpc2libGUiOnRydWUsIlBhcmVudFN0eWxlIjpudWxsfSwiSW5kZXgiOjEsIlNtYXJ0RHVyYXRpb25BY3RpdmF0ZWQiOmZhbHNlLCJEYXRlRm9ybWF0Ijp7IiRyZWYiOiIxMjcifSwiV2Vla051bWJlcmluZyI6eyIkaWQiOiIxMjkiLCJGb3JtYXQiOjAsIklzVmlzaWJsZSI6ZmFsc2UsIkxhc3RLbm93blZpc2liaWxpdHlTdGF0ZSI6ZmFsc2V9LCJJZCI6IjVlZTRlMGM0LTlhOGItNGJjZi1hZjZiLWM1NmExNzJiMTM2ZCIsIkltcG9ydElkIjpudWxsLCJUaXRsZSI6IkVEQSBTdW1tYXJ5IFJlcG9ydCIsIk5vdGUiOm51bGwsIkh5cGVybGluayI6eyIkaWQiOiIxMzAiLCJBZGRyZXNzIjpudWxsLCJTdWJBZGRyZXNzIjpudWxsfSwiSXNDaGFuZ2VkIjpmYWxzZSwiSXNOZXciOmZhbHNlfX1dLCJfbWlsZXN0b25lcyI6W10sIklkIjoiMDAwMDAwMDAtMDAwMC0wMDAwLTAwMDAtMDAwMDAwMDAwMDAwIiwiSXNTaW5nbGVJdGVtUm93Ijp0cnVlfSx7IiRpZCI6IjEzMSIsIl90YXNrcyI6W3siJGlkIjoiMTMyIiwiX2F0dGFjaGVkTWlsZXN0b25lcyI6W10sIlRhc2tEZWZpbml0aW9uIjp7IiRpZCI6IjEzMyIsIkdyb3VwTmFtZSI6bnVsbCwiU3RhcnREYXRlIjoiMjAyMi0wOC0xN1QwMDowMDowMFoiLCJFbmREYXRlIjoiMjAyMi0wOC0yMlQyMzo1OTowMFoiLCJQZXJjZW50YWdlQ29tcGxldGUiOm51bGwsIlN0eWxlIjp7IiRpZCI6IjEzNCIsIlNoYXBlIjozLCJTaGFwZVRoaWNrbmVzcyI6MCwiRHVyYXRpb25Gb3JtYXQiOjAsIkluY2x1ZGVOb25Xb3JraW5nRGF5c0luRHVyYXRpb24iOmZhbHNlLCJQZXJjZW50YWdlQ29tcGxldGVTdHlsZSI6eyIkaWQiOiIxMzUiLCJGb250U2V0dGluZ3MiOnsiJGlkIjoiMTM2IiwiRm9udFNpemUiOjEwLCJGb250TmFtZSI6IkNhbGlicmkiLCJJc0JvbGQiOmZhbHNlLCJJc0l0YWxpYyI6ZmFsc2UsIklzVW5kZXJsaW5lZCI6ZmFsc2UsIlBhcmVudFN0eWxlIjpudWxsfSwiQXV0b1NpemUiOjAsIkZvcmVncm91bmQiOnsiJHJlZiI6IjM5In0sIk1heFdpZHRoIjoyMDAuMCwiTWF4SGVpZ2h0IjoiSW5maW5pdHkiLCJTbWFydEZvcmVncm91bmRJc0FjdGl2ZSI6ZmFsc2UsIkhvcml6b250YWxBbGlnbm1lbnQiOjEsIlZlcnRpY2FsQWxpZ25tZW50IjowLCJTbWFydEZvcmVncm91bmQiOm51bGwsIkJhY2tncm91bmRGaWxsVHlwZSI6MCwiTWFyZ2luIjp7IiRyZWYiOiI5NSJ9LCJQYWRkaW5nIjp7IiRyZWYiOiI5NiJ9LCJCYWNrZ3JvdW5kIjp7IiRyZWYiOiI0MyJ9LCJJc1Zpc2libGUiOnRydWUsIldpZHRoIjowLjAsIkhlaWdodCI6MC4wLCJCb3JkZXJTdHlsZSI6eyIkaWQiOiIxMzciLCJMaW5lQ29sb3IiOm51bGwsIkxpbmVXZWlnaHQiOjAuMCwiTGluZVR5cGUiOjAsIlBhcmVudFN0eWxlIjpudWxsfSwiUGFyZW50U3R5bGUiOm51bGx9LCJEdXJhdGlvblN0eWxlIjp7IiRpZCI6IjEzOCIsIkZvbnRTZXR0aW5ncyI6eyIkaWQiOiIxMzkiLCJGb250U2l6ZSI6MTAsIkZvbnROYW1lIjoiQ2FsaWJyaSIsIklzQm9sZCI6ZmFsc2UsIklzSXRhbGljIjpmYWxzZSwiSXNVbmRlcmxpbmVkIjpmYWxzZSwiUGFyZW50U3R5bGUiOm51bGx9LCJBdXRvU2l6ZSI6MCwiRm9yZWdyb3VuZCI6eyIkcmVmIjoiNDgifSwiTWF4V2lkdGgiOjIwMC4wLCJNYXhIZWlnaHQiOiJJbmZpbml0eSIsIlNtYXJ0Rm9yZWdyb3VuZElzQWN0aXZlIjpmYWxzZSwiSG9yaXpvbnRhbEFsaWdubWVudCI6MSwiVmVydGljYWxBbGlnbm1lbnQiOjAsIlNtYXJ0Rm9yZWdyb3VuZCI6bnVsbCwiQmFja2dyb3VuZEZpbGxUeXBlIjowLCJNYXJnaW4iOnsiJHJlZiI6IjEwMCJ9LCJQYWRkaW5nIjp7IiRyZWYiOiIxMDEifSwiQmFja2dyb3VuZCI6eyIkcmVmIjoiNTIifSwiSXNWaXNpYmxlIjp0cnVlLCJXaWR0aCI6MC4wLCJIZWlnaHQiOjAuMCwiQm9yZGVyU3R5bGUiOnsiJGlkIjoiMTQwIiwiTGluZUNvbG9yIjpudWxsLCJMaW5lV2VpZ2h0IjowLjAsIkxpbmVUeXBlIjowLCJQYXJlbnRTdHlsZSI6bnVsbH0sIlBhcmVudFN0eWxlIjpudWxsfSwiSG9yaXpvbnRhbENvbm5lY3RvclN0eWxlIjp7IiRpZCI6IjE0MSIsIkxpbmVDb2xvciI6eyIkcmVmIjoiNTYifSwiTGluZVdlaWdodCI6MS4wLCJMaW5lVHlwZSI6MCwiUGFyZW50U3R5bGUiOm51bGx9LCJWZXJ0aWNhbENvbm5lY3RvclN0eWxlIjp7IiRpZCI6IjE0MiIsIkxpbmVDb2xvciI6eyIkcmVmIjoiNTkifSwiTGluZVdlaWdodCI6MC4wLCJMaW5lVHlwZSI6MCwiUGFyZW50U3R5bGUiOm51bGx9LCJNYXJnaW4iOm51bGwsIlN0YXJ0RGF0ZVBvc2l0aW9uIjozLCJFbmREYXRlUG9zaXRpb24iOjMsIkRhdGVJc1Zpc2libGUiOnRydWUsIlRpdGxlUG9zaXRpb24iOjQsIkR1cmF0aW9uUG9zaXRpb24iOjIsIlBlcmNlbnRhZ2VDb21wbGV0ZWRQb3NpdGlvbiI6MiwiU3BhY2luZyI6MywiSXNCZWxvd1RpbWViYW5kIjpmYWxzZSwiUGVyY2VudGFnZUNvbXBsZXRlU2hhcGVPcGFjaXR5IjozNSwiU2hhcGVTdHlsZSI6eyIkaWQiOiIxNDMiLCJNYXJnaW4iOnsiJHJlZiI6IjEwNiJ9LCJQYWRkaW5nIjp7IiRyZWYiOiIxMDcifSwiQmFja2dyb3VuZCI6eyIkaWQiOiIxNDQiLCJDb2xvciI6eyIkaWQiOiIxNDUiLCJBIjoyNTUsIlIiOjIzMSwiRyI6MjMwLCJCIjoyMzB9fSwiSXNWaXNpYmxlIjp0cnVlLCJXaWR0aCI6MC4wLCJIZWlnaHQiOjEwLjAsIkJvcmRlclN0eWxlIjp7IiRpZCI6IjE0NiIsIkxpbmVDb2xvciI6eyIkaWQiOiIxNDciLCIkdHlwZSI6Ik5MUkUuQ29tbW9uLkRvbS5Tb2xpZENvbG9yQnJ1c2gsIE5MUkUuQ29tbW9uIiwiQ29sb3IiOnsiJGlkIjoiMTQ4IiwiQSI6MjU1LCJSIjoyNiwiRyI6MTcwLCJCIjo2Nn19LCJMaW5lV2VpZ2h0Ijo0LjAsIkxpbmVUeXBlIjowLCJQYXJlbnRTdHlsZSI6bnVsbH0sIlBhcmVudFN0eWxlIjpudWxsfSwiVGl0bGVTdHlsZSI6eyIkaWQiOiIxNDkiLCJGb250U2V0dGluZ3MiOnsiJGlkIjoiMTUwIiwiRm9udFNpemUiOjExLCJGb250TmFtZSI6IkNhbGlicmkiLCJJc0JvbGQiOnRydWUsIklzSXRhbGljIjpmYWxzZSwiSXNVbmRlcmxpbmVkIjpmYWxzZSwiUGFyZW50U3R5bGUiOm51bGx9LCJBdXRvU2l6ZSI6MCwiRm9yZWdyb3VuZCI6eyIkcmVmIjoiMTE1In0sIk1heFdpZHRoIjo3MjAuMC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c1In0sIklzVmlzaWJsZSI6dHJ1ZSwiV2lkdGgiOjAuMCwiSGVpZ2h0IjowLjAsIkJvcmRlclN0eWxlIjp7IiRpZCI6IjE1MSIsIkxpbmVDb2xvciI6bnVsbCwiTGluZVdlaWdodCI6MC4wLCJMaW5lVHlwZSI6MCwiUGFyZW50U3R5bGUiOm51bGx9LCJQYXJlbnRTdHlsZSI6bnVsbH0sIkRhdGVTdHlsZSI6eyIkaWQiOiIxNTIiLCJGb250U2V0dGluZ3MiOnsiJGlkIjoiMTUzIiwiRm9udFNpemUiOjEwLCJGb250TmFtZSI6IkNhbGlicmkiLCJJc0JvbGQiOmZhbHNlLCJJc0l0YWxpYyI6ZmFsc2UsIklzVW5kZXJsaW5lZCI6ZmFsc2UsIlBhcmVudFN0eWxlIjpudWxs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4MyJ9LCJJc1Zpc2libGUiOnRydWUsIldpZHRoIjowLjAsIkhlaWdodCI6MC4wLCJCb3JkZXJTdHlsZSI6eyIkaWQiOiIxNTQiLCJMaW5lQ29sb3IiOm51bGwsIkxpbmVXZWlnaHQiOjAuMCwiTGluZVR5cGUiOjAsIlBhcmVudFN0eWxlIjpudWxsfSwiUGFyZW50U3R5bGUiOm51bGx9LCJEYXRlRm9ybWF0Ijp7IiRyZWYiOiIxMjcifSwiV2Vla051bWJlcmluZyI6eyIkaWQiOiIxNTUiLCJGb3JtYXQiOjAsIklzVmlzaWJsZSI6ZmFsc2UsIkxhc3RLbm93blZpc2liaWxpdHlTdGF0ZSI6ZmFsc2V9LCJJc1Zpc2libGUiOnRydWUsIlBhcmVudFN0eWxlIjpudWxsfSwiSW5kZXgiOjIsIlNtYXJ0RHVyYXRpb25BY3RpdmF0ZWQiOmZhbHNlLCJEYXRlRm9ybWF0Ijp7IiRyZWYiOiIxMjcifSwiV2Vla051bWJlcmluZyI6eyIkaWQiOiIxNTYiLCJGb3JtYXQiOjAsIklzVmlzaWJsZSI6ZmFsc2UsIkxhc3RLbm93blZpc2liaWxpdHlTdGF0ZSI6ZmFsc2V9LCJJZCI6ImJhOGZiNDFiLTVkOGItNDQ1ZC04MDg3LWM5ZDgzMmFlYjJlNSIsIkltcG9ydElkIjpudWxsLCJUaXRsZSI6IkNsYXNzaWZpY2F0aW9uIG9mIFByb2JsZW0gLSBTdW1tYXJ5IFJlcG9ydCIsIk5vdGUiOm51bGwsIkh5cGVybGluayI6eyIkaWQiOiIxNTciLCJBZGRyZXNzIjpudWxsLCJTdWJBZGRyZXNzIjpudWxsfSwiSXNDaGFuZ2VkIjpmYWxzZSwiSXNOZXciOmZhbHNlfX1dLCJfbWlsZXN0b25lcyI6W10sIklkIjoiMDAwMDAwMDAtMDAwMC0wMDAwLTAwMDAtMDAwMDAwMDAwMDAwIiwiSXNTaW5nbGVJdGVtUm93Ijp0cnVlfV0sIkluZGV4IjowLCJJZCI6ImIwY2ViMjQxLTU1NTgtNDY3ZC1iNThjLWI3ZWYxNDNhODBiZSIsIkhlYWRlclRleHQiOiJUZWFtIiwiSXNEZWZhdWx0IjpmYWxzZSwiU3R5bGUiOnsiJGlkIjoiMTU4IiwiSGVhZGVyU3R5bGUiOnsiJGlkIjoiMTU5IiwiVGV4dFN0eWxlIjp7IiRpZCI6IjE2MCIsIkZvbnRTZXR0aW5ncyI6eyIkaWQiOiIxNjEiLCJGb250U2l6ZSI6MTEsIkZvbnROYW1lIjoiQ2FsaWJyaSIsIklzQm9sZCI6ZmFsc2UsIklzSXRhbGljIjpmYWxzZSwiSXNVbmRlcmxpbmVkIjpmYWxzZSwiUGFyZW50U3R5bGUiOm51bGx9LCJBdXRvU2l6ZSI6MiwiRm9yZWdyb3VuZCI6eyIkaWQiOiIxNjIiLCJDb2xvciI6eyIkaWQiOiIxNjM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jQiLCJUb3AiOjAuMCwiTGVmdCI6MC4wLCJSaWdodCI6MC4wLCJCb3R0b20iOjAuMH0sIlBhZGRpbmciOnsiJGlkIjoiMTY1IiwiVG9wIjowLjAsIkxlZnQiOjAuMCwiUmlnaHQiOjAuMCwiQm90dG9tIjowLjB9LCJCYWNrZ3JvdW5kIjpudWxsLCJJc1Zpc2libGUiOnRydWUsIldpZHRoIjowLjAsIkhlaWdodCI6MC4wLCJCb3JkZXJTdHlsZSI6bnVsbCwiUGFyZW50U3R5bGUiOm51bGx9LCJSZWN0YW5nbGVTdHlsZSI6eyIkaWQiOiIxNjYiLCJNYXJnaW4iOnsiJGlkIjoiMTY3IiwiVG9wIjowLjAsIkxlZnQiOjAuMCwiUmlnaHQiOjAuMCwiQm90dG9tIjowLjB9LCJQYWRkaW5nIjp7IiRpZCI6IjE2OCIsIlRvcCI6MC4wLCJMZWZ0IjowLjAsIlJpZ2h0IjowLjAsIkJvdHRvbSI6MC4wfSwiQmFja2dyb3VuZCI6eyIkaWQiOiIxNjkiLCJDb2xvciI6eyIkaWQiOiIxNzAiLCJBIjo2MywiUiI6MjU0LCJHIjoxODYsIkIiOjEwfX0sIklzVmlzaWJsZSI6dHJ1ZSwiV2lkdGgiOjAuMCwiSGVpZ2h0IjowLjAsIkJvcmRlclN0eWxlIjp7IiRpZCI6IjE3MSIsIkxpbmVDb2xvciI6eyIkaWQiOiIxNzIiLCIkdHlwZSI6Ik5MUkUuQ29tbW9uLkRvbS5Tb2xpZENvbG9yQnJ1c2gsIE5MUkUuQ29tbW9uIiwiQ29sb3IiOnsiJGlkIjoiMTczIiwiQSI6MjU1LCJSIjoyNTUsIkciOjAsIkIiOjB9fSwiTGluZVdlaWdodCI6MC4wLCJMaW5lVHlwZSI6MCwiUGFyZW50U3R5bGUiOm51bGx9LCJQYXJlbnRTdHlsZSI6bnVsbH0sIk1hcmdpbiI6eyIkaWQiOiIxNzQiLCJUb3AiOjAuMCwiTGVmdCI6MC4wLCJSaWdodCI6MC4wLCJCb3R0b20iOjAuMH0sIlBhZGRpbmciOnsiJGlkIjoiMTc1IiwiVG9wIjowLjAsIkxlZnQiOjAuMCwiUmlnaHQiOjAuMCwiQm90dG9tIjowLjB9LCJCYWNrZ3JvdW5kIjpudWxsLCJJc1Zpc2libGUiOnRydWUsIldpZHRoIjowLjAsIkhlaWdodCI6MC4wLCJCb3JkZXJTdHlsZSI6bnVsbCwiUGFyZW50U3R5bGUiOm51bGx9LCJCYWNrZ3JvdW5kU3R5bGUiOnsiJGlkIjoiMTc2IiwiTWFyZ2luIjp7IiRpZCI6IjE3NyIsIlRvcCI6MC4wLCJMZWZ0IjowLjAsIlJpZ2h0IjowLjAsIkJvdHRvbSI6MC4wfSwiUGFkZGluZyI6eyIkaWQiOiIxNzgiLCJUb3AiOjAuMCwiTGVmdCI6MC4wLCJSaWdodCI6MC4wLCJCb3R0b20iOjAuMH0sIkJhY2tncm91bmQiOnsiJGlkIjoiMTc5IiwiQ29sb3IiOnsiJGlkIjoiMTgwIiwiQSI6NTEsIlIiOjE2NSwiRyI6MTY1LCJCIjoxNjV9fSwiSXNWaXNpYmxlIjp0cnVlLCJXaWR0aCI6MC4wLCJIZWlnaHQiOjAuMCwiQm9yZGVyU3R5bGUiOnsiJGlkIjoiMTgxIiwiTGluZUNvbG9yIjp7IiRpZCI6IjE4MiIsIiR0eXBlIjoiTkxSRS5Db21tb24uRG9tLlNvbGlkQ29sb3JCcnVzaCwgTkxSRS5Db21tb24iLCJDb2xvciI6eyIkaWQiOiIxODMiLCJBIjoyNTUsIlIiOjI1NSwiRyI6MCwiQiI6MH19LCJMaW5lV2VpZ2h0IjowLjAsIkxpbmVUeXBlIjowLCJQYXJlbnRTdHlsZSI6bnVsbH0sIlBhcmVudFN0eWxlIjpudWxsfSwiTWFyZ2luIjp7IiRpZCI6IjE4NCIsIlRvcCI6MC4wLCJMZWZ0IjowLjAsIlJpZ2h0IjowLjAsIkJvdHRvbSI6MC4wfSwiUGFkZGluZyI6eyIkaWQiOiIxODUiLCJUb3AiOjAuMCwiTGVmdCI6MC4wLCJSaWdodCI6MC4wLCJCb3R0b20iOjAuMH0sIklzVmlzaWJsZSI6dHJ1ZSwiV2lkdGgiOjAuMCwiSGVpZ2h0IjowLjAsIkJvcmRlclN0eWxlIjpudWxsLCJQYXJlbnRTdHlsZSI6bnVsbH19XSwiSWQiOiIyNDk4NWQ1ZC03MDNmLTRiYTItODAyNC1kZDZjM2Y0ZTVmMjAiLCJJbmRleCI6MCwiSGVhZGVyVGV4dCI6IlBsYW5uaW5nIiwiU3R5bGUiOnsiJGlkIjoiMTg2IiwiSGVhZGVyU3R5bGUiOnsiJGlkIjoiMTg3IiwiVGV4dElzVmVydGljYWwiOmZhbHNlLCJUZXh0U3R5bGUiOnsiJGlkIjoiMTg4IiwiRm9udFNldHRpbmdzIjp7IiRpZCI6IjE4OSIsIkZvbnRTaXplIjoxMCwiRm9udE5hbWUiOiJGcmFua2xpbiBHb3RoaWMgTWVkaXVtIiwiSXNCb2xkIjpmYWxzZSwiSXNJdGFsaWMiOmZhbHNlLCJJc1VuZGVybGluZWQiOmZhbHNlLCJQYXJlbnRTdHlsZSI6bnVsbH0sIkF1dG9TaXplIjowLCJGb3JlZ3JvdW5kIjp7IiRpZCI6IjE5MCIsIkNvbG9yIjp7IiRpZCI6IjE5MSIsIkEiOjI1NSwiUiI6MCwiRyI6MCwiQiI6MH19LCJNYXhXaWR0aCI6MC4wLCJNYXhIZWlnaHQiOjAuMCwiU21hcnRGb3JlZ3JvdW5kSXNBY3RpdmUiOmZhbHNlLCJIb3Jpem9udGFsQWxpZ25tZW50IjowLCJWZXJ0aWNhbEFsaWdubWVudCI6MCwiU21hcnRGb3JlZ3JvdW5kIjpudWxsLCJCYWNrZ3JvdW5kRmlsbFR5cGUiOjAsIk1hcmdpbiI6eyIkaWQiOiIxOTIiLCJUb3AiOjAuMCwiTGVmdCI6MC4wLCJSaWdodCI6MC4wLCJCb3R0b20iOjAuMH0sIlBhZGRpbmciOnsiJGlkIjoiMTkzIiwiVG9wIjowLjAsIkxlZnQiOjAuMCwiUmlnaHQiOjAuMCwiQm90dG9tIjowLjB9LCJCYWNrZ3JvdW5kIjpudWxsLCJJc1Zpc2libGUiOmZhbHNlLCJXaWR0aCI6MC4wLCJIZWlnaHQiOjAuMCwiQm9yZGVyU3R5bGUiOm51bGwsIlBhcmVudFN0eWxlIjpudWxsfSwiUmVjdGFuZ2xlU3R5bGUiOnsiJGlkIjoiMTk0IiwiTWFyZ2luIjp7IiRpZCI6IjE5NSIsIlRvcCI6MC4wLCJMZWZ0IjowLjAsIlJpZ2h0IjowLjAsIkJvdHRvbSI6MC4wfSwiUGFkZGluZyI6eyIkaWQiOiIxOTYiLCJUb3AiOjAuMCwiTGVmdCI6MC4wLCJSaWdodCI6MC4wLCJCb3R0b20iOjAuMH0sIkJhY2tncm91bmQiOnsiJGlkIjoiMTk3IiwiQ29sb3IiOnsiJGlkIjoiMTk4IiwiQSI6MTI3LCJSIjoyNTQsIkciOjE4NiwiQiI6MTB9fSwiSXNWaXNpYmxlIjpmYWxzZSwiV2lkdGgiOjAuMCwiSGVpZ2h0IjowLjAsIkJvcmRlclN0eWxlIjp7IiRpZCI6IjE5OSIsIkxpbmVDb2xvciI6eyIkaWQiOiIyMDAiLCIkdHlwZSI6Ik5MUkUuQ29tbW9uLkRvbS5Tb2xpZENvbG9yQnJ1c2gsIE5MUkUuQ29tbW9uIiwiQ29sb3IiOnsiJGlkIjoiMjAxIiwiQSI6MjU1LCJSIjoyNTUsIkciOjAsIkIiOjB9fSwiTGluZVdlaWdodCI6MC4wLCJMaW5lVHlwZSI6MCwiUGFyZW50U3R5bGUiOm51bGx9LCJQYXJlbnRTdHlsZSI6bnVsbH0sIk1hcmdpbiI6eyIkaWQiOiIyMDIiLCJUb3AiOjAuMCwiTGVmdCI6MC4wLCJSaWdodCI6MC4wLCJCb3R0b20iOjAuMH0sIlBhZGRpbmciOnsiJGlkIjoiMjAzIiwiVG9wIjowLjAsIkxlZnQiOjAuMCwiUmlnaHQiOjAuMCwiQm90dG9tIjowLjB9LCJCYWNrZ3JvdW5kIjpudWxsLCJJc1Zpc2libGUiOnRydWUsIldpZHRoIjowLjAsIkhlaWdodCI6MC4wLCJCb3JkZXJTdHlsZSI6bnVsbCwiUGFyZW50U3R5bGUiOm51bGx9LCJCYWNrZ3JvdW5kU3R5bGUiOnsiJGlkIjoiMjA0IiwiTWFyZ2luIjp7IiRpZCI6IjIwNSIsIlRvcCI6MC4wLCJMZWZ0IjowLjAsIlJpZ2h0IjowLjAsIkJvdHRvbSI6MC4wfSwiUGFkZGluZyI6eyIkaWQiOiIyMDYiLCJUb3AiOjAuMCwiTGVmdCI6MC4wLCJSaWdodCI6MC4wLCJCb3R0b20iOjAuMH0sIkJhY2tncm91bmQiOnsiJGlkIjoiMjA3IiwiQ29sb3IiOnsiJGlkIjoiMjA4IiwiQSI6MzgsIlIiOjAsIkciOjExNCwiQiI6MTg4fX0sIklzVmlzaWJsZSI6dHJ1ZSwiV2lkdGgiOjAuMCwiSGVpZ2h0IjowLjAsIkJvcmRlclN0eWxlIjp7IiRpZCI6IjIwOSIsIkxpbmVDb2xvciI6eyIkaWQiOiIyMTAiLCIkdHlwZSI6Ik5MUkUuQ29tbW9uLkRvbS5Tb2xpZENvbG9yQnJ1c2gsIE5MUkUuQ29tbW9uIiwiQ29sb3IiOnsiJGlkIjoiMjExIiwiQSI6MjU1LCJSIjoyNTUsIkciOjAsIkIiOjB9fSwiTGluZVdlaWdodCI6MC4wLCJMaW5lVHlwZSI6MCwiUGFyZW50U3R5bGUiOm51bGx9LCJQYXJlbnRTdHlsZSI6bnVsbH0sIklzQWJvdmVUaW1lYmFuZCI6ZmFsc2UsIk1hcmdpbiI6eyIkaWQiOiIyMTIiLCJUb3AiOjAuMCwiTGVmdCI6MC4wLCJSaWdodCI6MC4wLCJCb3R0b20iOjAuMH0sIlBhZGRpbmciOnsiJGlkIjoiMjEzIiwiVG9wIjowLjAsIkxlZnQiOjAuMCwiUmlnaHQiOjAuMCwiQm90dG9tIjowLjB9LCJJc1Zpc2libGUiOnRydWUsIldpZHRoIjowLjAsIkhlaWdodCI6MC4wLCJCb3JkZXJTdHlsZSI6eyIkaWQiOiIyMTQiLCJMaW5lQ29sb3IiOm51bGwsIkxpbmVXZWlnaHQiOjAuMCwiTGluZVR5cGUiOjAsIlBhcmVudFN0eWxlIjpudWxsfSwiUGFyZW50U3R5bGUiOm51bGx9fSx7IiRpZCI6IjIxNSIsIl9hY3Rpdml0aWVzIjpbeyIkaWQiOiIyMTYiLCJfcm93cyI6W3siJGlkIjoiMjE3IiwiX3Rhc2tzIjpbeyIkaWQiOiIyMTgiLCJfYXR0YWNoZWRNaWxlc3RvbmVzIjpbXSwiVGFza0RlZmluaXRpb24iOnsiJGlkIjoiMjE5IiwiR3JvdXBOYW1lIjpudWxsLCJTdGFydERhdGUiOiIyMDIyLTA4LTIyVDAwOjAwOjAwWiIsIkVuZERhdGUiOiIyMDIyLTA4LTI1VDIzOjU5OjAwWiIsIlBlcmNlbnRhZ2VDb21wbGV0ZSI6bnVsbCwiU3R5bGUiOnsiJGlkIjoiMjIwIiwiU2hhcGUiOjMsIlNoYXBlVGhpY2tuZXNzIjowLCJEdXJhdGlvbkZvcm1hdCI6MCwiSW5jbHVkZU5vbldvcmtpbmdEYXlzSW5EdXJhdGlvbiI6ZmFsc2UsIlBlcmNlbnRhZ2VDb21wbGV0ZVN0eWxlIjp7IiRpZCI6IjIyMSIsIkZvbnRTZXR0aW5ncyI6eyIkaWQiOiIyMjIiLCJGb250U2l6ZSI6MTAsIkZvbnROYW1lIjoiQ2FsaWJyaSIsIklzQm9sZCI6ZmFsc2UsIklzSXRhbGljIjpmYWxzZSwiSXNVbmRlcmxpbmVkIjpmYWxzZSwiUGFyZW50U3R5bGUiOm51bGx9LCJBdXRvU2l6ZSI6MCwiRm9yZWdyb3VuZCI6eyIkcmVmIjoiMzkifSwiTWF4V2lkdGgiOjIwMC4wLCJNYXhIZWlnaHQiOiJJbmZpbml0eSIsIlNtYXJ0Rm9yZWdyb3VuZElzQWN0aXZlIjpmYWxzZSwiSG9yaXpvbnRhbEFsaWdubWVudCI6MSwiVmVydGljYWxBbGlnbm1lbnQiOjAsIlNtYXJ0Rm9yZWdyb3VuZCI6bnVsbCwiQmFja2dyb3VuZEZpbGxUeXBlIjowLCJNYXJnaW4iOnsiJHJlZiI6Ijk1In0sIlBhZGRpbmciOnsiJHJlZiI6Ijk2In0sIkJhY2tncm91bmQiOnsiJHJlZiI6IjQzIn0sIklzVmlzaWJsZSI6dHJ1ZSwiV2lkdGgiOjAuMCwiSGVpZ2h0IjowLjAsIkJvcmRlclN0eWxlIjp7IiRpZCI6IjIyMyIsIkxpbmVDb2xvciI6bnVsbCwiTGluZVdlaWdodCI6MC4wLCJMaW5lVHlwZSI6MCwiUGFyZW50U3R5bGUiOm51bGx9LCJQYXJlbnRTdHlsZSI6bnVsbH0sIkR1cmF0aW9uU3R5bGUiOnsiJGlkIjoiMjI0IiwiRm9udFNldHRpbmdzIjp7IiRpZCI6IjIyNSIsIkZvbnRTaXplIjoxMCwiRm9udE5hbWUiOiJDYWxpYnJpIiwiSXNCb2xkIjpmYWxzZSwiSXNJdGFsaWMiOmZhbHNlLCJJc1VuZGVybGluZWQiOmZhbHNlLCJQYXJlbnRTdHlsZSI6bnVsbH0sIkF1dG9TaXplIjowLCJGb3JlZ3JvdW5kIjp7IiRyZWYiOiI0OCJ9LCJNYXhXaWR0aCI6MjAwLjAsIk1heEhlaWdodCI6IkluZmluaXR5IiwiU21hcnRGb3JlZ3JvdW5kSXNBY3RpdmUiOmZhbHNlLCJIb3Jpem9udGFsQWxpZ25tZW50IjoxLCJWZXJ0aWNhbEFsaWdubWVudCI6MCwiU21hcnRGb3JlZ3JvdW5kIjpudWxsLCJCYWNrZ3JvdW5kRmlsbFR5cGUiOjAsIk1hcmdpbiI6eyIkcmVmIjoiMTAwIn0sIlBhZGRpbmciOnsiJHJlZiI6IjEwMSJ9LCJCYWNrZ3JvdW5kIjp7IiRyZWYiOiI1MiJ9LCJJc1Zpc2libGUiOnRydWUsIldpZHRoIjowLjAsIkhlaWdodCI6MC4wLCJCb3JkZXJTdHlsZSI6eyIkaWQiOiIyMjYiLCJMaW5lQ29sb3IiOm51bGwsIkxpbmVXZWlnaHQiOjAuMCwiTGluZVR5cGUiOjAsIlBhcmVudFN0eWxlIjpudWxsfSwiUGFyZW50U3R5bGUiOm51bGx9LCJIb3Jpem9udGFsQ29ubmVjdG9yU3R5bGUiOnsiJGlkIjoiMjI3IiwiTGluZUNvbG9yIjp7IiRyZWYiOiI1NiJ9LCJMaW5lV2VpZ2h0IjoxLjAsIkxpbmVUeXBlIjowLCJQYXJlbnRTdHlsZSI6bnVsbH0sIlZlcnRpY2FsQ29ubmVjdG9yU3R5bGUiOnsiJGlkIjoiMjI4IiwiTGluZUNvbG9yIjp7IiRyZWYiOiI1OSJ9LCJMaW5lV2VpZ2h0IjowLjAsIkxpbmVUeXBlIjowLCJQYXJlbnRTdHlsZSI6bnVsbH0sIk1hcmdpbiI6bnVsbCwiU3RhcnREYXRlUG9zaXRpb24iOjMsIkVuZERhdGVQb3NpdGlvbiI6MywiRGF0ZUlzVmlzaWJsZSI6dHJ1ZSwiVGl0bGVQb3NpdGlvbiI6NCwiRHVyYXRpb25Qb3NpdGlvbiI6MiwiUGVyY2VudGFnZUNvbXBsZXRlZFBvc2l0aW9uIjoyLCJTcGFjaW5nIjoxMCwiSXNCZWxvd1RpbWViYW5kIjpmYWxzZSwiUGVyY2VudGFnZUNvbXBsZXRlU2hhcGVPcGFjaXR5IjozNSwiU2hhcGVTdHlsZSI6eyIkaWQiOiIyMjkiLCJNYXJnaW4iOnsiJHJlZiI6IjEwNiJ9LCJQYWRkaW5nIjp7IiRyZWYiOiIxMDcifSwiQmFja2dyb3VuZCI6eyIkaWQiOiIyMzAiLCJDb2xvciI6eyIkaWQiOiIyMzEiLCJBIjoyNTUsIlIiOjIzMSwiRyI6MjMwLCJCIjoyMzB9fSwiSXNWaXNpYmxlIjp0cnVlLCJXaWR0aCI6MC4wLCJIZWlnaHQiOjEwLjAsIkJvcmRlclN0eWxlIjp7IiRpZCI6IjIzMiIsIkxpbmVDb2xvciI6eyIkaWQiOiIyMzMiLCIkdHlwZSI6Ik5MUkUuQ29tbW9uLkRvbS5Tb2xpZENvbG9yQnJ1c2gsIE5MUkUuQ29tbW9uIiwiQ29sb3IiOnsiJGlkIjoiMjM0IiwiQSI6MjU1LCJSIjoyNTUsIkciOjAsIkIiOjB9fSwiTGluZVdlaWdodCI6Mi4wLCJMaW5lVHlwZSI6MCwiUGFyZW50U3R5bGUiOm51bGx9LCJQYXJlbnRTdHlsZSI6bnVsbH0sIlRpdGxlU3R5bGUiOnsiJGlkIjoiMjM1IiwiRm9udFNldHRpbmdzIjp7IiRpZCI6IjIzNiIsIkZvbnRTaXplIjoxMSwiRm9udE5hbWUiOiJDYWxpYnJpIiwiSXNCb2xkIjp0cnVlLCJJc0l0YWxpYyI6ZmFsc2UsIklzVW5kZXJsaW5lZCI6ZmFsc2UsIlBhcmVudFN0eWxlIjpudWxsfSwiQXV0b1NpemUiOjAsIkZvcmVncm91bmQiOnsiJHJlZiI6IjExNSJ9LCJNYXhXaWR0aCI6NzIwLjA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3NSJ9LCJJc1Zpc2libGUiOnRydWUsIldpZHRoIjowLjAsIkhlaWdodCI6MC4wLCJCb3JkZXJTdHlsZSI6eyIkaWQiOiIyMzciLCJMaW5lQ29sb3IiOm51bGwsIkxpbmVXZWlnaHQiOjAuMCwiTGluZVR5cGUiOjAsIlBhcmVudFN0eWxlIjpudWxsfSwiUGFyZW50U3R5bGUiOm51bGx9LCJEYXRlU3R5bGUiOnsiJGlkIjoiMjM4IiwiRm9udFNldHRpbmdzIjp7IiRpZCI6IjIzOSIsIkZvbnRTaXplIjoxMCwiRm9udE5hbWUiOiJDYWxpYnJpIiwiSXNCb2xkIjpmYWxzZSwiSXNJdGFsaWMiOmZhbHNlLCJJc1VuZGVybGluZWQiOmZhbHNlLCJQYXJlbnRTdHlsZSI6bnVsbH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ODMifSwiSXNWaXNpYmxlIjp0cnVlLCJXaWR0aCI6MC4wLCJIZWlnaHQiOjAuMCwiQm9yZGVyU3R5bGUiOnsiJGlkIjoiMjQwIiwiTGluZUNvbG9yIjpudWxsLCJMaW5lV2VpZ2h0IjowLjAsIkxpbmVUeXBlIjowLCJQYXJlbnRTdHlsZSI6bnVsbH0sIlBhcmVudFN0eWxlIjpudWxsfSwiRGF0ZUZvcm1hdCI6eyIkcmVmIjoiMTI3In0sIldlZWtOdW1iZXJpbmciOnsiJGlkIjoiMjQxIiwiRm9ybWF0IjowLCJJc1Zpc2libGUiOmZhbHNlLCJMYXN0S25vd25WaXNpYmlsaXR5U3RhdGUiOmZhbHNlfSwiSXNWaXNpYmxlIjp0cnVlLCJQYXJlbnRTdHlsZSI6bnVsbH0sIkluZGV4IjowLCJTbWFydER1cmF0aW9uQWN0aXZhdGVkIjpmYWxzZSwiRGF0ZUZvcm1hdCI6eyIkcmVmIjoiMTI3In0sIldlZWtOdW1iZXJpbmciOnsiJGlkIjoiMjQyIiwiRm9ybWF0IjowLCJJc1Zpc2libGUiOmZhbHNlLCJMYXN0S25vd25WaXNpYmlsaXR5U3RhdGUiOmZhbHNlfSwiSWQiOiIzZDhkNmNkZC00MjZhLTQxYWItOTMyNy02OGRmMTA3NDViMWQiLCJJbXBvcnRJZCI6bnVsbCwiVGl0bGUiOiJEYXRhIENsZWFuaW5nICYgVHJhbnNmb3JtYXRpb24iLCJOb3RlIjpudWxsLCJIeXBlcmxpbmsiOnsiJGlkIjoiMjQzIiwiQWRkcmVzcyI6bnVsbCwiU3ViQWRkcmVzcyI6bnVsbH0sIklzQ2hhbmdlZCI6ZmFsc2UsIklzTmV3IjpmYWxzZX19XSwiX21pbGVzdG9uZXMiOltdLCJJZCI6IjAwMDAwMDAwLTAwMDAtMDAwMC0wMDAwLTAwMDAwMDAwMDAwMCIsIklzU2luZ2xlSXRlbVJvdyI6dHJ1ZX0seyIkaWQiOiIyNDQiLCJfdGFza3MiOlt7IiRpZCI6IjI0NSIsIl9hdHRhY2hlZE1pbGVzdG9uZXMiOltdLCJUYXNrRGVmaW5pdGlvbiI6eyIkaWQiOiIyNDYiLCJHcm91cE5hbWUiOm51bGwsIlN0YXJ0RGF0ZSI6IjIwMjItMDgtMjNUMDA6MDA6MDBaIiwiRW5kRGF0ZSI6IjIwMjItMDgtMjZUMjM6NTk6MDBaIiwiUGVyY2VudGFnZUNvbXBsZXRlIjpudWxsLCJTdHlsZSI6eyIkaWQiOiIyNDciLCJTaGFwZSI6MywiU2hhcGVUaGlja25lc3MiOjAsIkR1cmF0aW9uRm9ybWF0IjowLCJJbmNsdWRlTm9uV29ya2luZ0RheXNJbkR1cmF0aW9uIjpmYWxzZSwiUGVyY2VudGFnZUNvbXBsZXRlU3R5bGUiOnsiJGlkIjoiMjQ4IiwiRm9udFNldHRpbmdzIjp7IiRpZCI6IjI0OSIsIkZvbnRTaXplIjoxMCwiRm9udE5hbWUiOiJDYWxpYnJpIiwiSXNCb2xkIjpmYWxzZSwiSXNJdGFsaWMiOmZhbHNlLCJJc1VuZGVybGluZWQiOmZhbHNlLCJQYXJlbnRTdHlsZSI6bnVsbH0sIkF1dG9TaXplIjowLCJGb3JlZ3JvdW5kIjp7IiRyZWYiOiIzOSJ9LCJNYXhXaWR0aCI6MjAwLjAsIk1heEhlaWdodCI6IkluZmluaXR5IiwiU21hcnRGb3JlZ3JvdW5kSXNBY3RpdmUiOmZhbHNlLCJIb3Jpem9udGFsQWxpZ25tZW50IjoxLCJWZXJ0aWNhbEFsaWdubWVudCI6MCwiU21hcnRGb3JlZ3JvdW5kIjpudWxsLCJCYWNrZ3JvdW5kRmlsbFR5cGUiOjAsIk1hcmdpbiI6eyIkcmVmIjoiOTUifSwiUGFkZGluZyI6eyIkcmVmIjoiOTYifSwiQmFja2dyb3VuZCI6eyIkcmVmIjoiNDMifSwiSXNWaXNpYmxlIjp0cnVlLCJXaWR0aCI6MC4wLCJIZWlnaHQiOjAuMCwiQm9yZGVyU3R5bGUiOnsiJGlkIjoiMjUwIiwiTGluZUNvbG9yIjpudWxsLCJMaW5lV2VpZ2h0IjowLjAsIkxpbmVUeXBlIjowLCJQYXJlbnRTdHlsZSI6bnVsbH0sIlBhcmVudFN0eWxlIjpudWxsfSwiRHVyYXRpb25TdHlsZSI6eyIkaWQiOiIyNTEiLCJGb250U2V0dGluZ3MiOnsiJGlkIjoiMjUyIiwiRm9udFNpemUiOjEwLCJGb250TmFtZSI6IkNhbGlicmkiLCJJc0JvbGQiOmZhbHNlLCJJc0l0YWxpYyI6ZmFsc2UsIklzVW5kZXJsaW5lZCI6ZmFsc2UsIlBhcmVudFN0eWxlIjpudWxsfSwiQXV0b1NpemUiOjAsIkZvcmVncm91bmQiOnsiJHJlZiI6IjQ4In0sIk1heFdpZHRoIjoyMDAuMCwiTWF4SGVpZ2h0IjoiSW5maW5pdHkiLCJTbWFydEZvcmVncm91bmRJc0FjdGl2ZSI6ZmFsc2UsIkhvcml6b250YWxBbGlnbm1lbnQiOjEsIlZlcnRpY2FsQWxpZ25tZW50IjowLCJTbWFydEZvcmVncm91bmQiOm51bGwsIkJhY2tncm91bmRGaWxsVHlwZSI6MCwiTWFyZ2luIjp7IiRyZWYiOiIxMDAifSwiUGFkZGluZyI6eyIkcmVmIjoiMTAxIn0sIkJhY2tncm91bmQiOnsiJHJlZiI6IjUyIn0sIklzVmlzaWJsZSI6dHJ1ZSwiV2lkdGgiOjAuMCwiSGVpZ2h0IjowLjAsIkJvcmRlclN0eWxlIjp7IiRpZCI6IjI1MyIsIkxpbmVDb2xvciI6bnVsbCwiTGluZVdlaWdodCI6MC4wLCJMaW5lVHlwZSI6MCwiUGFyZW50U3R5bGUiOm51bGx9LCJQYXJlbnRTdHlsZSI6bnVsbH0sIkhvcml6b250YWxDb25uZWN0b3JTdHlsZSI6eyIkaWQiOiIyNTQiLCJMaW5lQ29sb3IiOnsiJHJlZiI6IjU2In0sIkxpbmVXZWlnaHQiOjEuMCwiTGluZVR5cGUiOjAsIlBhcmVudFN0eWxlIjpudWxsfSwiVmVydGljYWxDb25uZWN0b3JTdHlsZSI6eyIkaWQiOiIyNTUiLCJMaW5lQ29sb3IiOnsiJHJlZiI6IjU5In0sIkxpbmVXZWlnaHQiOjAuMCwiTGluZVR5cGUiOjAsIlBhcmVudFN0eWxlIjpudWxsfSwiTWFyZ2luIjpudWxsLCJTdGFydERhdGVQb3NpdGlvbiI6MywiRW5kRGF0ZVBvc2l0aW9uIjozLCJEYXRlSXNWaXNpYmxlIjp0cnVlLCJUaXRsZVBvc2l0aW9uIjo0LCJEdXJhdGlvblBvc2l0aW9uIjoyLCJQZXJjZW50YWdlQ29tcGxldGVkUG9zaXRpb24iOjIsIlNwYWNpbmciOjMsIklzQmVsb3dUaW1lYmFuZCI6ZmFsc2UsIlBlcmNlbnRhZ2VDb21wbGV0ZVNoYXBlT3BhY2l0eSI6MzUsIlNoYXBlU3R5bGUiOnsiJGlkIjoiMjU2IiwiTWFyZ2luIjp7IiRyZWYiOiIxMDYifSwiUGFkZGluZyI6eyIkcmVmIjoiMTA3In0sIkJhY2tncm91bmQiOnsiJGlkIjoiMjU3IiwiQ29sb3IiOnsiJGlkIjoiMjU4IiwiQSI6MjU1LCJSIjoyMzEsIkciOjIzMCwiQiI6MjMwfX0sIklzVmlzaWJsZSI6dHJ1ZSwiV2lkdGgiOjAuMCwiSGVpZ2h0IjoxMC4wLCJCb3JkZXJTdHlsZSI6eyIkaWQiOiIyNTkiLCJMaW5lQ29sb3IiOnsiJHJlZiI6IjExMSJ9LCJMaW5lV2VpZ2h0Ijo0LjAsIkxpbmVUeXBlIjowLCJQYXJlbnRTdHlsZSI6bnVsbH0sIlBhcmVudFN0eWxlIjpudWxsfSwiVGl0bGVTdHlsZSI6eyIkaWQiOiIyNjAiLCJGb250U2V0dGluZ3MiOnsiJGlkIjoiMjYxIiwiRm9udFNpemUiOjExLCJGb250TmFtZSI6IkNhbGlicmkiLCJJc0JvbGQiOnRydWUsIklzSXRhbGljIjpmYWxzZSwiSXNVbmRlcmxpbmVkIjpmYWxzZSwiUGFyZW50U3R5bGUiOm51bGx9LCJBdXRvU2l6ZSI6MCwiRm9yZWdyb3VuZCI6eyIkcmVmIjoiMTE1In0sIk1heFdpZHRoIjo3MjAuMC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c1In0sIklzVmlzaWJsZSI6dHJ1ZSwiV2lkdGgiOjAuMCwiSGVpZ2h0IjowLjAsIkJvcmRlclN0eWxlIjp7IiRpZCI6IjI2MiIsIkxpbmVDb2xvciI6bnVsbCwiTGluZVdlaWdodCI6MC4wLCJMaW5lVHlwZSI6MCwiUGFyZW50U3R5bGUiOm51bGx9LCJQYXJlbnRTdHlsZSI6bnVsbH0sIkRhdGVTdHlsZSI6eyIkaWQiOiIyNjMiLCJGb250U2V0dGluZ3MiOnsiJGlkIjoiMjY0IiwiRm9udFNpemUiOjEwLCJGb250TmFtZSI6IkNhbGlicmkiLCJJc0JvbGQiOmZhbHNlLCJJc0l0YWxpYyI6ZmFsc2UsIklzVW5kZXJsaW5lZCI6ZmFsc2UsIlBhcmVudFN0eWxlIjpudWxs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4MyJ9LCJJc1Zpc2libGUiOnRydWUsIldpZHRoIjowLjAsIkhlaWdodCI6MC4wLCJCb3JkZXJTdHlsZSI6eyIkaWQiOiIyNjUiLCJMaW5lQ29sb3IiOm51bGwsIkxpbmVXZWlnaHQiOjAuMCwiTGluZVR5cGUiOjAsIlBhcmVudFN0eWxlIjpudWxsfSwiUGFyZW50U3R5bGUiOm51bGx9LCJEYXRlRm9ybWF0Ijp7IiRyZWYiOiIxMjcifSwiV2Vla051bWJlcmluZyI6eyIkaWQiOiIyNjYiLCJGb3JtYXQiOjAsIklzVmlzaWJsZSI6ZmFsc2UsIkxhc3RLbm93blZpc2liaWxpdHlTdGF0ZSI6ZmFsc2V9LCJJc1Zpc2libGUiOnRydWUsIlBhcmVudFN0eWxlIjpudWxsfSwiSW5kZXgiOjEsIlNtYXJ0RHVyYXRpb25BY3RpdmF0ZWQiOmZhbHNlLCJEYXRlRm9ybWF0Ijp7IiRyZWYiOiIxMjcifSwiV2Vla051bWJlcmluZyI6eyIkaWQiOiIyNjciLCJGb3JtYXQiOjAsIklzVmlzaWJsZSI6ZmFsc2UsIkxhc3RLbm93blZpc2liaWxpdHlTdGF0ZSI6ZmFsc2V9LCJJZCI6IjRmNDQ0NDgyLTg0N2UtNDRlNC05NjRlLTdmY2MzNmM2NjVhMSIsIkltcG9ydElkIjpudWxsLCJUaXRsZSI6IkRhdGEgUHJlcGFydGlvbiBTdW1tYXJ5IFJlcG9ydCIsIk5vdGUiOm51bGwsIkh5cGVybGluayI6eyIkaWQiOiIyNjgiLCJBZGRyZXNzIjpudWxsLCJTdWJBZGRyZXNzIjpudWxsfSwiSXNDaGFuZ2VkIjpmYWxzZSwiSXNOZXciOmZhbHNlfX1dLCJfbWlsZXN0b25lcyI6W10sIklkIjoiMDAwMDAwMDAtMDAwMC0wMDAwLTAwMDAtMDAwMDAwMDAwMDAwIiwiSXNTaW5nbGVJdGVtUm93Ijp0cnVlfV0sIkluZGV4IjoxLCJJZCI6IjM3MDJjMWM3LTY3YWMtNDI3MC05YzY3LTRiODNlMmIwODM5MSIsIkhlYWRlclRleHQiOiJUZWFtIiwiSXNEZWZhdWx0IjpmYWxzZSwiU3R5bGUiOnsiJGlkIjoiMjY5IiwiSGVhZGVyU3R5bGUiOnsiJGlkIjoiMjcwIiwiVGV4dFN0eWxlIjp7IiRpZCI6IjI3MSIsIkZvbnRTZXR0aW5ncyI6eyIkaWQiOiIyNzIiLCJGb250U2l6ZSI6MTEsIkZvbnROYW1lIjoiQ2FsaWJyaSIsIklzQm9sZCI6ZmFsc2UsIklzSXRhbGljIjpmYWxzZSwiSXNVbmRlcmxpbmVkIjpmYWxzZSwiUGFyZW50U3R5bGUiOm51bGx9LCJBdXRvU2l6ZSI6MiwiRm9yZWdyb3VuZCI6eyIkaWQiOiIyNzMiLCJDb2xvciI6eyIkaWQiOiIyNzQ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yNzUiLCJUb3AiOjAuMCwiTGVmdCI6MC4wLCJSaWdodCI6MC4wLCJCb3R0b20iOjAuMH0sIlBhZGRpbmciOnsiJGlkIjoiMjc2IiwiVG9wIjowLjAsIkxlZnQiOjAuMCwiUmlnaHQiOjAuMCwiQm90dG9tIjowLjB9LCJCYWNrZ3JvdW5kIjpudWxsLCJJc1Zpc2libGUiOnRydWUsIldpZHRoIjowLjAsIkhlaWdodCI6MC4wLCJCb3JkZXJTdHlsZSI6bnVsbCwiUGFyZW50U3R5bGUiOm51bGx9LCJSZWN0YW5nbGVTdHlsZSI6eyIkaWQiOiIyNzciLCJNYXJnaW4iOnsiJGlkIjoiMjc4IiwiVG9wIjowLjAsIkxlZnQiOjAuMCwiUmlnaHQiOjAuMCwiQm90dG9tIjowLjB9LCJQYWRkaW5nIjp7IiRpZCI6IjI3OSIsIlRvcCI6MC4wLCJMZWZ0IjowLjAsIlJpZ2h0IjowLjAsIkJvdHRvbSI6MC4wfSwiQmFja2dyb3VuZCI6eyIkaWQiOiIyODAiLCJDb2xvciI6eyIkaWQiOiIyODEiLCJBIjo2MywiUiI6MTExLCJHIjo0OSwiQiI6MTUyfX0sIklzVmlzaWJsZSI6dHJ1ZSwiV2lkdGgiOjAuMCwiSGVpZ2h0IjowLjAsIkJvcmRlclN0eWxlIjp7IiRpZCI6IjI4MiIsIkxpbmVDb2xvciI6eyIkaWQiOiIyODMiLCIkdHlwZSI6Ik5MUkUuQ29tbW9uLkRvbS5Tb2xpZENvbG9yQnJ1c2gsIE5MUkUuQ29tbW9uIiwiQ29sb3IiOnsiJGlkIjoiMjg0IiwiQSI6MjU1LCJSIjoyNTUsIkciOjAsIkIiOjB9fSwiTGluZVdlaWdodCI6MC4wLCJMaW5lVHlwZSI6MCwiUGFyZW50U3R5bGUiOm51bGx9LCJQYXJlbnRTdHlsZSI6bnVsbH0sIk1hcmdpbiI6eyIkaWQiOiIyODUiLCJUb3AiOjAuMCwiTGVmdCI6MC4wLCJSaWdodCI6MC4wLCJCb3R0b20iOjAuMH0sIlBhZGRpbmciOnsiJGlkIjoiMjg2IiwiVG9wIjowLjAsIkxlZnQiOjAuMCwiUmlnaHQiOjAuMCwiQm90dG9tIjowLjB9LCJCYWNrZ3JvdW5kIjpudWxsLCJJc1Zpc2libGUiOnRydWUsIldpZHRoIjowLjAsIkhlaWdodCI6MC4wLCJCb3JkZXJTdHlsZSI6bnVsbCwiUGFyZW50U3R5bGUiOm51bGx9LCJCYWNrZ3JvdW5kU3R5bGUiOnsiJGlkIjoiMjg3IiwiTWFyZ2luIjp7IiRpZCI6IjI4OCIsIlRvcCI6MC4wLCJMZWZ0IjowLjAsIlJpZ2h0IjowLjAsIkJvdHRvbSI6MC4wfSwiUGFkZGluZyI6eyIkaWQiOiIyODkiLCJUb3AiOjAuMCwiTGVmdCI6MC4wLCJSaWdodCI6MC4wLCJCb3R0b20iOjAuMH0sIkJhY2tncm91bmQiOnsiJGlkIjoiMjkwIiwiQ29sb3IiOnsiJGlkIjoiMjkxIiwiQSI6NTEsIlIiOjE2NSwiRyI6MTY1LCJCIjoxNjV9fSwiSXNWaXNpYmxlIjp0cnVlLCJXaWR0aCI6MC4wLCJIZWlnaHQiOjAuMCwiQm9yZGVyU3R5bGUiOnsiJGlkIjoiMjkyIiwiTGluZUNvbG9yIjp7IiRpZCI6IjI5MyIsIiR0eXBlIjoiTkxSRS5Db21tb24uRG9tLlNvbGlkQ29sb3JCcnVzaCwgTkxSRS5Db21tb24iLCJDb2xvciI6eyIkaWQiOiIyOTQiLCJBIjoyNTUsIlIiOjI1NSwiRyI6MCwiQiI6MH19LCJMaW5lV2VpZ2h0IjowLjAsIkxpbmVUeXBlIjowLCJQYXJlbnRTdHlsZSI6bnVsbH0sIlBhcmVudFN0eWxlIjpudWxsfSwiTWFyZ2luIjp7IiRpZCI6IjI5NSIsIlRvcCI6MC4wLCJMZWZ0IjowLjAsIlJpZ2h0IjowLjAsIkJvdHRvbSI6MC4wfSwiUGFkZGluZyI6eyIkaWQiOiIyOTYiLCJUb3AiOjAuMCwiTGVmdCI6MC4wLCJSaWdodCI6MC4wLCJCb3R0b20iOjAuMH0sIklzVmlzaWJsZSI6dHJ1ZSwiV2lkdGgiOjAuMCwiSGVpZ2h0IjowLjAsIkJvcmRlclN0eWxlIjpudWxsLCJQYXJlbnRTdHlsZSI6bnVsbH19LHsiJGlkIjoiMjk3IiwiX3Jvd3MiOltdLCJJbmRleCI6NSwiSWQiOiJmZDA2N2MyNS0xM2RjLTRlYzctOTgzYS0zM2QyOTljYzc1MmYiLCJIZWFkZXJUZXh0IjpudWxsLCJJc0RlZmF1bHQiOnRydWUsIlN0eWxlIjp7IiRpZCI6IjI5OCIsIkhlYWRlclN0eWxlIjp7IiRpZCI6IjI5OSIsIlRleHRTdHlsZSI6eyIkaWQiOiIzMDAiLCJGb250U2V0dGluZ3MiOnsiJGlkIjoiMzAxIiwiRm9udFNpemUiOjEyLCJGb250TmFtZSI6IkNhbGlicmkiLCJJc0JvbGQiOmZhbHNlLCJJc0l0YWxpYyI6ZmFsc2UsIklzVW5kZXJsaW5lZCI6ZmFsc2UsIlBhcmVudFN0eWxlIjpudWxsfSwiQXV0b1NpemUiOjAsIkZvcmVncm91bmQiOnsiJGlkIjoiMzAyIiwiQ29sb3IiOnsiJGlkIjoiMzAzIiwiQSI6MjU1LCJSIjowLCJHIjowLCJCIjowfX0sIk1heFdpZHRoIjowLjAsIk1heEhlaWdodCI6MC4wLCJTbWFydEZvcmVncm91bmRJc0FjdGl2ZSI6ZmFsc2UsIkhvcml6b250YWxBbGlnbm1lbnQiOjAsIlZlcnRpY2FsQWxpZ25tZW50IjowLCJTbWFydEZvcmVncm91bmQiOm51bGwsIkJhY2tncm91bmRGaWxsVHlwZSI6MCwiTWFyZ2luIjp7IiRpZCI6IjMwNCIsIlRvcCI6MC4wLCJMZWZ0IjowLjAsIlJpZ2h0IjowLjAsIkJvdHRvbSI6MC4wfSwiUGFkZGluZyI6eyIkaWQiOiIzMDUiLCJUb3AiOjAuMCwiTGVmdCI6MC4wLCJSaWdodCI6MC4wLCJCb3R0b20iOjAuMH0sIkJhY2tncm91bmQiOm51bGwsIklzVmlzaWJsZSI6ZmFsc2UsIldpZHRoIjowLjAsIkhlaWdodCI6MC4wLCJCb3JkZXJTdHlsZSI6bnVsbCwiUGFyZW50U3R5bGUiOm51bGx9LCJSZWN0YW5nbGVTdHlsZSI6eyIkaWQiOiIzMDYiLCJNYXJnaW4iOnsiJGlkIjoiMzA3IiwiVG9wIjowLjAsIkxlZnQiOjAuMCwiUmlnaHQiOjAuMCwiQm90dG9tIjowLjB9LCJQYWRkaW5nIjp7IiRpZCI6IjMwOCIsIlRvcCI6MC4wLCJMZWZ0IjowLjAsIlJpZ2h0IjowLjAsIkJvdHRvbSI6MC4wfSwiQmFja2dyb3VuZCI6eyIkaWQiOiIzMDkiLCJDb2xvciI6eyIkaWQiOiIzMTAiLCJBIjo2MywiUiI6MTEyLCJHIjoxNzMsIkIiOjcxfX0sIklzVmlzaWJsZSI6ZmFsc2UsIldpZHRoIjowLjAsIkhlaWdodCI6MC4wLCJCb3JkZXJTdHlsZSI6eyIkaWQiOiIzMTEiLCJMaW5lQ29sb3IiOnsiJGlkIjoiMzEyIiwiJHR5cGUiOiJOTFJFLkNvbW1vbi5Eb20uU29saWRDb2xvckJydXNoLCBOTFJFLkNvbW1vbiIsIkNvbG9yIjp7IiRpZCI6IjMxMyIsIkEiOjI1NSwiUiI6MjU1LCJHIjowLCJCIjowfX0sIkxpbmVXZWlnaHQiOjAuMCwiTGluZVR5cGUiOjAsIlBhcmVudFN0eWxlIjpudWxsfSwiUGFyZW50U3R5bGUiOm51bGx9LCJNYXJnaW4iOnsiJGlkIjoiMzE0IiwiVG9wIjowLjAsIkxlZnQiOjAuMCwiUmlnaHQiOjAuMCwiQm90dG9tIjowLjB9LCJQYWRkaW5nIjp7IiRpZCI6IjMxNSIsIlRvcCI6MC4wLCJMZWZ0IjowLjAsIlJpZ2h0IjowLjAsIkJvdHRvbSI6MC4wfSwiQmFja2dyb3VuZCI6bnVsbCwiSXNWaXNpYmxlIjp0cnVlLCJXaWR0aCI6MC4wLCJIZWlnaHQiOjAuMCwiQm9yZGVyU3R5bGUiOm51bGwsIlBhcmVudFN0eWxlIjpudWxsfSwiQmFja2dyb3VuZFN0eWxlIjp7IiRpZCI6IjMxNiIsIk1hcmdpbiI6eyIkaWQiOiIzMTciLCJUb3AiOjAuMCwiTGVmdCI6MC4wLCJSaWdodCI6MC4wLCJCb3R0b20iOjAuMH0sIlBhZGRpbmciOnsiJGlkIjoiMzE4IiwiVG9wIjowLjAsIkxlZnQiOjAuMCwiUmlnaHQiOjAuMCwiQm90dG9tIjowLjB9LCJCYWNrZ3JvdW5kIjp7IiRpZCI6IjMxOSIsIkNvbG9yIjp7IiRpZCI6IjMyMCIsIkEiOjUxLCJSIjoxNjUsIkciOjE2NSwiQiI6MTY1fX0sIklzVmlzaWJsZSI6dHJ1ZSwiV2lkdGgiOjAuMCwiSGVpZ2h0IjowLjAsIkJvcmRlclN0eWxlIjp7IiRpZCI6IjMyMSIsIkxpbmVDb2xvciI6eyIkaWQiOiIzMjIiLCIkdHlwZSI6Ik5MUkUuQ29tbW9uLkRvbS5Tb2xpZENvbG9yQnJ1c2gsIE5MUkUuQ29tbW9uIiwiQ29sb3IiOnsiJGlkIjoiMzIzIiwiQSI6MjU1LCJSIjoyNTUsIkciOjAsIkIiOjB9fSwiTGluZVdlaWdodCI6MC4wLCJMaW5lVHlwZSI6MCwiUGFyZW50U3R5bGUiOm51bGx9LCJQYXJlbnRTdHlsZSI6bnVsbH0sIk1hcmdpbiI6eyIkaWQiOiIzMjQiLCJUb3AiOjAuMCwiTGVmdCI6MC4wLCJSaWdodCI6MC4wLCJCb3R0b20iOjAuMH0sIlBhZGRpbmciOnsiJGlkIjoiMzI1IiwiVG9wIjowLjAsIkxlZnQiOjAuMCwiUmlnaHQiOjAuMCwiQm90dG9tIjowLjB9LCJJc1Zpc2libGUiOmZhbHNlLCJXaWR0aCI6MC4wLCJIZWlnaHQiOjAuMCwiQm9yZGVyU3R5bGUiOm51bGwsIlBhcmVudFN0eWxlIjpudWxsfX1dLCJJZCI6IjU5NDU2Mjg4LWVjNTItNDI2Yy1hNWMzLWQ3OGFmOWE4MDQ4YSIsIkluZGV4IjoxLCJIZWFkZXJUZXh0IjoiRGF0YSBQcmVwYXJhdGlvbiIsIlN0eWxlIjp7IiRpZCI6IjMyNiIsIkhlYWRlclN0eWxlIjp7IiRpZCI6IjMyNyIsIlRleHRJc1ZlcnRpY2FsIjpmYWxzZSwiVGV4dFN0eWxlIjp7IiRpZCI6IjMyOCIsIkZvbnRTZXR0aW5ncyI6eyIkaWQiOiIzMjkiLCJGb250U2l6ZSI6MTAsIkZvbnROYW1lIjoiRnJhbmtsaW4gR290aGljIE1lZGl1bSIsIklzQm9sZCI6ZmFsc2UsIklzSXRhbGljIjpmYWxzZSwiSXNVbmRlcmxpbmVkIjpmYWxzZSwiUGFyZW50U3R5bGUiOm51bGx9LCJBdXRvU2l6ZSI6MCwiRm9yZWdyb3VuZCI6eyIkaWQiOiIzMzAiLCJDb2xvciI6eyIkaWQiOiIzMzEiLCJBIjoyNTUsIlIiOjAsIkciOjAsIkIiOjB9fSwiTWF4V2lkdGgiOjAuMCwiTWF4SGVpZ2h0IjowLjAsIlNtYXJ0Rm9yZWdyb3VuZElzQWN0aXZlIjpmYWxzZSwiSG9yaXpvbnRhbEFsaWdubWVudCI6MCwiVmVydGljYWxBbGlnbm1lbnQiOjAsIlNtYXJ0Rm9yZWdyb3VuZCI6bnVsbCwiQmFja2dyb3VuZEZpbGxUeXBlIjowLCJNYXJnaW4iOnsiJGlkIjoiMzMyIiwiVG9wIjowLjAsIkxlZnQiOjAuMCwiUmlnaHQiOjAuMCwiQm90dG9tIjowLjB9LCJQYWRkaW5nIjp7IiRpZCI6IjMzMyIsIlRvcCI6MC4wLCJMZWZ0IjowLjAsIlJpZ2h0IjowLjAsIkJvdHRvbSI6MC4wfSwiQmFja2dyb3VuZCI6bnVsbCwiSXNWaXNpYmxlIjpmYWxzZSwiV2lkdGgiOjAuMCwiSGVpZ2h0IjowLjAsIkJvcmRlclN0eWxlIjpudWxsLCJQYXJlbnRTdHlsZSI6bnVsbH0sIlJlY3RhbmdsZVN0eWxlIjp7IiRpZCI6IjMzNCIsIk1hcmdpbiI6eyIkaWQiOiIzMzUiLCJUb3AiOjAuMCwiTGVmdCI6MC4wLCJSaWdodCI6MC4wLCJCb3R0b20iOjAuMH0sIlBhZGRpbmciOnsiJGlkIjoiMzM2IiwiVG9wIjowLjAsIkxlZnQiOjAuMCwiUmlnaHQiOjAuMCwiQm90dG9tIjowLjB9LCJCYWNrZ3JvdW5kIjp7IiRpZCI6IjMzNyIsIkNvbG9yIjp7IiRpZCI6IjMzOCIsIkEiOjEyNywiUiI6MTExLCJHIjo0OSwiQiI6MTUyfX0sIklzVmlzaWJsZSI6ZmFsc2UsIldpZHRoIjowLjAsIkhlaWdodCI6MC4wLCJCb3JkZXJTdHlsZSI6eyIkaWQiOiIzMzkiLCJMaW5lQ29sb3IiOnsiJHJlZiI6IjIwMCJ9LCJMaW5lV2VpZ2h0IjowLjAsIkxpbmVUeXBlIjowLCJQYXJlbnRTdHlsZSI6bnVsbH0sIlBhcmVudFN0eWxlIjpudWxsfSwiTWFyZ2luIjp7IiRpZCI6IjM0MCIsIlRvcCI6MC4wLCJMZWZ0IjowLjAsIlJpZ2h0IjowLjAsIkJvdHRvbSI6MC4wfSwiUGFkZGluZyI6eyIkaWQiOiIzNDEiLCJUb3AiOjAuMCwiTGVmdCI6MC4wLCJSaWdodCI6MC4wLCJCb3R0b20iOjAuMH0sIkJhY2tncm91bmQiOm51bGwsIklzVmlzaWJsZSI6dHJ1ZSwiV2lkdGgiOjAuMCwiSGVpZ2h0IjowLjAsIkJvcmRlclN0eWxlIjpudWxsLCJQYXJlbnRTdHlsZSI6bnVsbH0sIkJhY2tncm91bmRTdHlsZSI6eyIkaWQiOiIzNDIiLCJNYXJnaW4iOnsiJGlkIjoiMzQzIiwiVG9wIjowLjAsIkxlZnQiOjAuMCwiUmlnaHQiOjAuMCwiQm90dG9tIjowLjB9LCJQYWRkaW5nIjp7IiRpZCI6IjM0NCIsIlRvcCI6MC4wLCJMZWZ0IjowLjAsIlJpZ2h0IjowLjAsIkJvdHRvbSI6MC4wfSwiQmFja2dyb3VuZCI6eyIkaWQiOiIzNDUiLCJDb2xvciI6eyIkaWQiOiIzNDYiLCJBIjozOCwiUiI6MTExLCJHIjo0OSwiQiI6MTUyfX0sIklzVmlzaWJsZSI6dHJ1ZSwiV2lkdGgiOjAuMCwiSGVpZ2h0IjowLjAsIkJvcmRlclN0eWxlIjp7IiRpZCI6IjM0NyIsIkxpbmVDb2xvciI6eyIkcmVmIjoiMjEwIn0sIkxpbmVXZWlnaHQiOjAuMCwiTGluZVR5cGUiOjAsIlBhcmVudFN0eWxlIjpudWxsfSwiUGFyZW50U3R5bGUiOm51bGx9LCJJc0Fib3ZlVGltZWJhbmQiOmZhbHNlLCJNYXJnaW4iOnsiJGlkIjoiMzQ4IiwiVG9wIjowLjAsIkxlZnQiOjAuMCwiUmlnaHQiOjAuMCwiQm90dG9tIjowLjB9LCJQYWRkaW5nIjp7IiRpZCI6IjM0OSIsIlRvcCI6MC4wLCJMZWZ0IjowLjAsIlJpZ2h0IjowLjAsIkJvdHRvbSI6MC4wfSwiSXNWaXNpYmxlIjp0cnVlLCJXaWR0aCI6MC4wLCJIZWlnaHQiOjAuMCwiQm9yZGVyU3R5bGUiOnsiJGlkIjoiMzUwIiwiTGluZUNvbG9yIjpudWxsLCJMaW5lV2VpZ2h0IjowLjAsIkxpbmVUeXBlIjowLCJQYXJlbnRTdHlsZSI6bnVsbH0sIlBhcmVudFN0eWxlIjpudWxsfX0seyIkaWQiOiIzNTEiLCJfYWN0aXZpdGllcyI6W3siJGlkIjoiMzUyIiwiX3Jvd3MiOlt7IiRpZCI6IjM1MyIsIl90YXNrcyI6W3siJGlkIjoiMzU0IiwiX2F0dGFjaGVkTWlsZXN0b25lcyI6W10sIlRhc2tEZWZpbml0aW9uIjp7IiRpZCI6IjM1NSIsIkdyb3VwTmFtZSI6bnVsbCwiU3RhcnREYXRlIjoiMjAyMi0wOC0yNlQwMDowMDowMFoiLCJFbmREYXRlIjoiMjAyMi0xMC0wM1QyMzo1OTowMFoiLCJQZXJjZW50YWdlQ29tcGxldGUiOm51bGwsIlN0eWxlIjp7IiRpZCI6IjM1NiIsIlNoYXBlIjozLCJTaGFwZVRoaWNrbmVzcyI6MCwiRHVyYXRpb25Gb3JtYXQiOjAsIkluY2x1ZGVOb25Xb3JraW5nRGF5c0luRHVyYXRpb24iOmZhbHNlLCJQZXJjZW50YWdlQ29tcGxldGVTdHlsZSI6eyIkaWQiOiIzNTciLCJGb250U2V0dGluZ3MiOnsiJGlkIjoiMzU4IiwiRm9udFNpemUiOjEwLCJGb250TmFtZSI6IkNhbGlicmkiLCJJc0JvbGQiOmZhbHNlLCJJc0l0YWxpYyI6ZmFsc2UsIklzVW5kZXJsaW5lZCI6ZmFsc2UsIlBhcmVudFN0eWxlIjpudWxsfSwiQXV0b1NpemUiOjAsIkZvcmVncm91bmQiOnsiJHJlZiI6IjM5In0sIk1heFdpZHRoIjoyMDAuMCwiTWF4SGVpZ2h0IjoiSW5maW5pdHkiLCJTbWFydEZvcmVncm91bmRJc0FjdGl2ZSI6ZmFsc2UsIkhvcml6b250YWxBbGlnbm1lbnQiOjEsIlZlcnRpY2FsQWxpZ25tZW50IjowLCJTbWFydEZvcmVncm91bmQiOm51bGwsIkJhY2tncm91bmRGaWxsVHlwZSI6MCwiTWFyZ2luIjp7IiRyZWYiOiI5NSJ9LCJQYWRkaW5nIjp7IiRyZWYiOiI5NiJ9LCJCYWNrZ3JvdW5kIjp7IiRyZWYiOiI0MyJ9LCJJc1Zpc2libGUiOnRydWUsIldpZHRoIjowLjAsIkhlaWdodCI6MC4wLCJCb3JkZXJTdHlsZSI6eyIkaWQiOiIzNTkiLCJMaW5lQ29sb3IiOm51bGwsIkxpbmVXZWlnaHQiOjAuMCwiTGluZVR5cGUiOjAsIlBhcmVudFN0eWxlIjpudWxsfSwiUGFyZW50U3R5bGUiOm51bGx9LCJEdXJhdGlvblN0eWxlIjp7IiRpZCI6IjM2MCIsIkZvbnRTZXR0aW5ncyI6eyIkaWQiOiIzNjEiLCJGb250U2l6ZSI6MTAsIkZvbnROYW1lIjoiQ2FsaWJyaSIsIklzQm9sZCI6ZmFsc2UsIklzSXRhbGljIjpmYWxzZSwiSXNVbmRlcmxpbmVkIjpmYWxzZSwiUGFyZW50U3R5bGUiOm51bGx9LCJBdXRvU2l6ZSI6MCwiRm9yZWdyb3VuZCI6eyIkcmVmIjoiNDgifSwiTWF4V2lkdGgiOjIwMC4wLCJNYXhIZWlnaHQiOiJJbmZpbml0eSIsIlNtYXJ0Rm9yZWdyb3VuZElzQWN0aXZlIjpmYWxzZSwiSG9yaXpvbnRhbEFsaWdubWVudCI6MSwiVmVydGljYWxBbGlnbm1lbnQiOjAsIlNtYXJ0Rm9yZWdyb3VuZCI6bnVsbCwiQmFja2dyb3VuZEZpbGxUeXBlIjowLCJNYXJnaW4iOnsiJHJlZiI6IjEwMCJ9LCJQYWRkaW5nIjp7IiRyZWYiOiIxMDEifSwiQmFja2dyb3VuZCI6eyIkcmVmIjoiNTIifSwiSXNWaXNpYmxlIjp0cnVlLCJXaWR0aCI6MC4wLCJIZWlnaHQiOjAuMCwiQm9yZGVyU3R5bGUiOnsiJGlkIjoiMzYyIiwiTGluZUNvbG9yIjpudWxsLCJMaW5lV2VpZ2h0IjowLjAsIkxpbmVUeXBlIjowLCJQYXJlbnRTdHlsZSI6bnVsbH0sIlBhcmVudFN0eWxlIjpudWxsfSwiSG9yaXpvbnRhbENvbm5lY3RvclN0eWxlIjp7IiRpZCI6IjM2MyIsIkxpbmVDb2xvciI6eyIkcmVmIjoiNTYifSwiTGluZVdlaWdodCI6MS4wLCJMaW5lVHlwZSI6MCwiUGFyZW50U3R5bGUiOm51bGx9LCJWZXJ0aWNhbENvbm5lY3RvclN0eWxlIjp7IiRpZCI6IjM2NCIsIkxpbmVDb2xvciI6eyIkcmVmIjoiNTkifSwiTGluZVdlaWdodCI6MC4wLCJMaW5lVHlwZSI6MCwiUGFyZW50U3R5bGUiOm51bGx9LCJNYXJnaW4iOm51bGwsIlN0YXJ0RGF0ZVBvc2l0aW9uIjozLCJFbmREYXRlUG9zaXRpb24iOjMsIkRhdGVJc1Zpc2libGUiOnRydWUsIlRpdGxlUG9zaXRpb24iOjQsIkR1cmF0aW9uUG9zaXRpb24iOjIsIlBlcmNlbnRhZ2VDb21wbGV0ZWRQb3NpdGlvbiI6MiwiU3BhY2luZyI6MywiSXNCZWxvd1RpbWViYW5kIjpmYWxzZSwiUGVyY2VudGFnZUNvbXBsZXRlU2hhcGVPcGFjaXR5IjozNSwiU2hhcGVTdHlsZSI6eyIkaWQiOiIzNjUiLCJNYXJnaW4iOnsiJHJlZiI6IjEwNiJ9LCJQYWRkaW5nIjp7IiRyZWYiOiIxMDcifSwiQmFja2dyb3VuZCI6eyIkaWQiOiIzNjYiLCJDb2xvciI6eyIkaWQiOiIzNjciLCJBIjoyNTUsIlIiOjIzMSwiRyI6MjMwLCJCIjoyMzB9fSwiSXNWaXNpYmxlIjp0cnVlLCJXaWR0aCI6MC4wLCJIZWlnaHQiOjEwLjAsIkJvcmRlclN0eWxlIjp7IiRpZCI6IjM2OCIsIkxpbmVDb2xvciI6eyIkaWQiOiIzNjkiLCIkdHlwZSI6Ik5MUkUuQ29tbW9uLkRvbS5Tb2xpZENvbG9yQnJ1c2gsIE5MUkUuQ29tbW9uIiwiQ29sb3IiOnsiJGlkIjoiMzcwIiwiQSI6MjU1LCJSIjoyNTUsIkciOjAsIkIiOjB9fSwiTGluZVdlaWdodCI6Mi4wLCJMaW5lVHlwZSI6MCwiUGFyZW50U3R5bGUiOm51bGx9LCJQYXJlbnRTdHlsZSI6bnVsbH0sIlRpdGxlU3R5bGUiOnsiJGlkIjoiMzcxIiwiRm9udFNldHRpbmdzIjp7IiRpZCI6IjM3MiIsIkZvbnRTaXplIjoxMSwiRm9udE5hbWUiOiJDYWxpYnJpIiwiSXNCb2xkIjp0cnVlLCJJc0l0YWxpYyI6ZmFsc2UsIklzVW5kZXJsaW5lZCI6ZmFsc2UsIlBhcmVudFN0eWxlIjpudWxsfSwiQXV0b1NpemUiOjAsIkZvcmVncm91bmQiOnsiJHJlZiI6IjExNSJ9LCJNYXhXaWR0aCI6NzIwLjA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3NSJ9LCJJc1Zpc2libGUiOnRydWUsIldpZHRoIjowLjAsIkhlaWdodCI6MC4wLCJCb3JkZXJTdHlsZSI6eyIkaWQiOiIzNzMiLCJMaW5lQ29sb3IiOm51bGwsIkxpbmVXZWlnaHQiOjAuMCwiTGluZVR5cGUiOjAsIlBhcmVudFN0eWxlIjpudWxsfSwiUGFyZW50U3R5bGUiOm51bGx9LCJEYXRlU3R5bGUiOnsiJGlkIjoiMzc0IiwiRm9udFNldHRpbmdzIjp7IiRpZCI6IjM3NSIsIkZvbnRTaXplIjoxMCwiRm9udE5hbWUiOiJDYWxpYnJpIiwiSXNCb2xkIjpmYWxzZSwiSXNJdGFsaWMiOmZhbHNlLCJJc1VuZGVybGluZWQiOmZhbHNlLCJQYXJlbnRTdHlsZSI6bnVsbH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ODMifSwiSXNWaXNpYmxlIjp0cnVlLCJXaWR0aCI6MC4wLCJIZWlnaHQiOjAuMCwiQm9yZGVyU3R5bGUiOnsiJGlkIjoiMzc2IiwiTGluZUNvbG9yIjpudWxsLCJMaW5lV2VpZ2h0IjowLjAsIkxpbmVUeXBlIjowLCJQYXJlbnRTdHlsZSI6bnVsbH0sIlBhcmVudFN0eWxlIjpudWxsfSwiRGF0ZUZvcm1hdCI6eyIkcmVmIjoiMTI3In0sIldlZWtOdW1iZXJpbmciOnsiJGlkIjoiMzc3IiwiRm9ybWF0IjowLCJJc1Zpc2libGUiOmZhbHNlLCJMYXN0S25vd25WaXNpYmlsaXR5U3RhdGUiOmZhbHNlfSwiSXNWaXNpYmxlIjp0cnVlLCJQYXJlbnRTdHlsZSI6bnVsbH0sIkluZGV4IjowLCJTbWFydER1cmF0aW9uQWN0aXZhdGVkIjpmYWxzZSwiRGF0ZUZvcm1hdCI6eyIkcmVmIjoiMTI3In0sIldlZWtOdW1iZXJpbmciOnsiJGlkIjoiMzc4IiwiRm9ybWF0IjowLCJJc1Zpc2libGUiOmZhbHNlLCJMYXN0S25vd25WaXNpYmlsaXR5U3RhdGUiOmZhbHNlfSwiSWQiOiI4Y2M4YzNjMy0xYmJlLTRkOTYtOTk0OS04OTgyNDdmYTllOTYiLCJJbXBvcnRJZCI6bnVsbCwiVGl0bGUiOiJOYWl2ZSBCYXllcyBDbGFzc2lmaWVyIiwiTm90ZSI6bnVsbCwiSHlwZXJsaW5rIjp7IiRpZCI6IjM3OSIsIkFkZHJlc3MiOm51bGwsIlN1YkFkZHJlc3MiOm51bGx9LCJJc0NoYW5nZWQiOmZhbHNlLCJJc05ldyI6ZmFsc2V9fV0sIl9taWxlc3RvbmVzIjpbXSwiSWQiOiIwMDAwMDAwMC0wMDAwLTAwMDAtMDAwMC0wMDAwMDAwMDAwMDAiLCJJc1NpbmdsZUl0ZW1Sb3ciOnRydWV9XSwiSW5kZXgiOjIsIklkIjoiNWI1M2UyZGEtMDIyYi00N2NlLTkyMzUtOWRlMGYxYzQ3NzQ2IiwiSGVhZGVyVGV4dCI6IkFuZHkiLCJJc0RlZmF1bHQiOmZhbHNlLCJTdHlsZSI6eyIkaWQiOiIzODAiLCJIZWFkZXJTdHlsZSI6eyIkaWQiOiIzODEiLCJUZXh0U3R5bGUiOnsiJGlkIjoiMzgyIiwiRm9udFNldHRpbmdzIjp7IiRpZCI6IjM4MyIsIkZvbnRTaXplIjoxMSwiRm9udE5hbWUiOiJDYWxpYnJpIiwiSXNCb2xkIjpmYWxzZSwiSXNJdGFsaWMiOmZhbHNlLCJJc1VuZGVybGluZWQiOmZhbHNlLCJQYXJlbnRTdHlsZSI6bnVsbH0sIkF1dG9TaXplIjoyLCJGb3JlZ3JvdW5kIjp7IiRpZCI6IjM4NCIsIkNvbG9yIjp7IiRpZCI6IjM4N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M4NiIsIlRvcCI6MC4wLCJMZWZ0IjowLjAsIlJpZ2h0IjowLjAsIkJvdHRvbSI6MC4wfSwiUGFkZGluZyI6eyIkaWQiOiIzODciLCJUb3AiOjAuMCwiTGVmdCI6MC4wLCJSaWdodCI6MC4wLCJCb3R0b20iOjAuMH0sIkJhY2tncm91bmQiOm51bGwsIklzVmlzaWJsZSI6dHJ1ZSwiV2lkdGgiOjAuMCwiSGVpZ2h0IjowLjAsIkJvcmRlclN0eWxlIjpudWxsLCJQYXJlbnRTdHlsZSI6bnVsbH0sIlJlY3RhbmdsZVN0eWxlIjp7IiRpZCI6IjM4OCIsIk1hcmdpbiI6eyIkaWQiOiIzODkiLCJUb3AiOjAuMCwiTGVmdCI6MC4wLCJSaWdodCI6MC4wLCJCb3R0b20iOjAuMH0sIlBhZGRpbmciOnsiJGlkIjoiMzkwIiwiVG9wIjowLjAsIkxlZnQiOjAuMCwiUmlnaHQiOjAuMCwiQm90dG9tIjowLjB9LCJCYWNrZ3JvdW5kIjp7IiRpZCI6IjM5MSIsIkNvbG9yIjp7IiRpZCI6IjM5MiIsIkEiOjYzLCJSIjoyMzQsIkciOjIyLCJCIjozMH19LCJJc1Zpc2libGUiOnRydWUsIldpZHRoIjowLjAsIkhlaWdodCI6MC4wLCJCb3JkZXJTdHlsZSI6eyIkaWQiOiIzOTMiLCJMaW5lQ29sb3IiOnsiJGlkIjoiMzk0IiwiJHR5cGUiOiJOTFJFLkNvbW1vbi5Eb20uU29saWRDb2xvckJydXNoLCBOTFJFLkNvbW1vbiIsIkNvbG9yIjp7IiRpZCI6IjM5NSIsIkEiOjI1NSwiUiI6MjU1LCJHIjowLCJCIjowfX0sIkxpbmVXZWlnaHQiOjAuMCwiTGluZVR5cGUiOjAsIlBhcmVudFN0eWxlIjpudWxsfSwiUGFyZW50U3R5bGUiOm51bGx9LCJNYXJnaW4iOnsiJGlkIjoiMzk2IiwiVG9wIjowLjAsIkxlZnQiOjAuMCwiUmlnaHQiOjAuMCwiQm90dG9tIjowLjB9LCJQYWRkaW5nIjp7IiRpZCI6IjM5NyIsIlRvcCI6MC4wLCJMZWZ0IjowLjAsIlJpZ2h0IjowLjAsIkJvdHRvbSI6MC4wfSwiQmFja2dyb3VuZCI6bnVsbCwiSXNWaXNpYmxlIjp0cnVlLCJXaWR0aCI6MC4wLCJIZWlnaHQiOjAuMCwiQm9yZGVyU3R5bGUiOm51bGwsIlBhcmVudFN0eWxlIjpudWxsfSwiQmFja2dyb3VuZFN0eWxlIjp7IiRpZCI6IjM5OCIsIk1hcmdpbiI6eyIkaWQiOiIzOTkiLCJUb3AiOjAuMCwiTGVmdCI6MC4wLCJSaWdodCI6MC4wLCJCb3R0b20iOjAuMH0sIlBhZGRpbmciOnsiJGlkIjoiNDAwIiwiVG9wIjowLjAsIkxlZnQiOjAuMCwiUmlnaHQiOjAuMCwiQm90dG9tIjowLjB9LCJCYWNrZ3JvdW5kIjp7IiRpZCI6IjQwMSIsIkNvbG9yIjp7IiRpZCI6IjQwMiIsIkEiOjUxLCJSIjoxNjUsIkciOjE2NSwiQiI6MTY1fX0sIklzVmlzaWJsZSI6dHJ1ZSwiV2lkdGgiOjAuMCwiSGVpZ2h0IjowLjAsIkJvcmRlclN0eWxlIjp7IiRpZCI6IjQwMyIsIkxpbmVDb2xvciI6eyIkaWQiOiI0MDQiLCIkdHlwZSI6Ik5MUkUuQ29tbW9uLkRvbS5Tb2xpZENvbG9yQnJ1c2gsIE5MUkUuQ29tbW9uIiwiQ29sb3IiOnsiJGlkIjoiNDA1IiwiQSI6MjU1LCJSIjoyNTUsIkciOjAsIkIiOjB9fSwiTGluZVdlaWdodCI6MC4wLCJMaW5lVHlwZSI6MCwiUGFyZW50U3R5bGUiOm51bGx9LCJQYXJlbnRTdHlsZSI6bnVsbH0sIk1hcmdpbiI6eyIkaWQiOiI0MDYiLCJUb3AiOjAuMCwiTGVmdCI6MC4wLCJSaWdodCI6MC4wLCJCb3R0b20iOjAuMH0sIlBhZGRpbmciOnsiJGlkIjoiNDA3IiwiVG9wIjowLjAsIkxlZnQiOjAuMCwiUmlnaHQiOjAuMCwiQm90dG9tIjowLjB9LCJJc1Zpc2libGUiOnRydWUsIldpZHRoIjowLjAsIkhlaWdodCI6MC4wLCJCb3JkZXJTdHlsZSI6bnVsbCwiUGFyZW50U3R5bGUiOm51bGx9fSx7IiRpZCI6IjQwOCIsIl9yb3dzIjpbeyIkaWQiOiI0MDkiLCJfdGFza3MiOlt7IiRpZCI6IjQxMCIsIl9hdHRhY2hlZE1pbGVzdG9uZXMiOltdLCJUYXNrRGVmaW5pdGlvbiI6eyIkaWQiOiI0MTEiLCJHcm91cE5hbWUiOm51bGwsIlN0YXJ0RGF0ZSI6IjIwMjItMDgtMjZUMDA6MDA6MDBaIiwiRW5kRGF0ZSI6IjIwMjItMTAtMDNUMjM6NTk6MDBaIiwiUGVyY2VudGFnZUNvbXBsZXRlIjpudWxsLCJTdHlsZSI6eyIkaWQiOiI0MTIiLCJTaGFwZSI6MywiU2hhcGVUaGlja25lc3MiOjAsIkR1cmF0aW9uRm9ybWF0IjowLCJJbmNsdWRlTm9uV29ya2luZ0RheXNJbkR1cmF0aW9uIjpmYWxzZSwiUGVyY2VudGFnZUNvbXBsZXRlU3R5bGUiOnsiJGlkIjoiNDEzIiwiRm9udFNldHRpbmdzIjp7IiRpZCI6IjQxNCIsIkZvbnRTaXplIjoxMCwiRm9udE5hbWUiOiJDYWxpYnJpIiwiSXNCb2xkIjpmYWxzZSwiSXNJdGFsaWMiOmZhbHNlLCJJc1VuZGVybGluZWQiOmZhbHNlLCJQYXJlbnRTdHlsZSI6bnVsbH0sIkF1dG9TaXplIjowLCJGb3JlZ3JvdW5kIjp7IiRyZWYiOiIzOSJ9LCJNYXhXaWR0aCI6MjAwLjAsIk1heEhlaWdodCI6IkluZmluaXR5IiwiU21hcnRGb3JlZ3JvdW5kSXNBY3RpdmUiOmZhbHNlLCJIb3Jpem9udGFsQWxpZ25tZW50IjoxLCJWZXJ0aWNhbEFsaWdubWVudCI6MCwiU21hcnRGb3JlZ3JvdW5kIjpudWxsLCJCYWNrZ3JvdW5kRmlsbFR5cGUiOjAsIk1hcmdpbiI6eyIkcmVmIjoiOTUifSwiUGFkZGluZyI6eyIkcmVmIjoiOTYifSwiQmFja2dyb3VuZCI6eyIkcmVmIjoiNDMifSwiSXNWaXNpYmxlIjp0cnVlLCJXaWR0aCI6MC4wLCJIZWlnaHQiOjAuMCwiQm9yZGVyU3R5bGUiOnsiJGlkIjoiNDE1IiwiTGluZUNvbG9yIjpudWxsLCJMaW5lV2VpZ2h0IjowLjAsIkxpbmVUeXBlIjowLCJQYXJlbnRTdHlsZSI6bnVsbH0sIlBhcmVudFN0eWxlIjpudWxsfSwiRHVyYXRpb25TdHlsZSI6eyIkaWQiOiI0MTYiLCJGb250U2V0dGluZ3MiOnsiJGlkIjoiNDE3IiwiRm9udFNpemUiOjEwLCJGb250TmFtZSI6IkNhbGlicmkiLCJJc0JvbGQiOmZhbHNlLCJJc0l0YWxpYyI6ZmFsc2UsIklzVW5kZXJsaW5lZCI6ZmFsc2UsIlBhcmVudFN0eWxlIjpudWxsfSwiQXV0b1NpemUiOjAsIkZvcmVncm91bmQiOnsiJHJlZiI6IjQ4In0sIk1heFdpZHRoIjoyMDAuMCwiTWF4SGVpZ2h0IjoiSW5maW5pdHkiLCJTbWFydEZvcmVncm91bmRJc0FjdGl2ZSI6ZmFsc2UsIkhvcml6b250YWxBbGlnbm1lbnQiOjEsIlZlcnRpY2FsQWxpZ25tZW50IjowLCJTbWFydEZvcmVncm91bmQiOm51bGwsIkJhY2tncm91bmRGaWxsVHlwZSI6MCwiTWFyZ2luIjp7IiRyZWYiOiIxMDAifSwiUGFkZGluZyI6eyIkcmVmIjoiMTAxIn0sIkJhY2tncm91bmQiOnsiJHJlZiI6IjUyIn0sIklzVmlzaWJsZSI6dHJ1ZSwiV2lkdGgiOjAuMCwiSGVpZ2h0IjowLjAsIkJvcmRlclN0eWxlIjp7IiRpZCI6IjQxOCIsIkxpbmVDb2xvciI6bnVsbCwiTGluZVdlaWdodCI6MC4wLCJMaW5lVHlwZSI6MCwiUGFyZW50U3R5bGUiOm51bGx9LCJQYXJlbnRTdHlsZSI6bnVsbH0sIkhvcml6b250YWxDb25uZWN0b3JTdHlsZSI6eyIkaWQiOiI0MTkiLCJMaW5lQ29sb3IiOnsiJHJlZiI6IjU2In0sIkxpbmVXZWlnaHQiOjEuMCwiTGluZVR5cGUiOjAsIlBhcmVudFN0eWxlIjpudWxsfSwiVmVydGljYWxDb25uZWN0b3JTdHlsZSI6eyIkaWQiOiI0MjAiLCJMaW5lQ29sb3IiOnsiJHJlZiI6IjU5In0sIkxpbmVXZWlnaHQiOjAuMCwiTGluZVR5cGUiOjAsIlBhcmVudFN0eWxlIjpudWxsfSwiTWFyZ2luIjpudWxsLCJTdGFydERhdGVQb3NpdGlvbiI6MywiRW5kRGF0ZVBvc2l0aW9uIjozLCJEYXRlSXNWaXNpYmxlIjp0cnVlLCJUaXRsZVBvc2l0aW9uIjo0LCJEdXJhdGlvblBvc2l0aW9uIjoyLCJQZXJjZW50YWdlQ29tcGxldGVkUG9zaXRpb24iOjIsIlNwYWNpbmciOjMsIklzQmVsb3dUaW1lYmFuZCI6ZmFsc2UsIlBlcmNlbnRhZ2VDb21wbGV0ZVNoYXBlT3BhY2l0eSI6MzUsIlNoYXBlU3R5bGUiOnsiJGlkIjoiNDIxIiwiTWFyZ2luIjp7IiRyZWYiOiIxMDYifSwiUGFkZGluZyI6eyIkcmVmIjoiMTA3In0sIkJhY2tncm91bmQiOnsiJGlkIjoiNDIyIiwiQ29sb3IiOnsiJGlkIjoiNDIzIiwiQSI6MjU1LCJSIjoyMzEsIkciOjIzMCwiQiI6MjMwfX0sIklzVmlzaWJsZSI6dHJ1ZSwiV2lkdGgiOjAuMCwiSGVpZ2h0IjoxMC4wLCJCb3JkZXJTdHlsZSI6eyIkaWQiOiI0MjQiLCJMaW5lQ29sb3IiOnsiJHJlZiI6IjM2OSJ9LCJMaW5lV2VpZ2h0IjoyLjAsIkxpbmVUeXBlIjowLCJQYXJlbnRTdHlsZSI6bnVsbH0sIlBhcmVudFN0eWxlIjpudWxsfSwiVGl0bGVTdHlsZSI6eyIkaWQiOiI0MjUiLCJGb250U2V0dGluZ3MiOnsiJGlkIjoiNDI2IiwiRm9udFNpemUiOjExLCJGb250TmFtZSI6IkNhbGlicmkiLCJJc0JvbGQiOnRydWUsIklzSXRhbGljIjpmYWxzZSwiSXNVbmRlcmxpbmVkIjpmYWxzZSwiUGFyZW50U3R5bGUiOm51bGx9LCJBdXRvU2l6ZSI6MCwiRm9yZWdyb3VuZCI6eyIkcmVmIjoiMTE1In0sIk1heFdpZHRoIjo3MjAuMC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c1In0sIklzVmlzaWJsZSI6dHJ1ZSwiV2lkdGgiOjAuMCwiSGVpZ2h0IjowLjAsIkJvcmRlclN0eWxlIjp7IiRpZCI6IjQyNyIsIkxpbmVDb2xvciI6bnVsbCwiTGluZVdlaWdodCI6MC4wLCJMaW5lVHlwZSI6MCwiUGFyZW50U3R5bGUiOm51bGx9LCJQYXJlbnRTdHlsZSI6bnVsbH0sIkRhdGVTdHlsZSI6eyIkaWQiOiI0MjgiLCJGb250U2V0dGluZ3MiOnsiJGlkIjoiNDI5IiwiRm9udFNpemUiOjEwLCJGb250TmFtZSI6IkNhbGlicmkiLCJJc0JvbGQiOmZhbHNlLCJJc0l0YWxpYyI6ZmFsc2UsIklzVW5kZXJsaW5lZCI6ZmFsc2UsIlBhcmVudFN0eWxlIjpudWxs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4MyJ9LCJJc1Zpc2libGUiOnRydWUsIldpZHRoIjowLjAsIkhlaWdodCI6MC4wLCJCb3JkZXJTdHlsZSI6eyIkaWQiOiI0MzAiLCJMaW5lQ29sb3IiOm51bGwsIkxpbmVXZWlnaHQiOjAuMCwiTGluZVR5cGUiOjAsIlBhcmVudFN0eWxlIjpudWxsfSwiUGFyZW50U3R5bGUiOm51bGx9LCJEYXRlRm9ybWF0Ijp7IiRyZWYiOiIxMjcifSwiV2Vla051bWJlcmluZyI6eyIkaWQiOiI0MzEiLCJGb3JtYXQiOjAsIklzVmlzaWJsZSI6ZmFsc2UsIkxhc3RLbm93blZpc2liaWxpdHlTdGF0ZSI6ZmFsc2V9LCJJc1Zpc2libGUiOnRydWUsIlBhcmVudFN0eWxlIjpudWxsfSwiSW5kZXgiOjEsIlNtYXJ0RHVyYXRpb25BY3RpdmF0ZWQiOmZhbHNlLCJEYXRlRm9ybWF0Ijp7IiRyZWYiOiIxMjcifSwiV2Vla051bWJlcmluZyI6eyIkaWQiOiI0MzIiLCJGb3JtYXQiOjAsIklzVmlzaWJsZSI6ZmFsc2UsIkxhc3RLbm93blZpc2liaWxpdHlTdGF0ZSI6ZmFsc2V9LCJJZCI6IjA0MDlkN2M1LTc1M2QtNDhhZi04MTdmLTk3MTQ1Y2MyMTczYyIsIkltcG9ydElkIjpudWxsLCJUaXRsZSI6IkxEQSAmIFFEQSIsIk5vdGUiOm51bGwsIkh5cGVybGluayI6eyIkaWQiOiI0MzMiLCJBZGRyZXNzIjpudWxsLCJTdWJBZGRyZXNzIjpudWxsfSwiSXNDaGFuZ2VkIjpmYWxzZSwiSXNOZXciOmZhbHNlfX1dLCJfbWlsZXN0b25lcyI6W10sIklkIjoiMDAwMDAwMDAtMDAwMC0wMDAwLTAwMDAtMDAwMDAwMDAwMDAwIiwiSXNTaW5nbGVJdGVtUm93Ijp0cnVlfV0sIkluZGV4IjozLCJJZCI6ImQ0Y2ZkOTk2LWFlMzAtNDdhNC05YWE5LTRlMmJkODY5YjUwNyIsIkhlYWRlclRleHQiOiJBbmRyZXciLCJJc0RlZmF1bHQiOmZhbHNlLCJTdHlsZSI6eyIkaWQiOiI0MzQiLCJIZWFkZXJTdHlsZSI6eyIkaWQiOiI0MzUiLCJUZXh0U3R5bGUiOnsiJGlkIjoiNDM2IiwiRm9udFNldHRpbmdzIjp7IiRpZCI6IjQzNyIsIkZvbnRTaXplIjoxMSwiRm9udE5hbWUiOiJDYWxpYnJpIiwiSXNCb2xkIjpmYWxzZSwiSXNJdGFsaWMiOmZhbHNlLCJJc1VuZGVybGluZWQiOmZhbHNlLCJQYXJlbnRTdHlsZSI6bnVsbH0sIkF1dG9TaXplIjoyLCJGb3JlZ3JvdW5kIjp7IiRpZCI6IjQzOCIsIkNvbG9yIjp7IiRpZCI6IjQz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0MCIsIlRvcCI6MC4wLCJMZWZ0IjowLjAsIlJpZ2h0IjowLjAsIkJvdHRvbSI6MC4wfSwiUGFkZGluZyI6eyIkaWQiOiI0NDEiLCJUb3AiOjAuMCwiTGVmdCI6MC4wLCJSaWdodCI6MC4wLCJCb3R0b20iOjAuMH0sIkJhY2tncm91bmQiOm51bGwsIklzVmlzaWJsZSI6dHJ1ZSwiV2lkdGgiOjAuMCwiSGVpZ2h0IjowLjAsIkJvcmRlclN0eWxlIjpudWxsLCJQYXJlbnRTdHlsZSI6bnVsbH0sIlJlY3RhbmdsZVN0eWxlIjp7IiRpZCI6IjQ0MiIsIk1hcmdpbiI6eyIkaWQiOiI0NDMiLCJUb3AiOjAuMCwiTGVmdCI6MC4wLCJSaWdodCI6MC4wLCJCb3R0b20iOjAuMH0sIlBhZGRpbmciOnsiJGlkIjoiNDQ0IiwiVG9wIjowLjAsIkxlZnQiOjAuMCwiUmlnaHQiOjAuMCwiQm90dG9tIjowLjB9LCJCYWNrZ3JvdW5kIjp7IiRpZCI6IjQ0NSIsIkNvbG9yIjp7IiRpZCI6IjQ0NiIsIkEiOjYzLCJSIjoyMzQsIkciOjIyLCJCIjozMH19LCJJc1Zpc2libGUiOnRydWUsIldpZHRoIjowLjAsIkhlaWdodCI6MC4wLCJCb3JkZXJTdHlsZSI6eyIkaWQiOiI0NDciLCJMaW5lQ29sb3IiOnsiJGlkIjoiNDQ4IiwiJHR5cGUiOiJOTFJFLkNvbW1vbi5Eb20uU29saWRDb2xvckJydXNoLCBOTFJFLkNvbW1vbiIsIkNvbG9yIjp7IiRpZCI6IjQ0OSIsIkEiOjI1NSwiUiI6MjU1LCJHIjowLCJCIjowfX0sIkxpbmVXZWlnaHQiOjAuMCwiTGluZVR5cGUiOjAsIlBhcmVudFN0eWxlIjpudWxsfSwiUGFyZW50U3R5bGUiOm51bGx9LCJNYXJnaW4iOnsiJGlkIjoiNDUwIiwiVG9wIjowLjAsIkxlZnQiOjAuMCwiUmlnaHQiOjAuMCwiQm90dG9tIjowLjB9LCJQYWRkaW5nIjp7IiRpZCI6IjQ1MSIsIlRvcCI6MC4wLCJMZWZ0IjowLjAsIlJpZ2h0IjowLjAsIkJvdHRvbSI6MC4wfSwiQmFja2dyb3VuZCI6bnVsbCwiSXNWaXNpYmxlIjp0cnVlLCJXaWR0aCI6MC4wLCJIZWlnaHQiOjAuMCwiQm9yZGVyU3R5bGUiOm51bGwsIlBhcmVudFN0eWxlIjpudWxsfSwiQmFja2dyb3VuZFN0eWxlIjp7IiRpZCI6IjQ1MiIsIk1hcmdpbiI6eyIkaWQiOiI0NTMiLCJUb3AiOjAuMCwiTGVmdCI6MC4wLCJSaWdodCI6MC4wLCJCb3R0b20iOjAuMH0sIlBhZGRpbmciOnsiJGlkIjoiNDU0IiwiVG9wIjowLjAsIkxlZnQiOjAuMCwiUmlnaHQiOjAuMCwiQm90dG9tIjowLjB9LCJCYWNrZ3JvdW5kIjp7IiRpZCI6IjQ1NSIsIkNvbG9yIjp7IiRpZCI6IjQ1NiIsIkEiOjUxLCJSIjoxNjUsIkciOjE2NSwiQiI6MTY1fX0sIklzVmlzaWJsZSI6dHJ1ZSwiV2lkdGgiOjAuMCwiSGVpZ2h0IjowLjAsIkJvcmRlclN0eWxlIjp7IiRpZCI6IjQ1NyIsIkxpbmVDb2xvciI6eyIkaWQiOiI0NTgiLCIkdHlwZSI6Ik5MUkUuQ29tbW9uLkRvbS5Tb2xpZENvbG9yQnJ1c2gsIE5MUkUuQ29tbW9uIiwiQ29sb3IiOnsiJGlkIjoiNDU5IiwiQSI6MjU1LCJSIjoyNTUsIkciOjAsIkIiOjB9fSwiTGluZVdlaWdodCI6MC4wLCJMaW5lVHlwZSI6MCwiUGFyZW50U3R5bGUiOm51bGx9LCJQYXJlbnRTdHlsZSI6bnVsbH0sIk1hcmdpbiI6eyIkaWQiOiI0NjAiLCJUb3AiOjAuMCwiTGVmdCI6MC4wLCJSaWdodCI6MC4wLCJCb3R0b20iOjAuMH0sIlBhZGRpbmciOnsiJGlkIjoiNDYxIiwiVG9wIjowLjAsIkxlZnQiOjAuMCwiUmlnaHQiOjAuMCwiQm90dG9tIjowLjB9LCJJc1Zpc2libGUiOnRydWUsIldpZHRoIjowLjAsIkhlaWdodCI6MC4wLCJCb3JkZXJTdHlsZSI6bnVsbCwiUGFyZW50U3R5bGUiOm51bGx9fSx7IiRpZCI6IjQ2MiIsIl9yb3dzIjpbeyIkaWQiOiI0NjMiLCJfdGFza3MiOlt7IiRpZCI6IjQ2NCIsIl9hdHRhY2hlZE1pbGVzdG9uZXMiOltdLCJUYXNrRGVmaW5pdGlvbiI6eyIkaWQiOiI0NjUiLCJHcm91cE5hbWUiOm51bGwsIlN0YXJ0RGF0ZSI6IjIwMjItMDgtMjZUMDA6MDA6MDBaIiwiRW5kRGF0ZSI6IjIwMjItMTAtMDNUMjM6NTk6MDBaIiwiUGVyY2VudGFnZUNvbXBsZXRlIjpudWxsLCJTdHlsZSI6eyIkaWQiOiI0NjYiLCJTaGFwZSI6MywiU2hhcGVUaGlja25lc3MiOjAsIkR1cmF0aW9uRm9ybWF0IjowLCJJbmNsdWRlTm9uV29ya2luZ0RheXNJbkR1cmF0aW9uIjpmYWxzZSwiUGVyY2VudGFnZUNvbXBsZXRlU3R5bGUiOnsiJGlkIjoiNDY3IiwiRm9udFNldHRpbmdzIjp7IiRpZCI6IjQ2OCIsIkZvbnRTaXplIjoxMCwiRm9udE5hbWUiOiJDYWxpYnJpIiwiSXNCb2xkIjpmYWxzZSwiSXNJdGFsaWMiOmZhbHNlLCJJc1VuZGVybGluZWQiOmZhbHNlLCJQYXJlbnRTdHlsZSI6bnVsbH0sIkF1dG9TaXplIjowLCJGb3JlZ3JvdW5kIjp7IiRyZWYiOiIzOSJ9LCJNYXhXaWR0aCI6MjAwLjAsIk1heEhlaWdodCI6IkluZmluaXR5IiwiU21hcnRGb3JlZ3JvdW5kSXNBY3RpdmUiOmZhbHNlLCJIb3Jpem9udGFsQWxpZ25tZW50IjoxLCJWZXJ0aWNhbEFsaWdubWVudCI6MCwiU21hcnRGb3JlZ3JvdW5kIjpudWxsLCJCYWNrZ3JvdW5kRmlsbFR5cGUiOjAsIk1hcmdpbiI6eyIkcmVmIjoiOTUifSwiUGFkZGluZyI6eyIkcmVmIjoiOTYifSwiQmFja2dyb3VuZCI6eyIkcmVmIjoiNDMifSwiSXNWaXNpYmxlIjp0cnVlLCJXaWR0aCI6MC4wLCJIZWlnaHQiOjAuMCwiQm9yZGVyU3R5bGUiOnsiJGlkIjoiNDY5IiwiTGluZUNvbG9yIjpudWxsLCJMaW5lV2VpZ2h0IjowLjAsIkxpbmVUeXBlIjowLCJQYXJlbnRTdHlsZSI6bnVsbH0sIlBhcmVudFN0eWxlIjpudWxsfSwiRHVyYXRpb25TdHlsZSI6eyIkaWQiOiI0NzAiLCJGb250U2V0dGluZ3MiOnsiJGlkIjoiNDcxIiwiRm9udFNpemUiOjEwLCJGb250TmFtZSI6IkNhbGlicmkiLCJJc0JvbGQiOmZhbHNlLCJJc0l0YWxpYyI6ZmFsc2UsIklzVW5kZXJsaW5lZCI6ZmFsc2UsIlBhcmVudFN0eWxlIjpudWxsfSwiQXV0b1NpemUiOjAsIkZvcmVncm91bmQiOnsiJHJlZiI6IjQ4In0sIk1heFdpZHRoIjoyMDAuMCwiTWF4SGVpZ2h0IjoiSW5maW5pdHkiLCJTbWFydEZvcmVncm91bmRJc0FjdGl2ZSI6ZmFsc2UsIkhvcml6b250YWxBbGlnbm1lbnQiOjEsIlZlcnRpY2FsQWxpZ25tZW50IjowLCJTbWFydEZvcmVncm91bmQiOm51bGwsIkJhY2tncm91bmRGaWxsVHlwZSI6MCwiTWFyZ2luIjp7IiRyZWYiOiIxMDAifSwiUGFkZGluZyI6eyIkcmVmIjoiMTAxIn0sIkJhY2tncm91bmQiOnsiJHJlZiI6IjUyIn0sIklzVmlzaWJsZSI6dHJ1ZSwiV2lkdGgiOjAuMCwiSGVpZ2h0IjowLjAsIkJvcmRlclN0eWxlIjp7IiRpZCI6IjQ3MiIsIkxpbmVDb2xvciI6bnVsbCwiTGluZVdlaWdodCI6MC4wLCJMaW5lVHlwZSI6MCwiUGFyZW50U3R5bGUiOm51bGx9LCJQYXJlbnRTdHlsZSI6bnVsbH0sIkhvcml6b250YWxDb25uZWN0b3JTdHlsZSI6eyIkaWQiOiI0NzMiLCJMaW5lQ29sb3IiOnsiJHJlZiI6IjU2In0sIkxpbmVXZWlnaHQiOjEuMCwiTGluZVR5cGUiOjAsIlBhcmVudFN0eWxlIjpudWxsfSwiVmVydGljYWxDb25uZWN0b3JTdHlsZSI6eyIkaWQiOiI0NzQiLCJMaW5lQ29sb3IiOnsiJHJlZiI6IjU5In0sIkxpbmVXZWlnaHQiOjAuMCwiTGluZVR5cGUiOjAsIlBhcmVudFN0eWxlIjpudWxsfSwiTWFyZ2luIjpudWxsLCJTdGFydERhdGVQb3NpdGlvbiI6MywiRW5kRGF0ZVBvc2l0aW9uIjozLCJEYXRlSXNWaXNpYmxlIjp0cnVlLCJUaXRsZVBvc2l0aW9uIjo0LCJEdXJhdGlvblBvc2l0aW9uIjoyLCJQZXJjZW50YWdlQ29tcGxldGVkUG9zaXRpb24iOjIsIlNwYWNpbmciOjMsIklzQmVsb3dUaW1lYmFuZCI6ZmFsc2UsIlBlcmNlbnRhZ2VDb21wbGV0ZVNoYXBlT3BhY2l0eSI6MzUsIlNoYXBlU3R5bGUiOnsiJGlkIjoiNDc1IiwiTWFyZ2luIjp7IiRyZWYiOiIxMDYifSwiUGFkZGluZyI6eyIkcmVmIjoiMTA3In0sIkJhY2tncm91bmQiOnsiJGlkIjoiNDc2IiwiQ29sb3IiOnsiJGlkIjoiNDc3IiwiQSI6MjU1LCJSIjoyMzEsIkciOjIzMCwiQiI6MjMwfX0sIklzVmlzaWJsZSI6dHJ1ZSwiV2lkdGgiOjAuMCwiSGVpZ2h0IjoxMC4wLCJCb3JkZXJTdHlsZSI6eyIkaWQiOiI0NzgiLCJMaW5lQ29sb3IiOnsiJHJlZiI6IjM2OSJ9LCJMaW5lV2VpZ2h0IjoyLjAsIkxpbmVUeXBlIjowLCJQYXJlbnRTdHlsZSI6bnVsbH0sIlBhcmVudFN0eWxlIjpudWxsfSwiVGl0bGVTdHlsZSI6eyIkaWQiOiI0NzkiLCJGb250U2V0dGluZ3MiOnsiJGlkIjoiNDgwIiwiRm9udFNpemUiOjExLCJGb250TmFtZSI6IkNhbGlicmkiLCJJc0JvbGQiOnRydWUsIklzSXRhbGljIjpmYWxzZSwiSXNVbmRlcmxpbmVkIjpmYWxzZSwiUGFyZW50U3R5bGUiOm51bGx9LCJBdXRvU2l6ZSI6MCwiRm9yZWdyb3VuZCI6eyIkcmVmIjoiMTE1In0sIk1heFdpZHRoIjo3MjAuMC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c1In0sIklzVmlzaWJsZSI6dHJ1ZSwiV2lkdGgiOjAuMCwiSGVpZ2h0IjowLjAsIkJvcmRlclN0eWxlIjp7IiRpZCI6IjQ4MSIsIkxpbmVDb2xvciI6bnVsbCwiTGluZVdlaWdodCI6MC4wLCJMaW5lVHlwZSI6MCwiUGFyZW50U3R5bGUiOm51bGx9LCJQYXJlbnRTdHlsZSI6bnVsbH0sIkRhdGVTdHlsZSI6eyIkaWQiOiI0ODIiLCJGb250U2V0dGluZ3MiOnsiJGlkIjoiNDgzIiwiRm9udFNpemUiOjEwLCJGb250TmFtZSI6IkNhbGlicmkiLCJJc0JvbGQiOmZhbHNlLCJJc0l0YWxpYyI6ZmFsc2UsIklzVW5kZXJsaW5lZCI6ZmFsc2UsIlBhcmVudFN0eWxlIjpudWxs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4MyJ9LCJJc1Zpc2libGUiOnRydWUsIldpZHRoIjowLjAsIkhlaWdodCI6MC4wLCJCb3JkZXJTdHlsZSI6eyIkaWQiOiI0ODQiLCJMaW5lQ29sb3IiOm51bGwsIkxpbmVXZWlnaHQiOjAuMCwiTGluZVR5cGUiOjAsIlBhcmVudFN0eWxlIjpudWxsfSwiUGFyZW50U3R5bGUiOm51bGx9LCJEYXRlRm9ybWF0Ijp7IiRyZWYiOiIxMjcifSwiV2Vla051bWJlcmluZyI6eyIkaWQiOiI0ODUiLCJGb3JtYXQiOjAsIklzVmlzaWJsZSI6ZmFsc2UsIkxhc3RLbm93blZpc2liaWxpdHlTdGF0ZSI6ZmFsc2V9LCJJc1Zpc2libGUiOnRydWUsIlBhcmVudFN0eWxlIjpudWxsfSwiSW5kZXgiOjIsIlNtYXJ0RHVyYXRpb25BY3RpdmF0ZWQiOmZhbHNlLCJEYXRlRm9ybWF0Ijp7IiRyZWYiOiIxMjcifSwiV2Vla051bWJlcmluZyI6eyIkaWQiOiI0ODYiLCJGb3JtYXQiOjAsIklzVmlzaWJsZSI6ZmFsc2UsIkxhc3RLbm93blZpc2liaWxpdHlTdGF0ZSI6ZmFsc2V9LCJJZCI6Ijc5Mzc0YTBhLTIzYmEtNDhhMC04ZDIyLWU1NWU1Zjc0Mzg1MSIsIkltcG9ydElkIjpudWxsLCJUaXRsZSI6Ik11bHRpLUxheWVyIFBlcmNlcHRyb24iLCJOb3RlIjpudWxsLCJIeXBlcmxpbmsiOnsiJGlkIjoiNDg3IiwiQWRkcmVzcyI6bnVsbCwiU3ViQWRkcmVzcyI6bnVsbH0sIklzQ2hhbmdlZCI6ZmFsc2UsIklzTmV3IjpmYWxzZX19XSwiX21pbGVzdG9uZXMiOltdLCJJZCI6IjAwMDAwMDAwLTAwMDAtMDAwMC0wMDAwLTAwMDAwMDAwMDAwMCIsIklzU2luZ2xlSXRlbVJvdyI6dHJ1ZX1dLCJJbmRleCI6NCwiSWQiOiI3ZmZlMWJmOC03Zjc5LTRhZjYtOWY2ZC01ZjMyN2NkOTJmNDciLCJIZWFkZXJUZXh0IjoiRGF2aWQiLCJJc0RlZmF1bHQiOmZhbHNlLCJTdHlsZSI6eyIkaWQiOiI0ODgiLCJIZWFkZXJTdHlsZSI6eyIkaWQiOiI0ODkiLCJUZXh0U3R5bGUiOnsiJGlkIjoiNDkwIiwiRm9udFNldHRpbmdzIjp7IiRpZCI6IjQ5MSIsIkZvbnRTaXplIjoxMSwiRm9udE5hbWUiOiJDYWxpYnJpIiwiSXNCb2xkIjpmYWxzZSwiSXNJdGFsaWMiOmZhbHNlLCJJc1VuZGVybGluZWQiOmZhbHNlLCJQYXJlbnRTdHlsZSI6bnVsbH0sIkF1dG9TaXplIjoyLCJGb3JlZ3JvdW5kIjp7IiRpZCI6IjQ5MiIsIkNvbG9yIjp7IiRpZCI6IjQ5M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5NCIsIlRvcCI6MC4wLCJMZWZ0IjowLjAsIlJpZ2h0IjowLjAsIkJvdHRvbSI6MC4wfSwiUGFkZGluZyI6eyIkaWQiOiI0OTUiLCJUb3AiOjAuMCwiTGVmdCI6MC4wLCJSaWdodCI6MC4wLCJCb3R0b20iOjAuMH0sIkJhY2tncm91bmQiOm51bGwsIklzVmlzaWJsZSI6dHJ1ZSwiV2lkdGgiOjAuMCwiSGVpZ2h0IjowLjAsIkJvcmRlclN0eWxlIjpudWxsLCJQYXJlbnRTdHlsZSI6bnVsbH0sIlJlY3RhbmdsZVN0eWxlIjp7IiRpZCI6IjQ5NiIsIk1hcmdpbiI6eyIkaWQiOiI0OTciLCJUb3AiOjAuMCwiTGVmdCI6MC4wLCJSaWdodCI6MC4wLCJCb3R0b20iOjAuMH0sIlBhZGRpbmciOnsiJGlkIjoiNDk4IiwiVG9wIjowLjAsIkxlZnQiOjAuMCwiUmlnaHQiOjAuMCwiQm90dG9tIjowLjB9LCJCYWNrZ3JvdW5kIjp7IiRpZCI6IjQ5OSIsIkNvbG9yIjp7IiRpZCI6IjUwMCIsIkEiOjYzLCJSIjoyMzQsIkciOjIyLCJCIjozMH19LCJJc1Zpc2libGUiOnRydWUsIldpZHRoIjowLjAsIkhlaWdodCI6MC4wLCJCb3JkZXJTdHlsZSI6eyIkaWQiOiI1MDEiLCJMaW5lQ29sb3IiOnsiJGlkIjoiNTAyIiwiJHR5cGUiOiJOTFJFLkNvbW1vbi5Eb20uU29saWRDb2xvckJydXNoLCBOTFJFLkNvbW1vbiIsIkNvbG9yIjp7IiRpZCI6IjUwMyIsIkEiOjI1NSwiUiI6MjU1LCJHIjowLCJCIjowfX0sIkxpbmVXZWlnaHQiOjAuMCwiTGluZVR5cGUiOjAsIlBhcmVudFN0eWxlIjpudWxsfSwiUGFyZW50U3R5bGUiOm51bGx9LCJNYXJnaW4iOnsiJGlkIjoiNTA0IiwiVG9wIjowLjAsIkxlZnQiOjAuMCwiUmlnaHQiOjAuMCwiQm90dG9tIjowLjB9LCJQYWRkaW5nIjp7IiRpZCI6IjUwNSIsIlRvcCI6MC4wLCJMZWZ0IjowLjAsIlJpZ2h0IjowLjAsIkJvdHRvbSI6MC4wfSwiQmFja2dyb3VuZCI6bnVsbCwiSXNWaXNpYmxlIjp0cnVlLCJXaWR0aCI6MC4wLCJIZWlnaHQiOjAuMCwiQm9yZGVyU3R5bGUiOm51bGwsIlBhcmVudFN0eWxlIjpudWxsfSwiQmFja2dyb3VuZFN0eWxlIjp7IiRpZCI6IjUwNiIsIk1hcmdpbiI6eyIkaWQiOiI1MDciLCJUb3AiOjAuMCwiTGVmdCI6MC4wLCJSaWdodCI6MC4wLCJCb3R0b20iOjAuMH0sIlBhZGRpbmciOnsiJGlkIjoiNTA4IiwiVG9wIjowLjAsIkxlZnQiOjAuMCwiUmlnaHQiOjAuMCwiQm90dG9tIjowLjB9LCJCYWNrZ3JvdW5kIjp7IiRpZCI6IjUwOSIsIkNvbG9yIjp7IiRpZCI6IjUxMCIsIkEiOjUxLCJSIjoxNjUsIkciOjE2NSwiQiI6MTY1fX0sIklzVmlzaWJsZSI6dHJ1ZSwiV2lkdGgiOjAuMCwiSGVpZ2h0IjowLjAsIkJvcmRlclN0eWxlIjp7IiRpZCI6IjUxMSIsIkxpbmVDb2xvciI6eyIkaWQiOiI1MTIiLCIkdHlwZSI6Ik5MUkUuQ29tbW9uLkRvbS5Tb2xpZENvbG9yQnJ1c2gsIE5MUkUuQ29tbW9uIiwiQ29sb3IiOnsiJGlkIjoiNTEzIiwiQSI6MjU1LCJSIjoyNTUsIkciOjAsIkIiOjB9fSwiTGluZVdlaWdodCI6MC4wLCJMaW5lVHlwZSI6MCwiUGFyZW50U3R5bGUiOm51bGx9LCJQYXJlbnRTdHlsZSI6bnVsbH0sIk1hcmdpbiI6eyIkaWQiOiI1MTQiLCJUb3AiOjAuMCwiTGVmdCI6MC4wLCJSaWdodCI6MC4wLCJCb3R0b20iOjAuMH0sIlBhZGRpbmciOnsiJGlkIjoiNTE1IiwiVG9wIjowLjAsIkxlZnQiOjAuMCwiUmlnaHQiOjAuMCwiQm90dG9tIjowLjB9LCJJc1Zpc2libGUiOnRydWUsIldpZHRoIjowLjAsIkhlaWdodCI6MC4wLCJCb3JkZXJTdHlsZSI6bnVsbCwiUGFyZW50U3R5bGUiOm51bGx9fSx7IiRpZCI6IjUxNiIsIl9yb3dzIjpbeyIkaWQiOiI1MTciLCJfdGFza3MiOlt7IiRpZCI6IjUxOCIsIl9hdHRhY2hlZE1pbGVzdG9uZXMiOltdLCJUYXNrRGVmaW5pdGlvbiI6eyIkaWQiOiI1MTkiLCJHcm91cE5hbWUiOm51bGwsIlN0YXJ0RGF0ZSI6IjIwMjItMDgtMjZUMDA6MDA6MDBaIiwiRW5kRGF0ZSI6IjIwMjItMTAtMDNUMjM6NTk6MDBaIiwiUGVyY2VudGFnZUNvbXBsZXRlIjpudWxsLCJTdHlsZSI6eyIkaWQiOiI1MjAiLCJTaGFwZSI6MywiU2hhcGVUaGlja25lc3MiOjAsIkR1cmF0aW9uRm9ybWF0IjowLCJJbmNsdWRlTm9uV29ya2luZ0RheXNJbkR1cmF0aW9uIjpmYWxzZSwiUGVyY2VudGFnZUNvbXBsZXRlU3R5bGUiOnsiJGlkIjoiNTIxIiwiRm9udFNldHRpbmdzIjp7IiRpZCI6IjUyMiIsIkZvbnRTaXplIjoxMCwiRm9udE5hbWUiOiJDYWxpYnJpIiwiSXNCb2xkIjpmYWxzZSwiSXNJdGFsaWMiOmZhbHNlLCJJc1VuZGVybGluZWQiOmZhbHNlLCJQYXJlbnRTdHlsZSI6bnVsbH0sIkF1dG9TaXplIjowLCJGb3JlZ3JvdW5kIjp7IiRyZWYiOiIzOSJ9LCJNYXhXaWR0aCI6MjAwLjAsIk1heEhlaWdodCI6IkluZmluaXR5IiwiU21hcnRGb3JlZ3JvdW5kSXNBY3RpdmUiOmZhbHNlLCJIb3Jpem9udGFsQWxpZ25tZW50IjoxLCJWZXJ0aWNhbEFsaWdubWVudCI6MCwiU21hcnRGb3JlZ3JvdW5kIjpudWxsLCJCYWNrZ3JvdW5kRmlsbFR5cGUiOjAsIk1hcmdpbiI6eyIkcmVmIjoiOTUifSwiUGFkZGluZyI6eyIkcmVmIjoiOTYifSwiQmFja2dyb3VuZCI6eyIkcmVmIjoiNDMifSwiSXNWaXNpYmxlIjp0cnVlLCJXaWR0aCI6MC4wLCJIZWlnaHQiOjAuMCwiQm9yZGVyU3R5bGUiOnsiJGlkIjoiNTIzIiwiTGluZUNvbG9yIjpudWxsLCJMaW5lV2VpZ2h0IjowLjAsIkxpbmVUeXBlIjowLCJQYXJlbnRTdHlsZSI6bnVsbH0sIlBhcmVudFN0eWxlIjpudWxsfSwiRHVyYXRpb25TdHlsZSI6eyIkaWQiOiI1MjQiLCJGb250U2V0dGluZ3MiOnsiJGlkIjoiNTI1IiwiRm9udFNpemUiOjEwLCJGb250TmFtZSI6IkNhbGlicmkiLCJJc0JvbGQiOmZhbHNlLCJJc0l0YWxpYyI6ZmFsc2UsIklzVW5kZXJsaW5lZCI6ZmFsc2UsIlBhcmVudFN0eWxlIjpudWxsfSwiQXV0b1NpemUiOjAsIkZvcmVncm91bmQiOnsiJHJlZiI6IjQ4In0sIk1heFdpZHRoIjoyMDAuMCwiTWF4SGVpZ2h0IjoiSW5maW5pdHkiLCJTbWFydEZvcmVncm91bmRJc0FjdGl2ZSI6ZmFsc2UsIkhvcml6b250YWxBbGlnbm1lbnQiOjEsIlZlcnRpY2FsQWxpZ25tZW50IjowLCJTbWFydEZvcmVncm91bmQiOm51bGwsIkJhY2tncm91bmRGaWxsVHlwZSI6MCwiTWFyZ2luIjp7IiRyZWYiOiIxMDAifSwiUGFkZGluZyI6eyIkcmVmIjoiMTAxIn0sIkJhY2tncm91bmQiOnsiJHJlZiI6IjUyIn0sIklzVmlzaWJsZSI6dHJ1ZSwiV2lkdGgiOjAuMCwiSGVpZ2h0IjowLjAsIkJvcmRlclN0eWxlIjp7IiRpZCI6IjUyNiIsIkxpbmVDb2xvciI6bnVsbCwiTGluZVdlaWdodCI6MC4wLCJMaW5lVHlwZSI6MCwiUGFyZW50U3R5bGUiOm51bGx9LCJQYXJlbnRTdHlsZSI6bnVsbH0sIkhvcml6b250YWxDb25uZWN0b3JTdHlsZSI6eyIkaWQiOiI1MjciLCJMaW5lQ29sb3IiOnsiJHJlZiI6IjU2In0sIkxpbmVXZWlnaHQiOjEuMCwiTGluZVR5cGUiOjAsIlBhcmVudFN0eWxlIjpudWxsfSwiVmVydGljYWxDb25uZWN0b3JTdHlsZSI6eyIkaWQiOiI1MjgiLCJMaW5lQ29sb3IiOnsiJHJlZiI6IjU5In0sIkxpbmVXZWlnaHQiOjAuMCwiTGluZVR5cGUiOjAsIlBhcmVudFN0eWxlIjpudWxsfSwiTWFyZ2luIjpudWxsLCJTdGFydERhdGVQb3NpdGlvbiI6MywiRW5kRGF0ZVBvc2l0aW9uIjozLCJEYXRlSXNWaXNpYmxlIjp0cnVlLCJUaXRsZVBvc2l0aW9uIjo0LCJEdXJhdGlvblBvc2l0aW9uIjoyLCJQZXJjZW50YWdlQ29tcGxldGVkUG9zaXRpb24iOjIsIlNwYWNpbmciOjMsIklzQmVsb3dUaW1lYmFuZCI6ZmFsc2UsIlBlcmNlbnRhZ2VDb21wbGV0ZVNoYXBlT3BhY2l0eSI6MzUsIlNoYXBlU3R5bGUiOnsiJGlkIjoiNTI5IiwiTWFyZ2luIjp7IiRyZWYiOiIxMDYifSwiUGFkZGluZyI6eyIkcmVmIjoiMTA3In0sIkJhY2tncm91bmQiOnsiJGlkIjoiNTMwIiwiQ29sb3IiOnsiJGlkIjoiNTMxIiwiQSI6MjU1LCJSIjoyMzEsIkciOjIzMCwiQiI6MjMwfX0sIklzVmlzaWJsZSI6dHJ1ZSwiV2lkdGgiOjAuMCwiSGVpZ2h0IjoxMC4wLCJCb3JkZXJTdHlsZSI6eyIkaWQiOiI1MzIiLCJMaW5lQ29sb3IiOnsiJHJlZiI6IjM2OSJ9LCJMaW5lV2VpZ2h0IjoyLjAsIkxpbmVUeXBlIjowLCJQYXJlbnRTdHlsZSI6bnVsbH0sIlBhcmVudFN0eWxlIjpudWxsfSwiVGl0bGVTdHlsZSI6eyIkaWQiOiI1MzMiLCJGb250U2V0dGluZ3MiOnsiJGlkIjoiNTM0IiwiRm9udFNpemUiOjExLCJGb250TmFtZSI6IkNhbGlicmkiLCJJc0JvbGQiOnRydWUsIklzSXRhbGljIjpmYWxzZSwiSXNVbmRlcmxpbmVkIjpmYWxzZSwiUGFyZW50U3R5bGUiOm51bGx9LCJBdXRvU2l6ZSI6MCwiRm9yZWdyb3VuZCI6eyIkcmVmIjoiMTE1In0sIk1heFdpZHRoIjo3MjAuMC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c1In0sIklzVmlzaWJsZSI6dHJ1ZSwiV2lkdGgiOjAuMCwiSGVpZ2h0IjowLjAsIkJvcmRlclN0eWxlIjp7IiRpZCI6IjUzNSIsIkxpbmVDb2xvciI6bnVsbCwiTGluZVdlaWdodCI6MC4wLCJMaW5lVHlwZSI6MCwiUGFyZW50U3R5bGUiOm51bGx9LCJQYXJlbnRTdHlsZSI6bnVsbH0sIkRhdGVTdHlsZSI6eyIkaWQiOiI1MzYiLCJGb250U2V0dGluZ3MiOnsiJGlkIjoiNTM3IiwiRm9udFNpemUiOjEwLCJGb250TmFtZSI6IkNhbGlicmkiLCJJc0JvbGQiOmZhbHNlLCJJc0l0YWxpYyI6ZmFsc2UsIklzVW5kZXJsaW5lZCI6ZmFsc2UsIlBhcmVudFN0eWxlIjpudWxs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4MyJ9LCJJc1Zpc2libGUiOnRydWUsIldpZHRoIjowLjAsIkhlaWdodCI6MC4wLCJCb3JkZXJTdHlsZSI6eyIkaWQiOiI1MzgiLCJMaW5lQ29sb3IiOm51bGwsIkxpbmVXZWlnaHQiOjAuMCwiTGluZVR5cGUiOjAsIlBhcmVudFN0eWxlIjpudWxsfSwiUGFyZW50U3R5bGUiOm51bGx9LCJEYXRlRm9ybWF0Ijp7IiRyZWYiOiIxMjcifSwiV2Vla051bWJlcmluZyI6eyIkaWQiOiI1MzkiLCJGb3JtYXQiOjAsIklzVmlzaWJsZSI6ZmFsc2UsIkxhc3RLbm93blZpc2liaWxpdHlTdGF0ZSI6ZmFsc2V9LCJJc1Zpc2libGUiOnRydWUsIlBhcmVudFN0eWxlIjpudWxsfSwiSW5kZXgiOjMsIlNtYXJ0RHVyYXRpb25BY3RpdmF0ZWQiOmZhbHNlLCJEYXRlRm9ybWF0Ijp7IiRyZWYiOiIxMjcifSwiV2Vla051bWJlcmluZyI6eyIkaWQiOiI1NDAiLCJGb3JtYXQiOjAsIklzVmlzaWJsZSI6ZmFsc2UsIkxhc3RLbm93blZpc2liaWxpdHlTdGF0ZSI6ZmFsc2V9LCJJZCI6IjY5MDA4ZGNmLTAyZDktNGE5ZS1hNWQ2LTgwNWZmODg4MGMxNiIsIkltcG9ydElkIjpudWxsLCJUaXRsZSI6IkxvZ2lzdGljIFJlZ3Jlc2lvbiIsIk5vdGUiOm51bGwsIkh5cGVybGluayI6eyIkaWQiOiI1NDEiLCJBZGRyZXNzIjpudWxsLCJTdWJBZGRyZXNzIjpudWxsfSwiSXNDaGFuZ2VkIjpmYWxzZSwiSXNOZXciOmZhbHNlfX1dLCJfbWlsZXN0b25lcyI6W10sIklkIjoiMDAwMDAwMDAtMDAwMC0wMDAwLTAwMDAtMDAwMDAwMDAwMDAwIiwiSXNTaW5nbGVJdGVtUm93Ijp0cnVlfV0sIkluZGV4Ijo1LCJJZCI6ImI2YjRhZWExLTc2ZWEtNDMwMS1iOGMyLTI0M2UzYzI0OWI0NSIsIkhlYWRlclRleHQiOiJEZW5uaXMiLCJJc0RlZmF1bHQiOmZhbHNlLCJTdHlsZSI6eyIkaWQiOiI1NDIiLCJIZWFkZXJTdHlsZSI6eyIkaWQiOiI1NDMiLCJUZXh0U3R5bGUiOnsiJGlkIjoiNTQ0IiwiRm9udFNldHRpbmdzIjp7IiRpZCI6IjU0NSIsIkZvbnRTaXplIjoxMSwiRm9udE5hbWUiOiJDYWxpYnJpIiwiSXNCb2xkIjpmYWxzZSwiSXNJdGFsaWMiOmZhbHNlLCJJc1VuZGVybGluZWQiOmZhbHNlLCJQYXJlbnRTdHlsZSI6bnVsbH0sIkF1dG9TaXplIjoyLCJGb3JlZ3JvdW5kIjp7IiRpZCI6IjU0NiIsIkNvbG9yIjp7IiRpZCI6IjU0N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U0OCIsIlRvcCI6MC4wLCJMZWZ0IjowLjAsIlJpZ2h0IjowLjAsIkJvdHRvbSI6MC4wfSwiUGFkZGluZyI6eyIkaWQiOiI1NDkiLCJUb3AiOjAuMCwiTGVmdCI6MC4wLCJSaWdodCI6MC4wLCJCb3R0b20iOjAuMH0sIkJhY2tncm91bmQiOm51bGwsIklzVmlzaWJsZSI6dHJ1ZSwiV2lkdGgiOjAuMCwiSGVpZ2h0IjowLjAsIkJvcmRlclN0eWxlIjpudWxsLCJQYXJlbnRTdHlsZSI6bnVsbH0sIlJlY3RhbmdsZVN0eWxlIjp7IiRpZCI6IjU1MCIsIk1hcmdpbiI6eyIkaWQiOiI1NTEiLCJUb3AiOjAuMCwiTGVmdCI6MC4wLCJSaWdodCI6MC4wLCJCb3R0b20iOjAuMH0sIlBhZGRpbmciOnsiJGlkIjoiNTUyIiwiVG9wIjowLjAsIkxlZnQiOjAuMCwiUmlnaHQiOjAuMCwiQm90dG9tIjowLjB9LCJCYWNrZ3JvdW5kIjp7IiRpZCI6IjU1MyIsIkNvbG9yIjp7IiRpZCI6IjU1NCIsIkEiOjYzLCJSIjoyMzQsIkciOjIyLCJCIjozMH19LCJJc1Zpc2libGUiOnRydWUsIldpZHRoIjowLjAsIkhlaWdodCI6MC4wLCJCb3JkZXJTdHlsZSI6eyIkaWQiOiI1NTUiLCJMaW5lQ29sb3IiOnsiJGlkIjoiNTU2IiwiJHR5cGUiOiJOTFJFLkNvbW1vbi5Eb20uU29saWRDb2xvckJydXNoLCBOTFJFLkNvbW1vbiIsIkNvbG9yIjp7IiRpZCI6IjU1NyIsIkEiOjI1NSwiUiI6MjU1LCJHIjowLCJCIjowfX0sIkxpbmVXZWlnaHQiOjAuMCwiTGluZVR5cGUiOjAsIlBhcmVudFN0eWxlIjpudWxsfSwiUGFyZW50U3R5bGUiOm51bGx9LCJNYXJnaW4iOnsiJGlkIjoiNTU4IiwiVG9wIjowLjAsIkxlZnQiOjAuMCwiUmlnaHQiOjAuMCwiQm90dG9tIjowLjB9LCJQYWRkaW5nIjp7IiRpZCI6IjU1OSIsIlRvcCI6MC4wLCJMZWZ0IjowLjAsIlJpZ2h0IjowLjAsIkJvdHRvbSI6MC4wfSwiQmFja2dyb3VuZCI6bnVsbCwiSXNWaXNpYmxlIjp0cnVlLCJXaWR0aCI6MC4wLCJIZWlnaHQiOjAuMCwiQm9yZGVyU3R5bGUiOm51bGwsIlBhcmVudFN0eWxlIjpudWxsfSwiQmFja2dyb3VuZFN0eWxlIjp7IiRpZCI6IjU2MCIsIk1hcmdpbiI6eyIkaWQiOiI1NjEiLCJUb3AiOjAuMCwiTGVmdCI6MC4wLCJSaWdodCI6MC4wLCJCb3R0b20iOjAuMH0sIlBhZGRpbmciOnsiJGlkIjoiNTYyIiwiVG9wIjowLjAsIkxlZnQiOjAuMCwiUmlnaHQiOjAuMCwiQm90dG9tIjowLjB9LCJCYWNrZ3JvdW5kIjp7IiRpZCI6IjU2MyIsIkNvbG9yIjp7IiRpZCI6IjU2NCIsIkEiOjUxLCJSIjoxNjUsIkciOjE2NSwiQiI6MTY1fX0sIklzVmlzaWJsZSI6dHJ1ZSwiV2lkdGgiOjAuMCwiSGVpZ2h0IjowLjAsIkJvcmRlclN0eWxlIjp7IiRpZCI6IjU2NSIsIkxpbmVDb2xvciI6eyIkaWQiOiI1NjYiLCIkdHlwZSI6Ik5MUkUuQ29tbW9uLkRvbS5Tb2xpZENvbG9yQnJ1c2gsIE5MUkUuQ29tbW9uIiwiQ29sb3IiOnsiJGlkIjoiNTY3IiwiQSI6MjU1LCJSIjoyNTUsIkciOjAsIkIiOjB9fSwiTGluZVdlaWdodCI6MC4wLCJMaW5lVHlwZSI6MCwiUGFyZW50U3R5bGUiOm51bGx9LCJQYXJlbnRTdHlsZSI6bnVsbH0sIk1hcmdpbiI6eyIkaWQiOiI1NjgiLCJUb3AiOjAuMCwiTGVmdCI6MC4wLCJSaWdodCI6MC4wLCJCb3R0b20iOjAuMH0sIlBhZGRpbmciOnsiJGlkIjoiNTY5IiwiVG9wIjowLjAsIkxlZnQiOjAuMCwiUmlnaHQiOjAuMCwiQm90dG9tIjowLjB9LCJJc1Zpc2libGUiOnRydWUsIldpZHRoIjowLjAsIkhlaWdodCI6MC4wLCJCb3JkZXJTdHlsZSI6bnVsbCwiUGFyZW50U3R5bGUiOm51bGx9fSx7IiRpZCI6IjU3MCIsIl9yb3dzIjpbeyIkaWQiOiI1NzEiLCJfdGFza3MiOlt7IiRpZCI6IjU3MiIsIl9hdHRhY2hlZE1pbGVzdG9uZXMiOltdLCJUYXNrRGVmaW5pdGlvbiI6eyIkaWQiOiI1NzMiLCJHcm91cE5hbWUiOm51bGwsIlN0YXJ0RGF0ZSI6IjIwMjItMDgtMjZUMDA6MDA6MDBaIiwiRW5kRGF0ZSI6IjIwMjItMTAtMDNUMjM6NTk6MDBaIiwiUGVyY2VudGFnZUNvbXBsZXRlIjpudWxsLCJTdHlsZSI6eyIkaWQiOiI1NzQiLCJTaGFwZSI6MywiU2hhcGVUaGlja25lc3MiOjAsIkR1cmF0aW9uRm9ybWF0IjowLCJJbmNsdWRlTm9uV29ya2luZ0RheXNJbkR1cmF0aW9uIjpmYWxzZSwiUGVyY2VudGFnZUNvbXBsZXRlU3R5bGUiOnsiJGlkIjoiNTc1IiwiRm9udFNldHRpbmdzIjp7IiRpZCI6IjU3NiIsIkZvbnRTaXplIjoxMCwiRm9udE5hbWUiOiJDYWxpYnJpIiwiSXNCb2xkIjpmYWxzZSwiSXNJdGFsaWMiOmZhbHNlLCJJc1VuZGVybGluZWQiOmZhbHNlLCJQYXJlbnRTdHlsZSI6bnVsbH0sIkF1dG9TaXplIjowLCJGb3JlZ3JvdW5kIjp7IiRyZWYiOiIzOSJ9LCJNYXhXaWR0aCI6MjAwLjAsIk1heEhlaWdodCI6IkluZmluaXR5IiwiU21hcnRGb3JlZ3JvdW5kSXNBY3RpdmUiOmZhbHNlLCJIb3Jpem9udGFsQWxpZ25tZW50IjoxLCJWZXJ0aWNhbEFsaWdubWVudCI6MCwiU21hcnRGb3JlZ3JvdW5kIjpudWxsLCJCYWNrZ3JvdW5kRmlsbFR5cGUiOjAsIk1hcmdpbiI6eyIkcmVmIjoiOTUifSwiUGFkZGluZyI6eyIkcmVmIjoiOTYifSwiQmFja2dyb3VuZCI6eyIkcmVmIjoiNDMifSwiSXNWaXNpYmxlIjp0cnVlLCJXaWR0aCI6MC4wLCJIZWlnaHQiOjAuMCwiQm9yZGVyU3R5bGUiOnsiJGlkIjoiNTc3IiwiTGluZUNvbG9yIjpudWxsLCJMaW5lV2VpZ2h0IjowLjAsIkxpbmVUeXBlIjowLCJQYXJlbnRTdHlsZSI6bnVsbH0sIlBhcmVudFN0eWxlIjpudWxsfSwiRHVyYXRpb25TdHlsZSI6eyIkaWQiOiI1NzgiLCJGb250U2V0dGluZ3MiOnsiJGlkIjoiNTc5IiwiRm9udFNpemUiOjEwLCJGb250TmFtZSI6IkNhbGlicmkiLCJJc0JvbGQiOmZhbHNlLCJJc0l0YWxpYyI6ZmFsc2UsIklzVW5kZXJsaW5lZCI6ZmFsc2UsIlBhcmVudFN0eWxlIjpudWxsfSwiQXV0b1NpemUiOjAsIkZvcmVncm91bmQiOnsiJHJlZiI6IjQ4In0sIk1heFdpZHRoIjoyMDAuMCwiTWF4SGVpZ2h0IjoiSW5maW5pdHkiLCJTbWFydEZvcmVncm91bmRJc0FjdGl2ZSI6ZmFsc2UsIkhvcml6b250YWxBbGlnbm1lbnQiOjEsIlZlcnRpY2FsQWxpZ25tZW50IjowLCJTbWFydEZvcmVncm91bmQiOm51bGwsIkJhY2tncm91bmRGaWxsVHlwZSI6MCwiTWFyZ2luIjp7IiRyZWYiOiIxMDAifSwiUGFkZGluZyI6eyIkcmVmIjoiMTAxIn0sIkJhY2tncm91bmQiOnsiJHJlZiI6IjUyIn0sIklzVmlzaWJsZSI6dHJ1ZSwiV2lkdGgiOjAuMCwiSGVpZ2h0IjowLjAsIkJvcmRlclN0eWxlIjp7IiRpZCI6IjU4MCIsIkxpbmVDb2xvciI6bnVsbCwiTGluZVdlaWdodCI6MC4wLCJMaW5lVHlwZSI6MCwiUGFyZW50U3R5bGUiOm51bGx9LCJQYXJlbnRTdHlsZSI6bnVsbH0sIkhvcml6b250YWxDb25uZWN0b3JTdHlsZSI6eyIkaWQiOiI1ODEiLCJMaW5lQ29sb3IiOnsiJHJlZiI6IjU2In0sIkxpbmVXZWlnaHQiOjEuMCwiTGluZVR5cGUiOjAsIlBhcmVudFN0eWxlIjpudWxsfSwiVmVydGljYWxDb25uZWN0b3JTdHlsZSI6eyIkaWQiOiI1ODIiLCJMaW5lQ29sb3IiOnsiJHJlZiI6IjU5In0sIkxpbmVXZWlnaHQiOjAuMCwiTGluZVR5cGUiOjAsIlBhcmVudFN0eWxlIjpudWxsfSwiTWFyZ2luIjpudWxsLCJTdGFydERhdGVQb3NpdGlvbiI6MywiRW5kRGF0ZVBvc2l0aW9uIjozLCJEYXRlSXNWaXNpYmxlIjp0cnVlLCJUaXRsZVBvc2l0aW9uIjo0LCJEdXJhdGlvblBvc2l0aW9uIjoyLCJQZXJjZW50YWdlQ29tcGxldGVkUG9zaXRpb24iOjIsIlNwYWNpbmciOjMsIklzQmVsb3dUaW1lYmFuZCI6ZmFsc2UsIlBlcmNlbnRhZ2VDb21wbGV0ZVNoYXBlT3BhY2l0eSI6MzUsIlNoYXBlU3R5bGUiOnsiJGlkIjoiNTgzIiwiTWFyZ2luIjp7IiRyZWYiOiIxMDYifSwiUGFkZGluZyI6eyIkcmVmIjoiMTA3In0sIkJhY2tncm91bmQiOnsiJGlkIjoiNTg0IiwiQ29sb3IiOnsiJGlkIjoiNTg1IiwiQSI6MjU1LCJSIjoyMzEsIkciOjIzMCwiQiI6MjMwfX0sIklzVmlzaWJsZSI6dHJ1ZSwiV2lkdGgiOjAuMCwiSGVpZ2h0IjoxMC4wLCJCb3JkZXJTdHlsZSI6eyIkaWQiOiI1ODYiLCJMaW5lQ29sb3IiOnsiJHJlZiI6IjM2OSJ9LCJMaW5lV2VpZ2h0IjoyLjAsIkxpbmVUeXBlIjowLCJQYXJlbnRTdHlsZSI6bnVsbH0sIlBhcmVudFN0eWxlIjpudWxsfSwiVGl0bGVTdHlsZSI6eyIkaWQiOiI1ODciLCJGb250U2V0dGluZ3MiOnsiJGlkIjoiNTg4IiwiRm9udFNpemUiOjExLCJGb250TmFtZSI6IkNhbGlicmkiLCJJc0JvbGQiOnRydWUsIklzSXRhbGljIjpmYWxzZSwiSXNVbmRlcmxpbmVkIjpmYWxzZSwiUGFyZW50U3R5bGUiOm51bGx9LCJBdXRvU2l6ZSI6MCwiRm9yZWdyb3VuZCI6eyIkcmVmIjoiMTE1In0sIk1heFdpZHRoIjo3MjAuMC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c1In0sIklzVmlzaWJsZSI6dHJ1ZSwiV2lkdGgiOjAuMCwiSGVpZ2h0IjowLjAsIkJvcmRlclN0eWxlIjp7IiRpZCI6IjU4OSIsIkxpbmVDb2xvciI6bnVsbCwiTGluZVdlaWdodCI6MC4wLCJMaW5lVHlwZSI6MCwiUGFyZW50U3R5bGUiOm51bGx9LCJQYXJlbnRTdHlsZSI6bnVsbH0sIkRhdGVTdHlsZSI6eyIkaWQiOiI1OTAiLCJGb250U2V0dGluZ3MiOnsiJGlkIjoiNTkxIiwiRm9udFNpemUiOjEwLCJGb250TmFtZSI6IkNhbGlicmkiLCJJc0JvbGQiOmZhbHNlLCJJc0l0YWxpYyI6ZmFsc2UsIklzVW5kZXJsaW5lZCI6ZmFsc2UsIlBhcmVudFN0eWxlIjpudWxs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4MyJ9LCJJc1Zpc2libGUiOnRydWUsIldpZHRoIjowLjAsIkhlaWdodCI6MC4wLCJCb3JkZXJTdHlsZSI6eyIkaWQiOiI1OTIiLCJMaW5lQ29sb3IiOm51bGwsIkxpbmVXZWlnaHQiOjAuMCwiTGluZVR5cGUiOjAsIlBhcmVudFN0eWxlIjpudWxsfSwiUGFyZW50U3R5bGUiOm51bGx9LCJEYXRlRm9ybWF0Ijp7IiRyZWYiOiIxMjcifSwiV2Vla051bWJlcmluZyI6eyIkaWQiOiI1OTMiLCJGb3JtYXQiOjAsIklzVmlzaWJsZSI6ZmFsc2UsIkxhc3RLbm93blZpc2liaWxpdHlTdGF0ZSI6ZmFsc2V9LCJJc1Zpc2libGUiOnRydWUsIlBhcmVudFN0eWxlIjpudWxsfSwiSW5kZXgiOjQsIlNtYXJ0RHVyYXRpb25BY3RpdmF0ZWQiOmZhbHNlLCJEYXRlRm9ybWF0Ijp7IiRyZWYiOiIxMjcifSwiV2Vla051bWJlcmluZyI6eyIkaWQiOiI1OTQiLCJGb3JtYXQiOjAsIklzVmlzaWJsZSI6ZmFsc2UsIkxhc3RLbm93blZpc2liaWxpdHlTdGF0ZSI6ZmFsc2V9LCJJZCI6ImRjYTM2ZTdmLTJjZDItNGQ2Mi1iOGI1LWZmYzdiMDBiOTU5NCIsIkltcG9ydElkIjpudWxsLCJUaXRsZSI6IlN1cHBvcnQgVmVjdG9yIE1hY2hpbmVzIiwiTm90ZSI6bnVsbCwiSHlwZXJsaW5rIjp7IiRpZCI6IjU5NSIsIkFkZHJlc3MiOm51bGwsIlN1YkFkZHJlc3MiOm51bGx9LCJJc0NoYW5nZWQiOmZhbHNlLCJJc05ldyI6ZmFsc2V9fV0sIl9taWxlc3RvbmVzIjpbXSwiSWQiOiIwMDAwMDAwMC0wMDAwLTAwMDAtMDAwMC0wMDAwMDAwMDAwMDAiLCJJc1NpbmdsZUl0ZW1Sb3ciOnRydWV9XSwiSW5kZXgiOjYsIklkIjoiNTA1MTBkY2UtYTAxMC00ZjViLThhNjQtMzlhZGEyMzM0MmIxIiwiSGVhZGVyVGV4dCI6IkVkd2FyZCIsIklzRGVmYXVsdCI6ZmFsc2UsIlN0eWxlIjp7IiRpZCI6IjU5NiIsIkhlYWRlclN0eWxlIjp7IiRpZCI6IjU5NyIsIlRleHRTdHlsZSI6eyIkaWQiOiI1OTgiLCJGb250U2V0dGluZ3MiOnsiJGlkIjoiNTk5IiwiRm9udFNpemUiOjExLCJGb250TmFtZSI6IkNhbGlicmkiLCJJc0JvbGQiOmZhbHNlLCJJc0l0YWxpYyI6ZmFsc2UsIklzVW5kZXJsaW5lZCI6ZmFsc2UsIlBhcmVudFN0eWxlIjpudWxsfSwiQXV0b1NpemUiOjIsIkZvcmVncm91bmQiOnsiJGlkIjoiNjAwIiwiQ29sb3IiOnsiJGlkIjoiNjAx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AyIiwiVG9wIjowLjAsIkxlZnQiOjAuMCwiUmlnaHQiOjAuMCwiQm90dG9tIjowLjB9LCJQYWRkaW5nIjp7IiRpZCI6IjYwMyIsIlRvcCI6MC4wLCJMZWZ0IjowLjAsIlJpZ2h0IjowLjAsIkJvdHRvbSI6MC4wfSwiQmFja2dyb3VuZCI6bnVsbCwiSXNWaXNpYmxlIjp0cnVlLCJXaWR0aCI6MC4wLCJIZWlnaHQiOjAuMCwiQm9yZGVyU3R5bGUiOm51bGwsIlBhcmVudFN0eWxlIjpudWxsfSwiUmVjdGFuZ2xlU3R5bGUiOnsiJGlkIjoiNjA0IiwiTWFyZ2luIjp7IiRpZCI6IjYwNSIsIlRvcCI6MC4wLCJMZWZ0IjowLjAsIlJpZ2h0IjowLjAsIkJvdHRvbSI6MC4wfSwiUGFkZGluZyI6eyIkaWQiOiI2MDYiLCJUb3AiOjAuMCwiTGVmdCI6MC4wLCJSaWdodCI6MC4wLCJCb3R0b20iOjAuMH0sIkJhY2tncm91bmQiOnsiJGlkIjoiNjA3IiwiQ29sb3IiOnsiJGlkIjoiNjA4IiwiQSI6NjMsIlIiOjIzNCwiRyI6MjIsIkIiOjMwfX0sIklzVmlzaWJsZSI6dHJ1ZSwiV2lkdGgiOjAuMCwiSGVpZ2h0IjowLjAsIkJvcmRlclN0eWxlIjp7IiRpZCI6IjYwOSIsIkxpbmVDb2xvciI6eyIkaWQiOiI2MTAiLCIkdHlwZSI6Ik5MUkUuQ29tbW9uLkRvbS5Tb2xpZENvbG9yQnJ1c2gsIE5MUkUuQ29tbW9uIiwiQ29sb3IiOnsiJGlkIjoiNjExIiwiQSI6MjU1LCJSIjoyNTUsIkciOjAsIkIiOjB9fSwiTGluZVdlaWdodCI6MC4wLCJMaW5lVHlwZSI6MCwiUGFyZW50U3R5bGUiOm51bGx9LCJQYXJlbnRTdHlsZSI6bnVsbH0sIk1hcmdpbiI6eyIkaWQiOiI2MTIiLCJUb3AiOjAuMCwiTGVmdCI6MC4wLCJSaWdodCI6MC4wLCJCb3R0b20iOjAuMH0sIlBhZGRpbmciOnsiJGlkIjoiNjEzIiwiVG9wIjowLjAsIkxlZnQiOjAuMCwiUmlnaHQiOjAuMCwiQm90dG9tIjowLjB9LCJCYWNrZ3JvdW5kIjpudWxsLCJJc1Zpc2libGUiOnRydWUsIldpZHRoIjowLjAsIkhlaWdodCI6MC4wLCJCb3JkZXJTdHlsZSI6bnVsbCwiUGFyZW50U3R5bGUiOm51bGx9LCJCYWNrZ3JvdW5kU3R5bGUiOnsiJGlkIjoiNjE0IiwiTWFyZ2luIjp7IiRpZCI6IjYxNSIsIlRvcCI6MC4wLCJMZWZ0IjowLjAsIlJpZ2h0IjowLjAsIkJvdHRvbSI6MC4wfSwiUGFkZGluZyI6eyIkaWQiOiI2MTYiLCJUb3AiOjAuMCwiTGVmdCI6MC4wLCJSaWdodCI6MC4wLCJCb3R0b20iOjAuMH0sIkJhY2tncm91bmQiOnsiJGlkIjoiNjE3IiwiQ29sb3IiOnsiJGlkIjoiNjE4IiwiQSI6NTEsIlIiOjE2NSwiRyI6MTY1LCJCIjoxNjV9fSwiSXNWaXNpYmxlIjp0cnVlLCJXaWR0aCI6MC4wLCJIZWlnaHQiOjAuMCwiQm9yZGVyU3R5bGUiOnsiJGlkIjoiNjE5IiwiTGluZUNvbG9yIjp7IiRpZCI6IjYyMCIsIiR0eXBlIjoiTkxSRS5Db21tb24uRG9tLlNvbGlkQ29sb3JCcnVzaCwgTkxSRS5Db21tb24iLCJDb2xvciI6eyIkaWQiOiI2MjEiLCJBIjoyNTUsIlIiOjI1NSwiRyI6MCwiQiI6MH19LCJMaW5lV2VpZ2h0IjowLjAsIkxpbmVUeXBlIjowLCJQYXJlbnRTdHlsZSI6bnVsbH0sIlBhcmVudFN0eWxlIjpudWxsfSwiTWFyZ2luIjp7IiRpZCI6IjYyMiIsIlRvcCI6MC4wLCJMZWZ0IjowLjAsIlJpZ2h0IjowLjAsIkJvdHRvbSI6MC4wfSwiUGFkZGluZyI6eyIkaWQiOiI2MjMiLCJUb3AiOjAuMCwiTGVmdCI6MC4wLCJSaWdodCI6MC4wLCJCb3R0b20iOjAuMH0sIklzVmlzaWJsZSI6dHJ1ZSwiV2lkdGgiOjAuMCwiSGVpZ2h0IjowLjAsIkJvcmRlclN0eWxlIjpudWxsLCJQYXJlbnRTdHlsZSI6bnVsbH19LHsiJGlkIjoiNjI0IiwiX3Jvd3MiOlt7IiRpZCI6IjYyNSIsIl90YXNrcyI6W3siJGlkIjoiNjI2IiwiX2F0dGFjaGVkTWlsZXN0b25lcyI6W10sIlRhc2tEZWZpbml0aW9uIjp7IiRpZCI6IjYyNyIsIkdyb3VwTmFtZSI6bnVsbCwiU3RhcnREYXRlIjoiMjAyMi0wOC0yNlQwMDowMDowMFoiLCJFbmREYXRlIjoiMjAyMi0xMC0wM1QyMzo1OTowMFoiLCJQZXJjZW50YWdlQ29tcGxldGUiOm51bGwsIlN0eWxlIjp7IiRpZCI6IjYyOCIsIlNoYXBlIjozLCJTaGFwZVRoaWNrbmVzcyI6MCwiRHVyYXRpb25Gb3JtYXQiOjAsIkluY2x1ZGVOb25Xb3JraW5nRGF5c0luRHVyYXRpb24iOmZhbHNlLCJQZXJjZW50YWdlQ29tcGxldGVTdHlsZSI6eyIkaWQiOiI2MjkiLCJGb250U2V0dGluZ3MiOnsiJGlkIjoiNjMwIiwiRm9udFNpemUiOjEwLCJGb250TmFtZSI6IkNhbGlicmkiLCJJc0JvbGQiOmZhbHNlLCJJc0l0YWxpYyI6ZmFsc2UsIklzVW5kZXJsaW5lZCI6ZmFsc2UsIlBhcmVudFN0eWxlIjpudWxsfSwiQXV0b1NpemUiOjAsIkZvcmVncm91bmQiOnsiJHJlZiI6IjM5In0sIk1heFdpZHRoIjoyMDAuMCwiTWF4SGVpZ2h0IjoiSW5maW5pdHkiLCJTbWFydEZvcmVncm91bmRJc0FjdGl2ZSI6ZmFsc2UsIkhvcml6b250YWxBbGlnbm1lbnQiOjEsIlZlcnRpY2FsQWxpZ25tZW50IjowLCJTbWFydEZvcmVncm91bmQiOm51bGwsIkJhY2tncm91bmRGaWxsVHlwZSI6MCwiTWFyZ2luIjp7IiRyZWYiOiI5NSJ9LCJQYWRkaW5nIjp7IiRyZWYiOiI5NiJ9LCJCYWNrZ3JvdW5kIjp7IiRyZWYiOiI0MyJ9LCJJc1Zpc2libGUiOnRydWUsIldpZHRoIjowLjAsIkhlaWdodCI6MC4wLCJCb3JkZXJTdHlsZSI6eyIkaWQiOiI2MzEiLCJMaW5lQ29sb3IiOm51bGwsIkxpbmVXZWlnaHQiOjAuMCwiTGluZVR5cGUiOjAsIlBhcmVudFN0eWxlIjpudWxsfSwiUGFyZW50U3R5bGUiOm51bGx9LCJEdXJhdGlvblN0eWxlIjp7IiRpZCI6IjYzMiIsIkZvbnRTZXR0aW5ncyI6eyIkaWQiOiI2MzMiLCJGb250U2l6ZSI6MTAsIkZvbnROYW1lIjoiQ2FsaWJyaSIsIklzQm9sZCI6ZmFsc2UsIklzSXRhbGljIjpmYWxzZSwiSXNVbmRlcmxpbmVkIjpmYWxzZSwiUGFyZW50U3R5bGUiOm51bGx9LCJBdXRvU2l6ZSI6MCwiRm9yZWdyb3VuZCI6eyIkcmVmIjoiNDgifSwiTWF4V2lkdGgiOjIwMC4wLCJNYXhIZWlnaHQiOiJJbmZpbml0eSIsIlNtYXJ0Rm9yZWdyb3VuZElzQWN0aXZlIjpmYWxzZSwiSG9yaXpvbnRhbEFsaWdubWVudCI6MSwiVmVydGljYWxBbGlnbm1lbnQiOjAsIlNtYXJ0Rm9yZWdyb3VuZCI6bnVsbCwiQmFja2dyb3VuZEZpbGxUeXBlIjowLCJNYXJnaW4iOnsiJHJlZiI6IjEwMCJ9LCJQYWRkaW5nIjp7IiRyZWYiOiIxMDEifSwiQmFja2dyb3VuZCI6eyIkcmVmIjoiNTIifSwiSXNWaXNpYmxlIjp0cnVlLCJXaWR0aCI6MC4wLCJIZWlnaHQiOjAuMCwiQm9yZGVyU3R5bGUiOnsiJGlkIjoiNjM0IiwiTGluZUNvbG9yIjpudWxsLCJMaW5lV2VpZ2h0IjowLjAsIkxpbmVUeXBlIjowLCJQYXJlbnRTdHlsZSI6bnVsbH0sIlBhcmVudFN0eWxlIjpudWxsfSwiSG9yaXpvbnRhbENvbm5lY3RvclN0eWxlIjp7IiRpZCI6IjYzNSIsIkxpbmVDb2xvciI6eyIkcmVmIjoiNTYifSwiTGluZVdlaWdodCI6MS4wLCJMaW5lVHlwZSI6MCwiUGFyZW50U3R5bGUiOm51bGx9LCJWZXJ0aWNhbENvbm5lY3RvclN0eWxlIjp7IiRpZCI6IjYzNiIsIkxpbmVDb2xvciI6eyIkcmVmIjoiNTkifSwiTGluZVdlaWdodCI6MC4wLCJMaW5lVHlwZSI6MCwiUGFyZW50U3R5bGUiOm51bGx9LCJNYXJnaW4iOm51bGwsIlN0YXJ0RGF0ZVBvc2l0aW9uIjozLCJFbmREYXRlUG9zaXRpb24iOjMsIkRhdGVJc1Zpc2libGUiOnRydWUsIlRpdGxlUG9zaXRpb24iOjQsIkR1cmF0aW9uUG9zaXRpb24iOjIsIlBlcmNlbnRhZ2VDb21wbGV0ZWRQb3NpdGlvbiI6MiwiU3BhY2luZyI6MywiSXNCZWxvd1RpbWViYW5kIjpmYWxzZSwiUGVyY2VudGFnZUNvbXBsZXRlU2hhcGVPcGFjaXR5IjozNSwiU2hhcGVTdHlsZSI6eyIkaWQiOiI2MzciLCJNYXJnaW4iOnsiJHJlZiI6IjEwNiJ9LCJQYWRkaW5nIjp7IiRyZWYiOiIxMDcifSwiQmFja2dyb3VuZCI6eyIkaWQiOiI2MzgiLCJDb2xvciI6eyIkaWQiOiI2MzkiLCJBIjoyNTUsIlIiOjIzMSwiRyI6MjMwLCJCIjoyMzB9fSwiSXNWaXNpYmxlIjp0cnVlLCJXaWR0aCI6MC4wLCJIZWlnaHQiOjEwLjAsIkJvcmRlclN0eWxlIjp7IiRpZCI6IjY0MCIsIkxpbmVDb2xvciI6eyIkcmVmIjoiMzY5In0sIkxpbmVXZWlnaHQiOjIuMCwiTGluZVR5cGUiOjAsIlBhcmVudFN0eWxlIjpudWxsfSwiUGFyZW50U3R5bGUiOm51bGx9LCJUaXRsZVN0eWxlIjp7IiRpZCI6IjY0MSIsIkZvbnRTZXR0aW5ncyI6eyIkaWQiOiI2NDIiLCJGb250U2l6ZSI6MTEsIkZvbnROYW1lIjoiQ2FsaWJyaSIsIklzQm9sZCI6dHJ1ZSwiSXNJdGFsaWMiOmZhbHNlLCJJc1VuZGVybGluZWQiOmZhbHNlLCJQYXJlbnRTdHlsZSI6bnVsbH0sIkF1dG9TaXplIjowLCJGb3JlZ3JvdW5kIjp7IiRyZWYiOiIxMTUifSwiTWF4V2lkdGgiOjcyMC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NzUifSwiSXNWaXNpYmxlIjp0cnVlLCJXaWR0aCI6MC4wLCJIZWlnaHQiOjAuMCwiQm9yZGVyU3R5bGUiOnsiJGlkIjoiNjQzIiwiTGluZUNvbG9yIjpudWxsLCJMaW5lV2VpZ2h0IjowLjAsIkxpbmVUeXBlIjowLCJQYXJlbnRTdHlsZSI6bnVsbH0sIlBhcmVudFN0eWxlIjpudWxsfSwiRGF0ZVN0eWxlIjp7IiRpZCI6IjY0NCIsIkZvbnRTZXR0aW5ncyI6eyIkaWQiOiI2NDUiLCJGb250U2l6ZSI6MTAsIkZvbnROYW1lIjoiQ2FsaWJyaSIsIklzQm9sZCI6ZmFsc2UsIklzSXRhbGljIjpmYWxzZSwiSXNVbmRlcmxpbmVkIjpmYWxzZSwiUGFyZW50U3R5bGUiOm51bGx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gzIn0sIklzVmlzaWJsZSI6dHJ1ZSwiV2lkdGgiOjAuMCwiSGVpZ2h0IjowLjAsIkJvcmRlclN0eWxlIjp7IiRpZCI6IjY0NiIsIkxpbmVDb2xvciI6bnVsbCwiTGluZVdlaWdodCI6MC4wLCJMaW5lVHlwZSI6MCwiUGFyZW50U3R5bGUiOm51bGx9LCJQYXJlbnRTdHlsZSI6bnVsbH0sIkRhdGVGb3JtYXQiOnsiJHJlZiI6IjEyNyJ9LCJXZWVrTnVtYmVyaW5nIjp7IiRpZCI6IjY0NyIsIkZvcm1hdCI6MCwiSXNWaXNpYmxlIjpmYWxzZSwiTGFzdEtub3duVmlzaWJpbGl0eVN0YXRlIjpmYWxzZX0sIklzVmlzaWJsZSI6dHJ1ZSwiUGFyZW50U3R5bGUiOm51bGx9LCJJbmRleCI6NSwiU21hcnREdXJhdGlvbkFjdGl2YXRlZCI6ZmFsc2UsIkRhdGVGb3JtYXQiOnsiJHJlZiI6IjEyNyJ9LCJXZWVrTnVtYmVyaW5nIjp7IiRpZCI6IjY0OCIsIkZvcm1hdCI6MCwiSXNWaXNpYmxlIjpmYWxzZSwiTGFzdEtub3duVmlzaWJpbGl0eVN0YXRlIjpmYWxzZX0sIklkIjoiMzdmODI1MzgtZWI0My00NzJlLWFkOTktOGQ1OTQzYWJjOGU5IiwiSW1wb3J0SWQiOm51bGwsIlRpdGxlIjoiVHJlZS1CYXNlZCBNZXRob2RzIiwiTm90ZSI6bnVsbCwiSHlwZXJsaW5rIjp7IiRpZCI6IjY0OSIsIkFkZHJlc3MiOm51bGwsIlN1YkFkZHJlc3MiOm51bGx9LCJJc0NoYW5nZWQiOmZhbHNlLCJJc05ldyI6ZmFsc2V9fV0sIl9taWxlc3RvbmVzIjpbXSwiSWQiOiIwMDAwMDAwMC0wMDAwLTAwMDAtMDAwMC0wMDAwMDAwMDAwMDAiLCJJc1NpbmdsZUl0ZW1Sb3ciOnRydWV9XSwiSW5kZXgiOjcsIklkIjoiNmZjZDQ4ODQtMWUwYi00YmJkLTkzOWEtNmE1NDczZTFhNzljIiwiSGVhZGVyVGV4dCI6Ikplc3NpZSIsIklzRGVmYXVsdCI6ZmFsc2UsIlN0eWxlIjp7IiRpZCI6IjY1MCIsIkhlYWRlclN0eWxlIjp7IiRpZCI6IjY1MSIsIlRleHRTdHlsZSI6eyIkaWQiOiI2NTIiLCJGb250U2V0dGluZ3MiOnsiJGlkIjoiNjUzIiwiRm9udFNpemUiOjExLCJGb250TmFtZSI6IkNhbGlicmkiLCJJc0JvbGQiOmZhbHNlLCJJc0l0YWxpYyI6ZmFsc2UsIklzVW5kZXJsaW5lZCI6ZmFsc2UsIlBhcmVudFN0eWxlIjpudWxsfSwiQXV0b1NpemUiOjIsIkZvcmVncm91bmQiOnsiJGlkIjoiNjU0IiwiQ29sb3IiOnsiJGlkIjoiNjU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U2IiwiVG9wIjowLjAsIkxlZnQiOjAuMCwiUmlnaHQiOjAuMCwiQm90dG9tIjowLjB9LCJQYWRkaW5nIjp7IiRpZCI6IjY1NyIsIlRvcCI6MC4wLCJMZWZ0IjowLjAsIlJpZ2h0IjowLjAsIkJvdHRvbSI6MC4wfSwiQmFja2dyb3VuZCI6bnVsbCwiSXNWaXNpYmxlIjp0cnVlLCJXaWR0aCI6MC4wLCJIZWlnaHQiOjAuMCwiQm9yZGVyU3R5bGUiOm51bGwsIlBhcmVudFN0eWxlIjpudWxsfSwiUmVjdGFuZ2xlU3R5bGUiOnsiJGlkIjoiNjU4IiwiTWFyZ2luIjp7IiRpZCI6IjY1OSIsIlRvcCI6MC4wLCJMZWZ0IjowLjAsIlJpZ2h0IjowLjAsIkJvdHRvbSI6MC4wfSwiUGFkZGluZyI6eyIkaWQiOiI2NjAiLCJUb3AiOjAuMCwiTGVmdCI6MC4wLCJSaWdodCI6MC4wLCJCb3R0b20iOjAuMH0sIkJhY2tncm91bmQiOnsiJGlkIjoiNjYxIiwiQ29sb3IiOnsiJGlkIjoiNjYyIiwiQSI6NjMsIlIiOjIzNCwiRyI6MjIsIkIiOjMwfX0sIklzVmlzaWJsZSI6dHJ1ZSwiV2lkdGgiOjAuMCwiSGVpZ2h0IjowLjAsIkJvcmRlclN0eWxlIjp7IiRpZCI6IjY2MyIsIkxpbmVDb2xvciI6eyIkaWQiOiI2NjQiLCIkdHlwZSI6Ik5MUkUuQ29tbW9uLkRvbS5Tb2xpZENvbG9yQnJ1c2gsIE5MUkUuQ29tbW9uIiwiQ29sb3IiOnsiJGlkIjoiNjY1IiwiQSI6MjU1LCJSIjoyNTUsIkciOjAsIkIiOjB9fSwiTGluZVdlaWdodCI6MC4wLCJMaW5lVHlwZSI6MCwiUGFyZW50U3R5bGUiOm51bGx9LCJQYXJlbnRTdHlsZSI6bnVsbH0sIk1hcmdpbiI6eyIkaWQiOiI2NjYiLCJUb3AiOjAuMCwiTGVmdCI6MC4wLCJSaWdodCI6MC4wLCJCb3R0b20iOjAuMH0sIlBhZGRpbmciOnsiJGlkIjoiNjY3IiwiVG9wIjowLjAsIkxlZnQiOjAuMCwiUmlnaHQiOjAuMCwiQm90dG9tIjowLjB9LCJCYWNrZ3JvdW5kIjpudWxsLCJJc1Zpc2libGUiOnRydWUsIldpZHRoIjowLjAsIkhlaWdodCI6MC4wLCJCb3JkZXJTdHlsZSI6bnVsbCwiUGFyZW50U3R5bGUiOm51bGx9LCJCYWNrZ3JvdW5kU3R5bGUiOnsiJGlkIjoiNjY4IiwiTWFyZ2luIjp7IiRpZCI6IjY2OSIsIlRvcCI6MC4wLCJMZWZ0IjowLjAsIlJpZ2h0IjowLjAsIkJvdHRvbSI6MC4wfSwiUGFkZGluZyI6eyIkaWQiOiI2NzAiLCJUb3AiOjAuMCwiTGVmdCI6MC4wLCJSaWdodCI6MC4wLCJCb3R0b20iOjAuMH0sIkJhY2tncm91bmQiOnsiJGlkIjoiNjcxIiwiQ29sb3IiOnsiJGlkIjoiNjcyIiwiQSI6NTEsIlIiOjE2NSwiRyI6MTY1LCJCIjoxNjV9fSwiSXNWaXNpYmxlIjp0cnVlLCJXaWR0aCI6MC4wLCJIZWlnaHQiOjAuMCwiQm9yZGVyU3R5bGUiOnsiJGlkIjoiNjczIiwiTGluZUNvbG9yIjp7IiRpZCI6IjY3NCIsIiR0eXBlIjoiTkxSRS5Db21tb24uRG9tLlNvbGlkQ29sb3JCcnVzaCwgTkxSRS5Db21tb24iLCJDb2xvciI6eyIkaWQiOiI2NzUiLCJBIjoyNTUsIlIiOjI1NSwiRyI6MCwiQiI6MH19LCJMaW5lV2VpZ2h0IjowLjAsIkxpbmVUeXBlIjowLCJQYXJlbnRTdHlsZSI6bnVsbH0sIlBhcmVudFN0eWxlIjpudWxsfSwiTWFyZ2luIjp7IiRpZCI6IjY3NiIsIlRvcCI6MC4wLCJMZWZ0IjowLjAsIlJpZ2h0IjowLjAsIkJvdHRvbSI6MC4wfSwiUGFkZGluZyI6eyIkaWQiOiI2NzciLCJUb3AiOjAuMCwiTGVmdCI6MC4wLCJSaWdodCI6MC4wLCJCb3R0b20iOjAuMH0sIklzVmlzaWJsZSI6dHJ1ZSwiV2lkdGgiOjAuMCwiSGVpZ2h0IjowLjAsIkJvcmRlclN0eWxlIjpudWxsLCJQYXJlbnRTdHlsZSI6bnVsbH19LHsiJGlkIjoiNjc4IiwiX3Jvd3MiOltdLCJJbmRleCI6OSwiSWQiOiJkMWU2YWExZC04ZTljLTQxMjktODYwNi1jM2JmMDAyMzJmNWMiLCJIZWFkZXJUZXh0IjpudWxsLCJJc0RlZmF1bHQiOnRydWUsIlN0eWxlIjp7IiRpZCI6IjY3OSIsIkhlYWRlclN0eWxlIjp7IiRpZCI6IjY4MCIsIlRleHRTdHlsZSI6eyIkaWQiOiI2ODEiLCJGb250U2V0dGluZ3MiOnsiJGlkIjoiNjgyIiwiRm9udFNpemUiOjEyLCJGb250TmFtZSI6IkNhbGlicmkiLCJJc0JvbGQiOmZhbHNlLCJJc0l0YWxpYyI6ZmFsc2UsIklzVW5kZXJsaW5lZCI6ZmFsc2UsIlBhcmVudFN0eWxlIjpudWxsfSwiQXV0b1NpemUiOjAsIkZvcmVncm91bmQiOnsiJGlkIjoiNjgzIiwiQ29sb3IiOnsiJGlkIjoiNjg0IiwiQSI6MjU1LCJSIjowLCJHIjowLCJCIjowfX0sIk1heFdpZHRoIjowLjAsIk1heEhlaWdodCI6MC4wLCJTbWFydEZvcmVncm91bmRJc0FjdGl2ZSI6ZmFsc2UsIkhvcml6b250YWxBbGlnbm1lbnQiOjAsIlZlcnRpY2FsQWxpZ25tZW50IjowLCJTbWFydEZvcmVncm91bmQiOm51bGwsIkJhY2tncm91bmRGaWxsVHlwZSI6MCwiTWFyZ2luIjp7IiRpZCI6IjY4NSIsIlRvcCI6MC4wLCJMZWZ0IjowLjAsIlJpZ2h0IjowLjAsIkJvdHRvbSI6MC4wfSwiUGFkZGluZyI6eyIkaWQiOiI2ODYiLCJUb3AiOjAuMCwiTGVmdCI6MC4wLCJSaWdodCI6MC4wLCJCb3R0b20iOjAuMH0sIkJhY2tncm91bmQiOm51bGwsIklzVmlzaWJsZSI6ZmFsc2UsIldpZHRoIjowLjAsIkhlaWdodCI6MC4wLCJCb3JkZXJTdHlsZSI6bnVsbCwiUGFyZW50U3R5bGUiOm51bGx9LCJSZWN0YW5nbGVTdHlsZSI6eyIkaWQiOiI2ODciLCJNYXJnaW4iOnsiJGlkIjoiNjg4IiwiVG9wIjowLjAsIkxlZnQiOjAuMCwiUmlnaHQiOjAuMCwiQm90dG9tIjowLjB9LCJQYWRkaW5nIjp7IiRpZCI6IjY4OSIsIlRvcCI6MC4wLCJMZWZ0IjowLjAsIlJpZ2h0IjowLjAsIkJvdHRvbSI6MC4wfSwiQmFja2dyb3VuZCI6eyIkaWQiOiI2OTAiLCJDb2xvciI6eyIkaWQiOiI2OTEiLCJBIjo2MywiUiI6MTY1LCJHIjoxNjUsIkIiOjE2NX19LCJJc1Zpc2libGUiOmZhbHNlLCJXaWR0aCI6MC4wLCJIZWlnaHQiOjAuMCwiQm9yZGVyU3R5bGUiOnsiJGlkIjoiNjkyIiwiTGluZUNvbG9yIjp7IiRpZCI6IjY5MyIsIiR0eXBlIjoiTkxSRS5Db21tb24uRG9tLlNvbGlkQ29sb3JCcnVzaCwgTkxSRS5Db21tb24iLCJDb2xvciI6eyIkaWQiOiI2OTQiLCJBIjoyNTUsIlIiOjI1NSwiRyI6MCwiQiI6MH19LCJMaW5lV2VpZ2h0IjowLjAsIkxpbmVUeXBlIjowLCJQYXJlbnRTdHlsZSI6bnVsbH0sIlBhcmVudFN0eWxlIjpudWxsfSwiTWFyZ2luIjp7IiRpZCI6IjY5NSIsIlRvcCI6MC4wLCJMZWZ0IjowLjAsIlJpZ2h0IjowLjAsIkJvdHRvbSI6MC4wfSwiUGFkZGluZyI6eyIkaWQiOiI2OTYiLCJUb3AiOjAuMCwiTGVmdCI6MC4wLCJSaWdodCI6MC4wLCJCb3R0b20iOjAuMH0sIkJhY2tncm91bmQiOm51bGwsIklzVmlzaWJsZSI6dHJ1ZSwiV2lkdGgiOjAuMCwiSGVpZ2h0IjowLjAsIkJvcmRlclN0eWxlIjpudWxsLCJQYXJlbnRTdHlsZSI6bnVsbH0sIkJhY2tncm91bmRTdHlsZSI6eyIkaWQiOiI2OTciLCJNYXJnaW4iOnsiJGlkIjoiNjk4IiwiVG9wIjowLjAsIkxlZnQiOjAuMCwiUmlnaHQiOjAuMCwiQm90dG9tIjowLjB9LCJQYWRkaW5nIjp7IiRpZCI6IjY5OSIsIlRvcCI6MC4wLCJMZWZ0IjowLjAsIlJpZ2h0IjowLjAsIkJvdHRvbSI6MC4wfSwiQmFja2dyb3VuZCI6eyIkaWQiOiI3MDAiLCJDb2xvciI6eyIkaWQiOiI3MDEiLCJBIjo1MSwiUiI6MTY1LCJHIjoxNjUsIkIiOjE2NX19LCJJc1Zpc2libGUiOnRydWUsIldpZHRoIjowLjAsIkhlaWdodCI6MC4wLCJCb3JkZXJTdHlsZSI6eyIkaWQiOiI3MDIiLCJMaW5lQ29sb3IiOnsiJGlkIjoiNzAzIiwiJHR5cGUiOiJOTFJFLkNvbW1vbi5Eb20uU29saWRDb2xvckJydXNoLCBOTFJFLkNvbW1vbiIsIkNvbG9yIjp7IiRpZCI6IjcwNCIsIkEiOjI1NSwiUiI6MjU1LCJHIjowLCJCIjowfX0sIkxpbmVXZWlnaHQiOjAuMCwiTGluZVR5cGUiOjAsIlBhcmVudFN0eWxlIjpudWxsfSwiUGFyZW50U3R5bGUiOm51bGx9LCJNYXJnaW4iOnsiJGlkIjoiNzA1IiwiVG9wIjowLjAsIkxlZnQiOjAuMCwiUmlnaHQiOjAuMCwiQm90dG9tIjowLjB9LCJQYWRkaW5nIjp7IiRpZCI6IjcwNiIsIlRvcCI6MC4wLCJMZWZ0IjowLjAsIlJpZ2h0IjowLjAsIkJvdHRvbSI6MC4wfSwiSXNWaXNpYmxlIjpmYWxzZSwiV2lkdGgiOjAuMCwiSGVpZ2h0IjowLjAsIkJvcmRlclN0eWxlIjpudWxsLCJQYXJlbnRTdHlsZSI6bnVsbH19XSwiSWQiOiJmMjcyZjIwYS1hODliLTRkNDktODQ3MC01ODA4MmQyYWNjN2YiLCJJbmRleCI6MiwiSGVhZGVyVGV4dCI6Ik1vZGVsIEJ1aWxkaW5nIiwiU3R5bGUiOnsiJGlkIjoiNzA3IiwiSGVhZGVyU3R5bGUiOnsiJGlkIjoiNzA4IiwiVGV4dElzVmVydGljYWwiOmZhbHNlLCJUZXh0U3R5bGUiOnsiJGlkIjoiNzA5IiwiRm9udFNldHRpbmdzIjp7IiRpZCI6IjcxMCIsIkZvbnRTaXplIjoxMCwiRm9udE5hbWUiOiJGcmFua2xpbiBHb3RoaWMgTWVkaXVtIiwiSXNCb2xkIjpmYWxzZSwiSXNJdGFsaWMiOmZhbHNlLCJJc1VuZGVybGluZWQiOmZhbHNlLCJQYXJlbnRTdHlsZSI6bnVsbH0sIkF1dG9TaXplIjowLCJGb3JlZ3JvdW5kIjp7IiRpZCI6IjcxMSIsIkNvbG9yIjp7IiRpZCI6IjcxMiIsIkEiOjI1NSwiUiI6MCwiRyI6MCwiQiI6MH19LCJNYXhXaWR0aCI6MC4wLCJNYXhIZWlnaHQiOjAuMCwiU21hcnRGb3JlZ3JvdW5kSXNBY3RpdmUiOmZhbHNlLCJIb3Jpem9udGFsQWxpZ25tZW50IjowLCJWZXJ0aWNhbEFsaWdubWVudCI6MCwiU21hcnRGb3JlZ3JvdW5kIjpudWxsLCJCYWNrZ3JvdW5kRmlsbFR5cGUiOjAsIk1hcmdpbiI6eyIkaWQiOiI3MTMiLCJUb3AiOjAuMCwiTGVmdCI6MC4wLCJSaWdodCI6MC4wLCJCb3R0b20iOjAuMH0sIlBhZGRpbmciOnsiJGlkIjoiNzE0IiwiVG9wIjowLjAsIkxlZnQiOjAuMCwiUmlnaHQiOjAuMCwiQm90dG9tIjowLjB9LCJCYWNrZ3JvdW5kIjpudWxsLCJJc1Zpc2libGUiOmZhbHNlLCJXaWR0aCI6MC4wLCJIZWlnaHQiOjAuMCwiQm9yZGVyU3R5bGUiOm51bGwsIlBhcmVudFN0eWxlIjpudWxsfSwiUmVjdGFuZ2xlU3R5bGUiOnsiJGlkIjoiNzE1IiwiTWFyZ2luIjp7IiRpZCI6IjcxNiIsIlRvcCI6MC4wLCJMZWZ0IjowLjAsIlJpZ2h0IjowLjAsIkJvdHRvbSI6MC4wfSwiUGFkZGluZyI6eyIkaWQiOiI3MTciLCJUb3AiOjAuMCwiTGVmdCI6MC4wLCJSaWdodCI6MC4wLCJCb3R0b20iOjAuMH0sIkJhY2tncm91bmQiOnsiJGlkIjoiNzE4IiwiQ29sb3IiOnsiJGlkIjoiNzE5IiwiQSI6MTI3LCJSIjoyMzQsIkciOjIyLCJCIjozMH19LCJJc1Zpc2libGUiOmZhbHNlLCJXaWR0aCI6MC4wLCJIZWlnaHQiOjAuMCwiQm9yZGVyU3R5bGUiOnsiJGlkIjoiNzIwIiwiTGluZUNvbG9yIjp7IiRyZWYiOiIyMDAifSwiTGluZVdlaWdodCI6MC4wLCJMaW5lVHlwZSI6MCwiUGFyZW50U3R5bGUiOm51bGx9LCJQYXJlbnRTdHlsZSI6bnVsbH0sIk1hcmdpbiI6eyIkaWQiOiI3MjEiLCJUb3AiOjAuMCwiTGVmdCI6MC4wLCJSaWdodCI6MC4wLCJCb3R0b20iOjAuMH0sIlBhZGRpbmciOnsiJGlkIjoiNzIyIiwiVG9wIjowLjAsIkxlZnQiOjAuMCwiUmlnaHQiOjAuMCwiQm90dG9tIjowLjB9LCJCYWNrZ3JvdW5kIjpudWxsLCJJc1Zpc2libGUiOnRydWUsIldpZHRoIjowLjAsIkhlaWdodCI6MC4wLCJCb3JkZXJTdHlsZSI6bnVsbCwiUGFyZW50U3R5bGUiOm51bGx9LCJCYWNrZ3JvdW5kU3R5bGUiOnsiJGlkIjoiNzIzIiwiTWFyZ2luIjp7IiRpZCI6IjcyNCIsIlRvcCI6MC4wLCJMZWZ0IjowLjAsIlJpZ2h0IjowLjAsIkJvdHRvbSI6MC4wfSwiUGFkZGluZyI6eyIkaWQiOiI3MjUiLCJUb3AiOjAuMCwiTGVmdCI6MC4wLCJSaWdodCI6MC4wLCJCb3R0b20iOjAuMH0sIkJhY2tncm91bmQiOnsiJGlkIjoiNzI2IiwiQ29sb3IiOnsiJGlkIjoiNzI3IiwiQSI6MzgsIlIiOjIzNCwiRyI6MjIsIkIiOjMwfX0sIklzVmlzaWJsZSI6dHJ1ZSwiV2lkdGgiOjAuMCwiSGVpZ2h0IjowLjAsIkJvcmRlclN0eWxlIjp7IiRpZCI6IjcyOCIsIkxpbmVDb2xvciI6eyIkcmVmIjoiMjEwIn0sIkxpbmVXZWlnaHQiOjAuMCwiTGluZVR5cGUiOjAsIlBhcmVudFN0eWxlIjpudWxsfSwiUGFyZW50U3R5bGUiOm51bGx9LCJJc0Fib3ZlVGltZWJhbmQiOmZhbHNlLCJNYXJnaW4iOnsiJGlkIjoiNzI5IiwiVG9wIjowLjAsIkxlZnQiOjAuMCwiUmlnaHQiOjAuMCwiQm90dG9tIjowLjB9LCJQYWRkaW5nIjp7IiRpZCI6IjczMCIsIlRvcCI6MC4wLCJMZWZ0IjowLjAsIlJpZ2h0IjowLjAsIkJvdHRvbSI6MC4wfSwiSXNWaXNpYmxlIjp0cnVlLCJXaWR0aCI6MC4wLCJIZWlnaHQiOjAuMCwiQm9yZGVyU3R5bGUiOnsiJGlkIjoiNzMxIiwiTGluZUNvbG9yIjpudWxsLCJMaW5lV2VpZ2h0IjowLjAsIkxpbmVUeXBlIjowLCJQYXJlbnRTdHlsZSI6bnVsbH0sIlBhcmVudFN0eWxlIjpudWxsfX0seyIkaWQiOiI3MzIiLCJfYWN0aXZpdGllcyI6W3siJGlkIjoiNzMzIiwiX3Jvd3MiOlt7IiRpZCI6IjczNCIsIl90YXNrcyI6W3siJGlkIjoiNzM1IiwiX2F0dGFjaGVkTWlsZXN0b25lcyI6W10sIlRhc2tEZWZpbml0aW9uIjp7IiRpZCI6IjczNiIsIkdyb3VwTmFtZSI6bnVsbCwiU3RhcnREYXRlIjoiMjAyMi0wOS0yNlQwMDowMDowMFoiLCJFbmREYXRlIjoiMjAyMi0xMC0xMFQyMzo1OTowMFoiLCJQZXJjZW50YWdlQ29tcGxldGUiOm51bGwsIlN0eWxlIjp7IiRpZCI6IjczNyIsIlNoYXBlIjozLCJTaGFwZVRoaWNrbmVzcyI6MCwiRHVyYXRpb25Gb3JtYXQiOjAsIkluY2x1ZGVOb25Xb3JraW5nRGF5c0luRHVyYXRpb24iOmZhbHNlLCJQZXJjZW50YWdlQ29tcGxldGVTdHlsZSI6eyIkaWQiOiI3MzgiLCJGb250U2V0dGluZ3MiOnsiJGlkIjoiNzM5IiwiRm9udFNpemUiOjEwLCJGb250TmFtZSI6IkNhbGlicmkiLCJJc0JvbGQiOmZhbHNlLCJJc0l0YWxpYyI6ZmFsc2UsIklzVW5kZXJsaW5lZCI6ZmFsc2UsIlBhcmVudFN0eWxlIjpudWxsfSwiQXV0b1NpemUiOjAsIkZvcmVncm91bmQiOnsiJHJlZiI6IjM5In0sIk1heFdpZHRoIjoyMDAuMCwiTWF4SGVpZ2h0IjoiSW5maW5pdHkiLCJTbWFydEZvcmVncm91bmRJc0FjdGl2ZSI6ZmFsc2UsIkhvcml6b250YWxBbGlnbm1lbnQiOjEsIlZlcnRpY2FsQWxpZ25tZW50IjowLCJTbWFydEZvcmVncm91bmQiOm51bGwsIkJhY2tncm91bmRGaWxsVHlwZSI6MCwiTWFyZ2luIjp7IiRyZWYiOiI5NSJ9LCJQYWRkaW5nIjp7IiRyZWYiOiI5NiJ9LCJCYWNrZ3JvdW5kIjp7IiRyZWYiOiI0MyJ9LCJJc1Zpc2libGUiOnRydWUsIldpZHRoIjowLjAsIkhlaWdodCI6MC4wLCJCb3JkZXJTdHlsZSI6eyIkaWQiOiI3NDAiLCJMaW5lQ29sb3IiOm51bGwsIkxpbmVXZWlnaHQiOjAuMCwiTGluZVR5cGUiOjAsIlBhcmVudFN0eWxlIjpudWxsfSwiUGFyZW50U3R5bGUiOm51bGx9LCJEdXJhdGlvblN0eWxlIjp7IiRpZCI6Ijc0MSIsIkZvbnRTZXR0aW5ncyI6eyIkaWQiOiI3NDIiLCJGb250U2l6ZSI6MTAsIkZvbnROYW1lIjoiQ2FsaWJyaSIsIklzQm9sZCI6ZmFsc2UsIklzSXRhbGljIjpmYWxzZSwiSXNVbmRlcmxpbmVkIjpmYWxzZSwiUGFyZW50U3R5bGUiOm51bGx9LCJBdXRvU2l6ZSI6MCwiRm9yZWdyb3VuZCI6eyIkcmVmIjoiNDgifSwiTWF4V2lkdGgiOjIwMC4wLCJNYXhIZWlnaHQiOiJJbmZpbml0eSIsIlNtYXJ0Rm9yZWdyb3VuZElzQWN0aXZlIjpmYWxzZSwiSG9yaXpvbnRhbEFsaWdubWVudCI6MSwiVmVydGljYWxBbGlnbm1lbnQiOjAsIlNtYXJ0Rm9yZWdyb3VuZCI6bnVsbCwiQmFja2dyb3VuZEZpbGxUeXBlIjowLCJNYXJnaW4iOnsiJHJlZiI6IjEwMCJ9LCJQYWRkaW5nIjp7IiRyZWYiOiIxMDEifSwiQmFja2dyb3VuZCI6eyIkcmVmIjoiNTIifSwiSXNWaXNpYmxlIjp0cnVlLCJXaWR0aCI6MC4wLCJIZWlnaHQiOjAuMCwiQm9yZGVyU3R5bGUiOnsiJGlkIjoiNzQzIiwiTGluZUNvbG9yIjpudWxsLCJMaW5lV2VpZ2h0IjowLjAsIkxpbmVUeXBlIjowLCJQYXJlbnRTdHlsZSI6bnVsbH0sIlBhcmVudFN0eWxlIjpudWxsfSwiSG9yaXpvbnRhbENvbm5lY3RvclN0eWxlIjp7IiRpZCI6Ijc0NCIsIkxpbmVDb2xvciI6eyIkcmVmIjoiNTYifSwiTGluZVdlaWdodCI6MS4wLCJMaW5lVHlwZSI6MCwiUGFyZW50U3R5bGUiOm51bGx9LCJWZXJ0aWNhbENvbm5lY3RvclN0eWxlIjp7IiRpZCI6Ijc0NSIsIkxpbmVDb2xvciI6eyIkcmVmIjoiNTkifSwiTGluZVdlaWdodCI6MC4wLCJMaW5lVHlwZSI6MCwiUGFyZW50U3R5bGUiOm51bGx9LCJNYXJnaW4iOm51bGwsIlN0YXJ0RGF0ZVBvc2l0aW9uIjozLCJFbmREYXRlUG9zaXRpb24iOjMsIkRhdGVJc1Zpc2libGUiOnRydWUsIlRpdGxlUG9zaXRpb24iOjQsIkR1cmF0aW9uUG9zaXRpb24iOjIsIlBlcmNlbnRhZ2VDb21wbGV0ZWRQb3NpdGlvbiI6MiwiU3BhY2luZyI6MywiSXNCZWxvd1RpbWViYW5kIjpmYWxzZSwiUGVyY2VudGFnZUNvbXBsZXRlU2hhcGVPcGFjaXR5IjozNSwiU2hhcGVTdHlsZSI6eyIkaWQiOiI3NDYiLCJNYXJnaW4iOnsiJHJlZiI6IjEwNiJ9LCJQYWRkaW5nIjp7IiRyZWYiOiIxMDcifSwiQmFja2dyb3VuZCI6eyIkaWQiOiI3NDciLCJDb2xvciI6eyIkaWQiOiI3NDgiLCJBIjoyNTUsIlIiOjIzMSwiRyI6MjMwLCJCIjoyMzB9fSwiSXNWaXNpYmxlIjp0cnVlLCJXaWR0aCI6MC4wLCJIZWlnaHQiOjEwLjAsIkJvcmRlclN0eWxlIjp7IiRpZCI6Ijc0OSIsIkxpbmVDb2xvciI6eyIkcmVmIjoiMzY5In0sIkxpbmVXZWlnaHQiOjIuMCwiTGluZVR5cGUiOjAsIlBhcmVudFN0eWxlIjpudWxsfSwiUGFyZW50U3R5bGUiOm51bGx9LCJUaXRsZVN0eWxlIjp7IiRpZCI6Ijc1MCIsIkZvbnRTZXR0aW5ncyI6eyIkaWQiOiI3NTEiLCJGb250U2l6ZSI6MTEsIkZvbnROYW1lIjoiQ2FsaWJyaSIsIklzQm9sZCI6dHJ1ZSwiSXNJdGFsaWMiOmZhbHNlLCJJc1VuZGVybGluZWQiOmZhbHNlLCJQYXJlbnRTdHlsZSI6bnVsbH0sIkF1dG9TaXplIjowLCJGb3JlZ3JvdW5kIjp7IiRyZWYiOiIxMTUifSwiTWF4V2lkdGgiOjcyMC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NzUifSwiSXNWaXNpYmxlIjp0cnVlLCJXaWR0aCI6MC4wLCJIZWlnaHQiOjAuMCwiQm9yZGVyU3R5bGUiOnsiJGlkIjoiNzUyIiwiTGluZUNvbG9yIjpudWxsLCJMaW5lV2VpZ2h0IjowLjAsIkxpbmVUeXBlIjowLCJQYXJlbnRTdHlsZSI6bnVsbH0sIlBhcmVudFN0eWxlIjpudWxsfSwiRGF0ZVN0eWxlIjp7IiRpZCI6Ijc1MyIsIkZvbnRTZXR0aW5ncyI6eyIkaWQiOiI3NTQiLCJGb250U2l6ZSI6MTAsIkZvbnROYW1lIjoiQ2FsaWJyaSIsIklzQm9sZCI6ZmFsc2UsIklzSXRhbGljIjpmYWxzZSwiSXNVbmRlcmxpbmVkIjpmYWxzZSwiUGFyZW50U3R5bGUiOm51bGx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gzIn0sIklzVmlzaWJsZSI6dHJ1ZSwiV2lkdGgiOjAuMCwiSGVpZ2h0IjowLjAsIkJvcmRlclN0eWxlIjp7IiRpZCI6Ijc1NSIsIkxpbmVDb2xvciI6bnVsbCwiTGluZVdlaWdodCI6MC4wLCJMaW5lVHlwZSI6MCwiUGFyZW50U3R5bGUiOm51bGx9LCJQYXJlbnRTdHlsZSI6bnVsbH0sIkRhdGVGb3JtYXQiOnsiJHJlZiI6IjEyNyJ9LCJXZWVrTnVtYmVyaW5nIjp7IiRpZCI6Ijc1NiIsIkZvcm1hdCI6MCwiSXNWaXNpYmxlIjpmYWxzZSwiTGFzdEtub3duVmlzaWJpbGl0eVN0YXRlIjpmYWxzZX0sIklzVmlzaWJsZSI6dHJ1ZSwiUGFyZW50U3R5bGUiOm51bGx9LCJJbmRleCI6MCwiU21hcnREdXJhdGlvbkFjdGl2YXRlZCI6ZmFsc2UsIkRhdGVGb3JtYXQiOnsiJHJlZiI6IjEyNyJ9LCJXZWVrTnVtYmVyaW5nIjp7IiRpZCI6Ijc1NyIsIkZvcm1hdCI6MCwiSXNWaXNpYmxlIjpmYWxzZSwiTGFzdEtub3duVmlzaWJpbGl0eVN0YXRlIjpmYWxzZX0sIklkIjoiNDY5MDllNzgtNjcxNy00YTU4LTgzMGItOWQ3MjA2YzQ0MDE1IiwiSW1wb3J0SWQiOm51bGwsIlRpdGxlIjoiTW9kZWwgU2VsZWN0aW9uICYgRXZhbHVhdGlvbiIsIk5vdGUiOm51bGwsIkh5cGVybGluayI6eyIkaWQiOiI3NTgiLCJBZGRyZXNzIjpudWxsLCJTdWJBZGRyZXNzIjpudWxsfSwiSXNDaGFuZ2VkIjpmYWxzZSwiSXNOZXciOmZhbHNlfX1dLCJfbWlsZXN0b25lcyI6W10sIklkIjoiMDAwMDAwMDAtMDAwMC0wMDAwLTAwMDAtMDAwMDAwMDAwMDAwIiwiSXNTaW5nbGVJdGVtUm93Ijp0cnVlfSx7IiRpZCI6Ijc1OSIsIl90YXNrcyI6W3siJGlkIjoiNzYwIiwiX2F0dGFjaGVkTWlsZXN0b25lcyI6W10sIlRhc2tEZWZpbml0aW9uIjp7IiRpZCI6Ijc2MSIsIkdyb3VwTmFtZSI6bnVsbCwiU3RhcnREYXRlIjoiMjAyMi0xMC0wM1QwMDowMDowMFoiLCJFbmREYXRlIjoiMjAyMi0xMC0xN1QyMzo1OTowMFoiLCJQZXJjZW50YWdlQ29tcGxldGUiOjAuMCwiU3R5bGUiOnsiJGlkIjoiNzYyIiwiU2hhcGUiOjMsIlNoYXBlVGhpY2tuZXNzIjowLCJEdXJhdGlvbkZvcm1hdCI6MCwiSW5jbHVkZU5vbldvcmtpbmdEYXlzSW5EdXJhdGlvbiI6ZmFsc2UsIlBlcmNlbnRhZ2VDb21wbGV0ZVN0eWxlIjp7IiRpZCI6Ijc2MyIsIkZvbnRTZXR0aW5ncyI6eyIkaWQiOiI3NjQiLCJGb250U2l6ZSI6MTAsIkZvbnROYW1lIjoiQ2FsaWJyaSIsIklzQm9sZCI6ZmFsc2UsIklzSXRhbGljIjpmYWxzZSwiSXNVbmRlcmxpbmVkIjpmYWxzZSwiUGFyZW50U3R5bGUiOm51bGx9LCJBdXRvU2l6ZSI6MCwiRm9yZWdyb3VuZCI6eyIkcmVmIjoiMzkifSwiTWF4V2lkdGgiOjIwMC4wLCJNYXhIZWlnaHQiOiJJbmZpbml0eSIsIlNtYXJ0Rm9yZWdyb3VuZElzQWN0aXZlIjpmYWxzZSwiSG9yaXpvbnRhbEFsaWdubWVudCI6MSwiVmVydGljYWxBbGlnbm1lbnQiOjAsIlNtYXJ0Rm9yZWdyb3VuZCI6bnVsbCwiQmFja2dyb3VuZEZpbGxUeXBlIjowLCJNYXJnaW4iOnsiJHJlZiI6Ijk1In0sIlBhZGRpbmciOnsiJHJlZiI6Ijk2In0sIkJhY2tncm91bmQiOnsiJHJlZiI6IjQzIn0sIklzVmlzaWJsZSI6dHJ1ZSwiV2lkdGgiOjAuMCwiSGVpZ2h0IjowLjAsIkJvcmRlclN0eWxlIjp7IiRpZCI6Ijc2NSIsIkxpbmVDb2xvciI6bnVsbCwiTGluZVdlaWdodCI6MC4wLCJMaW5lVHlwZSI6MCwiUGFyZW50U3R5bGUiOm51bGx9LCJQYXJlbnRTdHlsZSI6bnVsbH0sIkR1cmF0aW9uU3R5bGUiOnsiJGlkIjoiNzY2IiwiRm9udFNldHRpbmdzIjp7IiRpZCI6Ijc2NyIsIkZvbnRTaXplIjoxMCwiRm9udE5hbWUiOiJDYWxpYnJpIiwiSXNCb2xkIjpmYWxzZSwiSXNJdGFsaWMiOmZhbHNlLCJJc1VuZGVybGluZWQiOmZhbHNlLCJQYXJlbnRTdHlsZSI6bnVsbH0sIkF1dG9TaXplIjowLCJGb3JlZ3JvdW5kIjp7IiRyZWYiOiI0OCJ9LCJNYXhXaWR0aCI6MjAwLjAsIk1heEhlaWdodCI6IkluZmluaXR5IiwiU21hcnRGb3JlZ3JvdW5kSXNBY3RpdmUiOmZhbHNlLCJIb3Jpem9udGFsQWxpZ25tZW50IjoxLCJWZXJ0aWNhbEFsaWdubWVudCI6MCwiU21hcnRGb3JlZ3JvdW5kIjpudWxsLCJCYWNrZ3JvdW5kRmlsbFR5cGUiOjAsIk1hcmdpbiI6eyIkcmVmIjoiMTAwIn0sIlBhZGRpbmciOnsiJHJlZiI6IjEwMSJ9LCJCYWNrZ3JvdW5kIjp7IiRyZWYiOiI1MiJ9LCJJc1Zpc2libGUiOnRydWUsIldpZHRoIjowLjAsIkhlaWdodCI6MC4wLCJCb3JkZXJTdHlsZSI6eyIkaWQiOiI3NjgiLCJMaW5lQ29sb3IiOm51bGwsIkxpbmVXZWlnaHQiOjAuMCwiTGluZVR5cGUiOjAsIlBhcmVudFN0eWxlIjpudWxsfSwiUGFyZW50U3R5bGUiOm51bGx9LCJIb3Jpem9udGFsQ29ubmVjdG9yU3R5bGUiOnsiJGlkIjoiNzY5IiwiTGluZUNvbG9yIjp7IiRyZWYiOiI1NiJ9LCJMaW5lV2VpZ2h0IjoxLjAsIkxpbmVUeXBlIjowLCJQYXJlbnRTdHlsZSI6bnVsbH0sIlZlcnRpY2FsQ29ubmVjdG9yU3R5bGUiOnsiJGlkIjoiNzcwIiwiTGluZUNvbG9yIjp7IiRyZWYiOiI1OSJ9LCJMaW5lV2VpZ2h0IjowLjAsIkxpbmVUeXBlIjowLCJQYXJlbnRTdHlsZSI6bnVsbH0sIk1hcmdpbiI6bnVsbCwiU3RhcnREYXRlUG9zaXRpb24iOjMsIkVuZERhdGVQb3NpdGlvbiI6MywiRGF0ZUlzVmlzaWJsZSI6dHJ1ZSwiVGl0bGVQb3NpdGlvbiI6NCwiRHVyYXRpb25Qb3NpdGlvbiI6MiwiUGVyY2VudGFnZUNvbXBsZXRlZFBvc2l0aW9uIjoyLCJTcGFjaW5nIjo1LCJJc0JlbG93VGltZWJhbmQiOmZhbHNlLCJQZXJjZW50YWdlQ29tcGxldGVTaGFwZU9wYWNpdHkiOjM1LCJTaGFwZVN0eWxlIjp7IiRpZCI6Ijc3MSIsIk1hcmdpbiI6eyIkcmVmIjoiMTA2In0sIlBhZGRpbmciOnsiJHJlZiI6IjEwNyJ9LCJCYWNrZ3JvdW5kIjp7IiRpZCI6Ijc3MiIsIkNvbG9yIjp7IiRpZCI6Ijc3MyIsIkEiOjI1NSwiUiI6MjMxLCJHIjoyMzAsIkIiOjIzMH19LCJJc1Zpc2libGUiOnRydWUsIldpZHRoIjowLjAsIkhlaWdodCI6MTAuMCwiQm9yZGVyU3R5bGUiOnsiJGlkIjoiNzc0IiwiTGluZUNvbG9yIjp7IiRpZCI6Ijc3NSIsIiR0eXBlIjoiTkxSRS5Db21tb24uRG9tLlNvbGlkQ29sb3JCcnVzaCwgTkxSRS5Db21tb24iLCJDb2xvciI6eyIkaWQiOiI3NzYiLCJBIjoyNTUsIlIiOjI2LCJHIjoxNzAsIkIiOjY2fX0sIkxpbmVXZWlnaHQiOjQuMCwiTGluZVR5cGUiOjAsIlBhcmVudFN0eWxlIjpudWxsfSwiUGFyZW50U3R5bGUiOm51bGx9LCJUaXRsZVN0eWxlIjp7IiRpZCI6Ijc3NyIsIkZvbnRTZXR0aW5ncyI6eyIkaWQiOiI3NzgiLCJGb250U2l6ZSI6MTEsIkZvbnROYW1lIjoiQ2FsaWJyaSIsIklzQm9sZCI6dHJ1ZSwiSXNJdGFsaWMiOmZhbHNlLCJJc1VuZGVybGluZWQiOmZhbHNlLCJQYXJlbnRTdHlsZSI6bnVsbH0sIkF1dG9TaXplIjowLCJGb3JlZ3JvdW5kIjp7IiRyZWYiOiIxMTUifSwiTWF4V2lkdGgiOjcyMC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NzUifSwiSXNWaXNpYmxlIjp0cnVlLCJXaWR0aCI6MC4wLCJIZWlnaHQiOjAuMCwiQm9yZGVyU3R5bGUiOnsiJGlkIjoiNzc5IiwiTGluZUNvbG9yIjpudWxsLCJMaW5lV2VpZ2h0IjowLjAsIkxpbmVUeXBlIjowLCJQYXJlbnRTdHlsZSI6bnVsbH0sIlBhcmVudFN0eWxlIjpudWxsfSwiRGF0ZVN0eWxlIjp7IiRpZCI6Ijc4MCIsIkZvbnRTZXR0aW5ncyI6eyIkaWQiOiI3ODEiLCJGb250U2l6ZSI6MTAsIkZvbnROYW1lIjoiQ2FsaWJyaSIsIklzQm9sZCI6ZmFsc2UsIklzSXRhbGljIjpmYWxzZSwiSXNVbmRlcmxpbmVkIjpmYWxzZSwiUGFyZW50U3R5bGUiOm51bGx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gzIn0sIklzVmlzaWJsZSI6dHJ1ZSwiV2lkdGgiOjAuMCwiSGVpZ2h0IjowLjAsIkJvcmRlclN0eWxlIjp7IiRpZCI6Ijc4MiIsIkxpbmVDb2xvciI6bnVsbCwiTGluZVdlaWdodCI6MC4wLCJMaW5lVHlwZSI6MCwiUGFyZW50U3R5bGUiOm51bGx9LCJQYXJlbnRTdHlsZSI6bnVsbH0sIkRhdGVGb3JtYXQiOnsiJHJlZiI6IjEyNyJ9LCJXZWVrTnVtYmVyaW5nIjp7IiRpZCI6Ijc4MyIsIkZvcm1hdCI6MCwiSXNWaXNpYmxlIjpmYWxzZSwiTGFzdEtub3duVmlzaWJpbGl0eVN0YXRlIjpmYWxzZX0sIklzVmlzaWJsZSI6dHJ1ZSwiUGFyZW50U3R5bGUiOm51bGx9LCJJbmRleCI6MSwiU21hcnREdXJhdGlvbkFjdGl2YXRlZCI6ZmFsc2UsIkRhdGVGb3JtYXQiOnsiJHJlZiI6IjEyNyJ9LCJXZWVrTnVtYmVyaW5nIjp7IiRpZCI6Ijc4NCIsIkZvcm1hdCI6MCwiSXNWaXNpYmxlIjpmYWxzZSwiTGFzdEtub3duVmlzaWJpbGl0eVN0YXRlIjpmYWxzZX0sIklkIjoiOWNiYWQ4ZGQtODE4NS00YjAyLWFiYzItZWNkNTAzY2E4MjhhIiwiSW1wb3J0SWQiOm51bGwsIlRpdGxlIjoiRGF0YSBWaXN1YWxpc2F0aW9uIERhc2hib2FyZCIsIk5vdGUiOm51bGwsIkh5cGVybGluayI6eyIkaWQiOiI3ODUiLCJBZGRyZXNzIjpudWxsLCJTdWJBZGRyZXNzIjpudWxsfSwiSXNDaGFuZ2VkIjpmYWxzZSwiSXNOZXciOmZhbHNlfX1dLCJfbWlsZXN0b25lcyI6W10sIklkIjoiMDAwMDAwMDAtMDAwMC0wMDAwLTAwMDAtMDAwMDAwMDAwMDAwIiwiSXNTaW5nbGVJdGVtUm93Ijp0cnVlfSx7IiRpZCI6Ijc4NiIsIl90YXNrcyI6W3siJGlkIjoiNzg3IiwiX2F0dGFjaGVkTWlsZXN0b25lcyI6W10sIlRhc2tEZWZpbml0aW9uIjp7IiRpZCI6Ijc4OCIsIkdyb3VwTmFtZSI6bnVsbCwiU3RhcnREYXRlIjoiMjAyMi0wOS0yNlQwMDowMDowMFoiLCJFbmREYXRlIjoiMjAyMi0xMC0xOVQyMzo1OTowMFoiLCJQZXJjZW50YWdlQ29tcGxldGUiOjAuMCwiU3R5bGUiOnsiJGlkIjoiNzg5IiwiU2hhcGUiOjMsIlNoYXBlVGhpY2tuZXNzIjowLCJEdXJhdGlvbkZvcm1hdCI6MCwiSW5jbHVkZU5vbldvcmtpbmdEYXlzSW5EdXJhdGlvbiI6ZmFsc2UsIlBlcmNlbnRhZ2VDb21wbGV0ZVN0eWxlIjp7IiRpZCI6Ijc5MCIsIkZvbnRTZXR0aW5ncyI6eyIkaWQiOiI3OTEiLCJGb250U2l6ZSI6MTAsIkZvbnROYW1lIjoiQ2FsaWJyaSIsIklzQm9sZCI6ZmFsc2UsIklzSXRhbGljIjpmYWxzZSwiSXNVbmRlcmxpbmVkIjpmYWxzZSwiUGFyZW50U3R5bGUiOm51bGx9LCJBdXRvU2l6ZSI6MCwiRm9yZWdyb3VuZCI6eyIkcmVmIjoiMzkifSwiTWF4V2lkdGgiOjIwMC4wLCJNYXhIZWlnaHQiOiJJbmZpbml0eSIsIlNtYXJ0Rm9yZWdyb3VuZElzQWN0aXZlIjpmYWxzZSwiSG9yaXpvbnRhbEFsaWdubWVudCI6MSwiVmVydGljYWxBbGlnbm1lbnQiOjAsIlNtYXJ0Rm9yZWdyb3VuZCI6bnVsbCwiQmFja2dyb3VuZEZpbGxUeXBlIjowLCJNYXJnaW4iOnsiJHJlZiI6Ijk1In0sIlBhZGRpbmciOnsiJHJlZiI6Ijk2In0sIkJhY2tncm91bmQiOnsiJHJlZiI6IjQzIn0sIklzVmlzaWJsZSI6dHJ1ZSwiV2lkdGgiOjAuMCwiSGVpZ2h0IjowLjAsIkJvcmRlclN0eWxlIjp7IiRpZCI6Ijc5MiIsIkxpbmVDb2xvciI6bnVsbCwiTGluZVdlaWdodCI6MC4wLCJMaW5lVHlwZSI6MCwiUGFyZW50U3R5bGUiOm51bGx9LCJQYXJlbnRTdHlsZSI6bnVsbH0sIkR1cmF0aW9uU3R5bGUiOnsiJGlkIjoiNzkzIiwiRm9udFNldHRpbmdzIjp7IiRpZCI6Ijc5NCIsIkZvbnRTaXplIjoxMCwiRm9udE5hbWUiOiJDYWxpYnJpIiwiSXNCb2xkIjpmYWxzZSwiSXNJdGFsaWMiOmZhbHNlLCJJc1VuZGVybGluZWQiOmZhbHNlLCJQYXJlbnRTdHlsZSI6bnVsbH0sIkF1dG9TaXplIjowLCJGb3JlZ3JvdW5kIjp7IiRyZWYiOiI0OCJ9LCJNYXhXaWR0aCI6MjAwLjAsIk1heEhlaWdodCI6IkluZmluaXR5IiwiU21hcnRGb3JlZ3JvdW5kSXNBY3RpdmUiOmZhbHNlLCJIb3Jpem9udGFsQWxpZ25tZW50IjoxLCJWZXJ0aWNhbEFsaWdubWVudCI6MCwiU21hcnRGb3JlZ3JvdW5kIjpudWxsLCJCYWNrZ3JvdW5kRmlsbFR5cGUiOjAsIk1hcmdpbiI6eyIkcmVmIjoiMTAwIn0sIlBhZGRpbmciOnsiJHJlZiI6IjEwMSJ9LCJCYWNrZ3JvdW5kIjp7IiRyZWYiOiI1MiJ9LCJJc1Zpc2libGUiOnRydWUsIldpZHRoIjowLjAsIkhlaWdodCI6MC4wLCJCb3JkZXJTdHlsZSI6eyIkaWQiOiI3OTUiLCJMaW5lQ29sb3IiOm51bGwsIkxpbmVXZWlnaHQiOjAuMCwiTGluZVR5cGUiOjAsIlBhcmVudFN0eWxlIjpudWxsfSwiUGFyZW50U3R5bGUiOm51bGx9LCJIb3Jpem9udGFsQ29ubmVjdG9yU3R5bGUiOnsiJGlkIjoiNzk2IiwiTGluZUNvbG9yIjp7IiRyZWYiOiI1NiJ9LCJMaW5lV2VpZ2h0IjoxLjAsIkxpbmVUeXBlIjowLCJQYXJlbnRTdHlsZSI6bnVsbH0sIlZlcnRpY2FsQ29ubmVjdG9yU3R5bGUiOnsiJGlkIjoiNzk3IiwiTGluZUNvbG9yIjp7IiRyZWYiOiI1OSJ9LCJMaW5lV2VpZ2h0IjowLjAsIkxpbmVUeXBlIjowLCJQYXJlbnRTdHlsZSI6bnVsbH0sIk1hcmdpbiI6bnVsbCwiU3RhcnREYXRlUG9zaXRpb24iOjMsIkVuZERhdGVQb3NpdGlvbiI6MywiRGF0ZUlzVmlzaWJsZSI6dHJ1ZSwiVGl0bGVQb3NpdGlvbiI6NCwiRHVyYXRpb25Qb3NpdGlvbiI6MiwiUGVyY2VudGFnZUNvbXBsZXRlZFBvc2l0aW9uIjoyLCJTcGFjaW5nIjo1LCJJc0JlbG93VGltZWJhbmQiOmZhbHNlLCJQZXJjZW50YWdlQ29tcGxldGVTaGFwZU9wYWNpdHkiOjM1LCJTaGFwZVN0eWxlIjp7IiRpZCI6Ijc5OCIsIk1hcmdpbiI6eyIkcmVmIjoiMTA2In0sIlBhZGRpbmciOnsiJHJlZiI6IjEwNyJ9LCJCYWNrZ3JvdW5kIjp7IiRpZCI6Ijc5OSIsIkNvbG9yIjp7IiRpZCI6IjgwMCIsIkEiOjI1NSwiUiI6MjMxLCJHIjoyMzAsIkIiOjIzMH19LCJJc1Zpc2libGUiOnRydWUsIldpZHRoIjowLjAsIkhlaWdodCI6MTAuMCwiQm9yZGVyU3R5bGUiOnsiJGlkIjoiODAxIiwiTGluZUNvbG9yIjp7IiRyZWYiOiIxMTEifSwiTGluZVdlaWdodCI6NC4wLCJMaW5lVHlwZSI6MCwiUGFyZW50U3R5bGUiOm51bGx9LCJQYXJlbnRTdHlsZSI6bnVsbH0sIlRpdGxlU3R5bGUiOnsiJGlkIjoiODAyIiwiRm9udFNldHRpbmdzIjp7IiRpZCI6IjgwMyIsIkZvbnRTaXplIjoxMSwiRm9udE5hbWUiOiJDYWxpYnJpIiwiSXNCb2xkIjp0cnVlLCJJc0l0YWxpYyI6ZmFsc2UsIklzVW5kZXJsaW5lZCI6ZmFsc2UsIlBhcmVudFN0eWxlIjpudWxsfSwiQXV0b1NpemUiOjAsIkZvcmVncm91bmQiOnsiJHJlZiI6IjExNSJ9LCJNYXhXaWR0aCI6NzIwLjA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3NSJ9LCJJc1Zpc2libGUiOnRydWUsIldpZHRoIjowLjAsIkhlaWdodCI6MC4wLCJCb3JkZXJTdHlsZSI6eyIkaWQiOiI4MDQiLCJMaW5lQ29sb3IiOm51bGwsIkxpbmVXZWlnaHQiOjAuMCwiTGluZVR5cGUiOjAsIlBhcmVudFN0eWxlIjpudWxsfSwiUGFyZW50U3R5bGUiOm51bGx9LCJEYXRlU3R5bGUiOnsiJGlkIjoiODA1IiwiRm9udFNldHRpbmdzIjp7IiRpZCI6IjgwNiIsIkZvbnRTaXplIjoxMCwiRm9udE5hbWUiOiJDYWxpYnJpIiwiSXNCb2xkIjpmYWxzZSwiSXNJdGFsaWMiOmZhbHNlLCJJc1VuZGVybGluZWQiOmZhbHNlLCJQYXJlbnRTdHlsZSI6bnVsbH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ODMifSwiSXNWaXNpYmxlIjp0cnVlLCJXaWR0aCI6MC4wLCJIZWlnaHQiOjAuMCwiQm9yZGVyU3R5bGUiOnsiJGlkIjoiODA3IiwiTGluZUNvbG9yIjpudWxsLCJMaW5lV2VpZ2h0IjowLjAsIkxpbmVUeXBlIjowLCJQYXJlbnRTdHlsZSI6bnVsbH0sIlBhcmVudFN0eWxlIjpudWxsfSwiRGF0ZUZvcm1hdCI6eyIkcmVmIjoiMTI3In0sIldlZWtOdW1iZXJpbmciOnsiJGlkIjoiODA4IiwiRm9ybWF0IjowLCJJc1Zpc2libGUiOmZhbHNlLCJMYXN0S25vd25WaXNpYmlsaXR5U3RhdGUiOmZhbHNlfSwiSXNWaXNpYmxlIjp0cnVlLCJQYXJlbnRTdHlsZSI6bnVsbH0sIkluZGV4IjoyLCJTbWFydER1cmF0aW9uQWN0aXZhdGVkIjpmYWxzZSwiRGF0ZUZvcm1hdCI6eyIkcmVmIjoiMTI3In0sIldlZWtOdW1iZXJpbmciOnsiJGlkIjoiODA5IiwiRm9ybWF0IjowLCJJc1Zpc2libGUiOmZhbHNlLCJMYXN0S25vd25WaXNpYmlsaXR5U3RhdGUiOmZhbHNlfSwiSWQiOiJkODEwZDc4OS00ZGI1LTQxZGUtOTAxYi0zNTgyZDkxOTJkYTgiLCJJbXBvcnRJZCI6bnVsbCwiVGl0bGUiOiJTZW1pbmFyIFByZXNlbnRhdGlvbiIsIk5vdGUiOm51bGwsIkh5cGVybGluayI6eyIkaWQiOiI4MTAiLCJBZGRyZXNzIjpudWxsLCJTdWJBZGRyZXNzIjpudWxsfSwiSXNDaGFuZ2VkIjpmYWxzZSwiSXNOZXciOmZhbHNlfX1dLCJfbWlsZXN0b25lcyI6W10sIklkIjoiMDAwMDAwMDAtMDAwMC0wMDAwLTAwMDAtMDAwMDAwMDAwMDAwIiwiSXNTaW5nbGVJdGVtUm93Ijp0cnVlfSx7IiRpZCI6IjgxMSIsIl90YXNrcyI6W3siJGlkIjoiODEyIiwiX2F0dGFjaGVkTWlsZXN0b25lcyI6W10sIlRhc2tEZWZpbml0aW9uIjp7IiRpZCI6IjgxMyIsIkdyb3VwTmFtZSI6bnVsbCwiU3RhcnREYXRlIjoiMjAyMi0wOS0yNlQwMDowMDowMFoiLCJFbmREYXRlIjoiMjAyMi0xMC0xOVQyMzo1OTowMFoiLCJQZXJjZW50YWdlQ29tcGxldGUiOjAuMCwiU3R5bGUiOnsiJGlkIjoiODE0IiwiU2hhcGUiOjMsIlNoYXBlVGhpY2tuZXNzIjowLCJEdXJhdGlvbkZvcm1hdCI6MCwiSW5jbHVkZU5vbldvcmtpbmdEYXlzSW5EdXJhdGlvbiI6ZmFsc2UsIlBlcmNlbnRhZ2VDb21wbGV0ZVN0eWxlIjp7IiRpZCI6IjgxNSIsIkZvbnRTZXR0aW5ncyI6eyIkaWQiOiI4MTYiLCJGb250U2l6ZSI6MTAsIkZvbnROYW1lIjoiQ2FsaWJyaSIsIklzQm9sZCI6ZmFsc2UsIklzSXRhbGljIjpmYWxzZSwiSXNVbmRlcmxpbmVkIjpmYWxzZSwiUGFyZW50U3R5bGUiOm51bGx9LCJBdXRvU2l6ZSI6MCwiRm9yZWdyb3VuZCI6eyIkcmVmIjoiMzkifSwiTWF4V2lkdGgiOjIwMC4wLCJNYXhIZWlnaHQiOiJJbmZpbml0eSIsIlNtYXJ0Rm9yZWdyb3VuZElzQWN0aXZlIjpmYWxzZSwiSG9yaXpvbnRhbEFsaWdubWVudCI6MSwiVmVydGljYWxBbGlnbm1lbnQiOjAsIlNtYXJ0Rm9yZWdyb3VuZCI6bnVsbCwiQmFja2dyb3VuZEZpbGxUeXBlIjowLCJNYXJnaW4iOnsiJGlkIjoiODE3IiwiVG9wIjowLjAsIkxlZnQiOjAuMCwiUmlnaHQiOjAuMCwiQm90dG9tIjowLjB9LCJQYWRkaW5nIjp7IiRpZCI6IjgxOCIsIlRvcCI6MC4wLCJMZWZ0IjowLjAsIlJpZ2h0IjowLjAsIkJvdHRvbSI6MC4wfSwiQmFja2dyb3VuZCI6eyIkcmVmIjoiNDMifSwiSXNWaXNpYmxlIjp0cnVlLCJXaWR0aCI6MC4wLCJIZWlnaHQiOjAuMCwiQm9yZGVyU3R5bGUiOnsiJGlkIjoiODE5IiwiTGluZUNvbG9yIjpudWxsLCJMaW5lV2VpZ2h0IjowLjAsIkxpbmVUeXBlIjowLCJQYXJlbnRTdHlsZSI6bnVsbH0sIlBhcmVudFN0eWxlIjpudWxsfSwiRHVyYXRpb25TdHlsZSI6eyIkaWQiOiI4MjAiLCJGb250U2V0dGluZ3MiOnsiJGlkIjoiODIxIiwiRm9udFNpemUiOjEwLCJGb250TmFtZSI6IkNhbGlicmkiLCJJc0JvbGQiOmZhbHNlLCJJc0l0YWxpYyI6ZmFsc2UsIklzVW5kZXJsaW5lZCI6ZmFsc2UsIlBhcmVudFN0eWxlIjpudWxsfSwiQXV0b1NpemUiOjAsIkZvcmVncm91bmQiOnsiJHJlZiI6IjQ4In0sIk1heFdpZHRoIjoyMDAuMCwiTWF4SGVpZ2h0IjoiSW5maW5pdHkiLCJTbWFydEZvcmVncm91bmRJc0FjdGl2ZSI6ZmFsc2UsIkhvcml6b250YWxBbGlnbm1lbnQiOjEsIlZlcnRpY2FsQWxpZ25tZW50IjowLCJTbWFydEZvcmVncm91bmQiOm51bGwsIkJhY2tncm91bmRGaWxsVHlwZSI6MCwiTWFyZ2luIjp7IiRpZCI6IjgyMiIsIlRvcCI6MC4wLCJMZWZ0IjowLjAsIlJpZ2h0IjowLjAsIkJvdHRvbSI6MC4wfSwiUGFkZGluZyI6eyIkaWQiOiI4MjMiLCJUb3AiOjAuMCwiTGVmdCI6MC4wLCJSaWdodCI6MC4wLCJCb3R0b20iOjAuMH0sIkJhY2tncm91bmQiOnsiJHJlZiI6IjUyIn0sIklzVmlzaWJsZSI6dHJ1ZSwiV2lkdGgiOjAuMCwiSGVpZ2h0IjowLjAsIkJvcmRlclN0eWxlIjp7IiRpZCI6IjgyNCIsIkxpbmVDb2xvciI6bnVsbCwiTGluZVdlaWdodCI6MC4wLCJMaW5lVHlwZSI6MCwiUGFyZW50U3R5bGUiOm51bGx9LCJQYXJlbnRTdHlsZSI6bnVsbH0sIkhvcml6b250YWxDb25uZWN0b3JTdHlsZSI6eyIkaWQiOiI4MjUiLCJMaW5lQ29sb3IiOnsiJHJlZiI6IjU2In0sIkxpbmVXZWlnaHQiOjEuMCwiTGluZVR5cGUiOjAsIlBhcmVudFN0eWxlIjpudWxsfSwiVmVydGljYWxDb25uZWN0b3JTdHlsZSI6eyIkaWQiOiI4MjYiLCJMaW5lQ29sb3IiOnsiJHJlZiI6IjU5In0sIkxpbmVXZWlnaHQiOjAuMCwiTGluZVR5cGUiOjAsIlBhcmVudFN0eWxlIjpudWxsfSwiTWFyZ2luIjpudWxsLCJTdGFydERhdGVQb3NpdGlvbiI6MywiRW5kRGF0ZVBvc2l0aW9uIjozLCJEYXRlSXNWaXNpYmxlIjp0cnVlLCJUaXRsZVBvc2l0aW9uIjo0LCJEdXJhdGlvblBvc2l0aW9uIjoyLCJQZXJjZW50YWdlQ29tcGxldGVkUG9zaXRpb24iOjIsIlNwYWNpbmciOjEwLCJJc0JlbG93VGltZWJhbmQiOnRydWUsIlBlcmNlbnRhZ2VDb21wbGV0ZVNoYXBlT3BhY2l0eSI6MzUsIlNoYXBlU3R5bGUiOnsiJGlkIjoiODI3IiwiTWFyZ2luIjp7IiRpZCI6IjgyOCIsIlRvcCI6MC4wLCJMZWZ0Ijo0LjAsIlJpZ2h0Ijo0LjAsIkJvdHRvbSI6MC4wfSwiUGFkZGluZyI6eyIkaWQiOiI4MjkiLCJUb3AiOjAuMCwiTGVmdCI6MC4wLCJSaWdodCI6MC4wLCJCb3R0b20iOjAuMH0sIkJhY2tncm91bmQiOnsiJGlkIjoiODMwIiwiQ29sb3IiOnsiJGlkIjoiODMxIiwiQSI6MjU1LCJSIjoyMzEsIkciOjIzMCwiQiI6MjMwfX0sIklzVmlzaWJsZSI6dHJ1ZSwiV2lkdGgiOjAuMCwiSGVpZ2h0IjoxMy40MjY2NjY2NjY2NjY2NzcsIkJvcmRlclN0eWxlIjp7IiRpZCI6IjgzMiIsIkxpbmVDb2xvciI6eyIkcmVmIjoiMTExIn0sIkxpbmVXZWlnaHQiOjQuMCwiTGluZVR5cGUiOjAsIlBhcmVudFN0eWxlIjpudWxsfSwiUGFyZW50U3R5bGUiOm51bGx9LCJUaXRsZVN0eWxlIjp7IiRpZCI6IjgzMyIsIkZvbnRTZXR0aW5ncyI6eyIkaWQiOiI4MzQiLCJGb250U2l6ZSI6MTEsIkZvbnROYW1lIjoiQ2FsaWJyaSIsIklzQm9sZCI6dHJ1ZSwiSXNJdGFsaWMiOmZhbHNlLCJJc1VuZGVybGluZWQiOmZhbHNlLCJQYXJlbnRTdHlsZSI6bnVsbH0sIkF1dG9TaXplIjoyLCJGb3JlZ3JvdW5kIjp7IiRpZCI6IjgzNSIsIkNvbG9yIjp7IiRpZCI6IjgzNiIsIkEiOjI1NSwiUiI6MCwiRyI6MCwiQiI6MH19LCJNYXhXaWR0aCI6NzEuMDQ1OTgyMzYwODM5ODQ0LCJNYXhIZWlnaHQiOiJJbmZpbml0eSIsIlNtYXJ0Rm9yZWdyb3VuZElzQWN0aXZlIjpmYWxzZSwiSG9yaXpvbnRhbEFsaWdubWVudCI6MCwiVmVydGljYWxBbGlnbm1lbnQiOjAsIlNtYXJ0Rm9yZWdyb3VuZCI6bnVsbCwiQmFja2dyb3VuZEZpbGxUeXBlIjowLCJNYXJnaW4iOnsiJGlkIjoiODM3IiwiVG9wIjowLjAsIkxlZnQiOjAuMCwiUmlnaHQiOjAuMCwiQm90dG9tIjowLjB9LCJQYWRkaW5nIjp7IiRpZCI6IjgzOCIsIlRvcCI6MC4wLCJMZWZ0IjowLjAsIlJpZ2h0IjowLjAsIkJvdHRvbSI6MC4wfSwiQmFja2dyb3VuZCI6eyIkcmVmIjoiNzUifSwiSXNWaXNpYmxlIjp0cnVlLCJXaWR0aCI6MC4wLCJIZWlnaHQiOjAuMCwiQm9yZGVyU3R5bGUiOnsiJGlkIjoiODM5IiwiTGluZUNvbG9yIjpudWxsLCJMaW5lV2VpZ2h0IjowLjAsIkxpbmVUeXBlIjowLCJQYXJlbnRTdHlsZSI6bnVsbH0sIlBhcmVudFN0eWxlIjpudWxsfSwiRGF0ZVN0eWxlIjp7IiRpZCI6Ijg0MCIsIkZvbnRTZXR0aW5ncyI6eyIkaWQiOiI4NDEiLCJGb250U2l6ZSI6MTAsIkZvbnROYW1lIjoiQ2FsaWJyaSIsIklzQm9sZCI6ZmFsc2UsIklzSXRhbGljIjpmYWxzZSwiSXNVbmRlcmxpbmVkIjpmYWxzZSwiUGFyZW50U3R5bGUiOm51bGx9LCJBdXRvU2l6ZSI6MCwiRm9yZWdyb3VuZCI6eyIkaWQiOiI4NDIiLCJDb2xvciI6eyIkaWQiOiI4NDM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g0NCIsIlRvcCI6MC4wLCJMZWZ0IjowLjAsIlJpZ2h0IjowLjAsIkJvdHRvbSI6MC4wfSwiUGFkZGluZyI6eyIkaWQiOiI4NDUiLCJUb3AiOjAuMCwiTGVmdCI6MC4wLCJSaWdodCI6MC4wLCJCb3R0b20iOjAuMH0sIkJhY2tncm91bmQiOnsiJHJlZiI6IjgzIn0sIklzVmlzaWJsZSI6dHJ1ZSwiV2lkdGgiOjAuMCwiSGVpZ2h0IjowLjAsIkJvcmRlclN0eWxlIjp7IiRpZCI6Ijg0NiIsIkxpbmVDb2xvciI6bnVsbCwiTGluZVdlaWdodCI6MC4wLCJMaW5lVHlwZSI6MCwiUGFyZW50U3R5bGUiOm51bGx9LCJQYXJlbnRTdHlsZSI6bnVsbH0sIkRhdGVGb3JtYXQiOnsiJGlkIjoiODQ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0OCIsIkZvcm1hdCI6MCwiSXNWaXNpYmxlIjpmYWxzZSwiTGFzdEtub3duVmlzaWJpbGl0eVN0YXRlIjpmYWxzZX0sIklzVmlzaWJsZSI6dHJ1ZSwiUGFyZW50U3R5bGUiOm51bGx9LCJJbmRleCI6MywiU21hcnREdXJhdGlvbkFjdGl2YXRlZCI6ZmFsc2UsIkRhdGVGb3JtYXQiOnsiJHJlZiI6Ijg0NyJ9LCJXZWVrTnVtYmVyaW5nIjp7IiRpZCI6Ijg0OSIsIkZvcm1hdCI6MCwiSXNWaXNpYmxlIjpmYWxzZSwiTGFzdEtub3duVmlzaWJpbGl0eVN0YXRlIjpmYWxzZX0sIklkIjoiNDNlNzNkZjAtZWU2OC00NzJhLTkxZDItODk4YjA3YjliMDA1IiwiSW1wb3J0SWQiOm51bGwsIlRpdGxlIjoiRmluYWwgUmVwb3J0IiwiTm90ZSI6bnVsbCwiSHlwZXJsaW5rIjp7IiRpZCI6Ijg1MCIsIkFkZHJlc3MiOm51bGwsIlN1YkFkZHJlc3MiOm51bGx9LCJJc0NoYW5nZWQiOmZhbHNlLCJJc05ldyI6ZmFsc2V9fV0sIl9taWxlc3RvbmVzIjpbXSwiSWQiOiIwMDAwMDAwMC0wMDAwLTAwMDAtMDAwMC0wMDAwMDAwMDAwMDAiLCJJc1NpbmdsZUl0ZW1Sb3ciOnRydWV9XSwiSW5kZXgiOjgsIklkIjoiY2IxNzQwNjQtMWExOS00Njk0LWJmYmItYzQ4MjIyNzQ2MWMxIiwiSGVhZGVyVGV4dCI6IlRlYW0iLCJJc0RlZmF1bHQiOmZhbHNlLCJTdHlsZSI6eyIkaWQiOiI4NTEiLCJIZWFkZXJTdHlsZSI6eyIkaWQiOiI4NTIiLCJUZXh0U3R5bGUiOnsiJGlkIjoiODUzIiwiRm9udFNldHRpbmdzIjp7IiRpZCI6Ijg1NCIsIkZvbnRTaXplIjoxMSwiRm9udE5hbWUiOiJDYWxpYnJpIiwiSXNCb2xkIjpmYWxzZSwiSXNJdGFsaWMiOmZhbHNlLCJJc1VuZGVybGluZWQiOmZhbHNlLCJQYXJlbnRTdHlsZSI6bnVsbH0sIkF1dG9TaXplIjoyLCJGb3JlZ3JvdW5kIjp7IiRpZCI6Ijg1NSIsIkNvbG9yIjp7IiRpZCI6Ijg1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g1NyIsIlRvcCI6MC4wLCJMZWZ0IjowLjAsIlJpZ2h0IjowLjAsIkJvdHRvbSI6MC4wfSwiUGFkZGluZyI6eyIkaWQiOiI4NTgiLCJUb3AiOjAuMCwiTGVmdCI6MC4wLCJSaWdodCI6MC4wLCJCb3R0b20iOjAuMH0sIkJhY2tncm91bmQiOm51bGwsIklzVmlzaWJsZSI6dHJ1ZSwiV2lkdGgiOjAuMCwiSGVpZ2h0IjowLjAsIkJvcmRlclN0eWxlIjpudWxsLCJQYXJlbnRTdHlsZSI6bnVsbH0sIlJlY3RhbmdsZVN0eWxlIjp7IiRpZCI6Ijg1OSIsIk1hcmdpbiI6eyIkaWQiOiI4NjAiLCJUb3AiOjAuMCwiTGVmdCI6MC4wLCJSaWdodCI6MC4wLCJCb3R0b20iOjAuMH0sIlBhZGRpbmciOnsiJGlkIjoiODYxIiwiVG9wIjowLjAsIkxlZnQiOjAuMCwiUmlnaHQiOjAuMCwiQm90dG9tIjowLjB9LCJCYWNrZ3JvdW5kIjp7IiRpZCI6Ijg2MiIsIkNvbG9yIjp7IiRpZCI6Ijg2MyIsIkEiOjYzLCJSIjoxNTAsIkciOjIxNCwiQiI6NjZ9fSwiSXNWaXNpYmxlIjp0cnVlLCJXaWR0aCI6MC4wLCJIZWlnaHQiOjAuMCwiQm9yZGVyU3R5bGUiOnsiJGlkIjoiODY0IiwiTGluZUNvbG9yIjp7IiRpZCI6Ijg2NSIsIiR0eXBlIjoiTkxSRS5Db21tb24uRG9tLlNvbGlkQ29sb3JCcnVzaCwgTkxSRS5Db21tb24iLCJDb2xvciI6eyIkaWQiOiI4NjYiLCJBIjoyNTUsIlIiOjI1NSwiRyI6MCwiQiI6MH19LCJMaW5lV2VpZ2h0IjowLjAsIkxpbmVUeXBlIjowLCJQYXJlbnRTdHlsZSI6bnVsbH0sIlBhcmVudFN0eWxlIjpudWxsfSwiTWFyZ2luIjp7IiRpZCI6Ijg2NyIsIlRvcCI6MC4wLCJMZWZ0IjowLjAsIlJpZ2h0IjowLjAsIkJvdHRvbSI6MC4wfSwiUGFkZGluZyI6eyIkaWQiOiI4NjgiLCJUb3AiOjAuMCwiTGVmdCI6MC4wLCJSaWdodCI6MC4wLCJCb3R0b20iOjAuMH0sIkJhY2tncm91bmQiOm51bGwsIklzVmlzaWJsZSI6dHJ1ZSwiV2lkdGgiOjAuMCwiSGVpZ2h0IjowLjAsIkJvcmRlclN0eWxlIjpudWxsLCJQYXJlbnRTdHlsZSI6bnVsbH0sIkJhY2tncm91bmRTdHlsZSI6eyIkaWQiOiI4NjkiLCJNYXJnaW4iOnsiJGlkIjoiODcwIiwiVG9wIjowLjAsIkxlZnQiOjAuMCwiUmlnaHQiOjAuMCwiQm90dG9tIjowLjB9LCJQYWRkaW5nIjp7IiRpZCI6Ijg3MSIsIlRvcCI6MC4wLCJMZWZ0IjowLjAsIlJpZ2h0IjowLjAsIkJvdHRvbSI6MC4wfSwiQmFja2dyb3VuZCI6eyIkaWQiOiI4NzIiLCJDb2xvciI6eyIkaWQiOiI4NzMiLCJBIjo1MSwiUiI6MTY1LCJHIjoxNjUsIkIiOjE2NX19LCJJc1Zpc2libGUiOnRydWUsIldpZHRoIjowLjAsIkhlaWdodCI6MC4wLCJCb3JkZXJTdHlsZSI6eyIkaWQiOiI4NzQiLCJMaW5lQ29sb3IiOnsiJGlkIjoiODc1IiwiJHR5cGUiOiJOTFJFLkNvbW1vbi5Eb20uU29saWRDb2xvckJydXNoLCBOTFJFLkNvbW1vbiIsIkNvbG9yIjp7IiRpZCI6Ijg3NiIsIkEiOjI1NSwiUiI6MjU1LCJHIjowLCJCIjowfX0sIkxpbmVXZWlnaHQiOjAuMCwiTGluZVR5cGUiOjAsIlBhcmVudFN0eWxlIjpudWxsfSwiUGFyZW50U3R5bGUiOm51bGx9LCJNYXJnaW4iOnsiJGlkIjoiODc3IiwiVG9wIjowLjAsIkxlZnQiOjAuMCwiUmlnaHQiOjAuMCwiQm90dG9tIjowLjB9LCJQYWRkaW5nIjp7IiRpZCI6Ijg3OCIsIlRvcCI6MC4wLCJMZWZ0IjowLjAsIlJpZ2h0IjowLjAsIkJvdHRvbSI6MC4wfSwiSXNWaXNpYmxlIjp0cnVlLCJXaWR0aCI6MC4wLCJIZWlnaHQiOjAuMCwiQm9yZGVyU3R5bGUiOm51bGwsIlBhcmVudFN0eWxlIjpudWxsfX0seyIkaWQiOiI4NzkiLCJfcm93cyI6W10sIkluZGV4IjoyMiwiSWQiOiI4YzFhZWRlMy00YTQ3LTRjNzItYTU4Mi00OGQzZTgxOTVjZjMiLCJIZWFkZXJUZXh0IjpudWxsLCJJc0RlZmF1bHQiOnRydWUsIlN0eWxlIjp7IiRpZCI6Ijg4MCIsIkhlYWRlclN0eWxlIjp7IiRpZCI6Ijg4MSIsIlRleHRTdHlsZSI6eyIkaWQiOiI4ODIiLCJGb250U2V0dGluZ3MiOnsiJGlkIjoiODgzIiwiRm9udFNpemUiOjEyLCJGb250TmFtZSI6IkNhbGlicmkiLCJJc0JvbGQiOmZhbHNlLCJJc0l0YWxpYyI6ZmFsc2UsIklzVW5kZXJsaW5lZCI6ZmFsc2UsIlBhcmVudFN0eWxlIjpudWxsfSwiQXV0b1NpemUiOjAsIkZvcmVncm91bmQiOnsiJGlkIjoiODg0IiwiQ29sb3IiOnsiJGlkIjoiODg1IiwiQSI6MjU1LCJSIjowLCJHIjowLCJCIjowfX0sIk1heFdpZHRoIjowLjAsIk1heEhlaWdodCI6MC4wLCJTbWFydEZvcmVncm91bmRJc0FjdGl2ZSI6ZmFsc2UsIkhvcml6b250YWxBbGlnbm1lbnQiOjAsIlZlcnRpY2FsQWxpZ25tZW50IjowLCJTbWFydEZvcmVncm91bmQiOm51bGwsIkJhY2tncm91bmRGaWxsVHlwZSI6MCwiTWFyZ2luIjp7IiRpZCI6Ijg4NiIsIlRvcCI6MC4wLCJMZWZ0IjowLjAsIlJpZ2h0IjowLjAsIkJvdHRvbSI6MC4wfSwiUGFkZGluZyI6eyIkaWQiOiI4ODciLCJUb3AiOjAuMCwiTGVmdCI6MC4wLCJSaWdodCI6MC4wLCJCb3R0b20iOjAuMH0sIkJhY2tncm91bmQiOm51bGwsIklzVmlzaWJsZSI6ZmFsc2UsIldpZHRoIjowLjAsIkhlaWdodCI6MC4wLCJCb3JkZXJTdHlsZSI6bnVsbCwiUGFyZW50U3R5bGUiOm51bGx9LCJSZWN0YW5nbGVTdHlsZSI6eyIkaWQiOiI4ODgiLCJNYXJnaW4iOnsiJGlkIjoiODg5IiwiVG9wIjowLjAsIkxlZnQiOjAuMCwiUmlnaHQiOjAuMCwiQm90dG9tIjowLjB9LCJQYWRkaW5nIjp7IiRpZCI6Ijg5MCIsIlRvcCI6MC4wLCJMZWZ0IjowLjAsIlJpZ2h0IjowLjAsIkJvdHRvbSI6MC4wfSwiQmFja2dyb3VuZCI6eyIkaWQiOiI4OTEiLCJDb2xvciI6eyIkaWQiOiI4OTIiLCJBIjo2MywiUiI6OTEsIkciOjE1NSwiQiI6MjEzfX0sIklzVmlzaWJsZSI6ZmFsc2UsIldpZHRoIjowLjAsIkhlaWdodCI6MC4wLCJCb3JkZXJTdHlsZSI6eyIkaWQiOiI4OTMiLCJMaW5lQ29sb3IiOnsiJGlkIjoiODk0IiwiJHR5cGUiOiJOTFJFLkNvbW1vbi5Eb20uU29saWRDb2xvckJydXNoLCBOTFJFLkNvbW1vbiIsIkNvbG9yIjp7IiRpZCI6Ijg5NSIsIkEiOjI1NSwiUiI6MjU1LCJHIjowLCJCIjowfX0sIkxpbmVXZWlnaHQiOjAuMCwiTGluZVR5cGUiOjAsIlBhcmVudFN0eWxlIjpudWxsfSwiUGFyZW50U3R5bGUiOm51bGx9LCJNYXJnaW4iOnsiJGlkIjoiODk2IiwiVG9wIjowLjAsIkxlZnQiOjAuMCwiUmlnaHQiOjAuMCwiQm90dG9tIjowLjB9LCJQYWRkaW5nIjp7IiRpZCI6Ijg5NyIsIlRvcCI6MC4wLCJMZWZ0IjowLjAsIlJpZ2h0IjowLjAsIkJvdHRvbSI6MC4wfSwiQmFja2dyb3VuZCI6bnVsbCwiSXNWaXNpYmxlIjp0cnVlLCJXaWR0aCI6MC4wLCJIZWlnaHQiOjAuMCwiQm9yZGVyU3R5bGUiOm51bGwsIlBhcmVudFN0eWxlIjpudWxsfSwiQmFja2dyb3VuZFN0eWxlIjp7IiRpZCI6Ijg5OCIsIk1hcmdpbiI6eyIkaWQiOiI4OTkiLCJUb3AiOjAuMCwiTGVmdCI6MC4wLCJSaWdodCI6MC4wLCJCb3R0b20iOjAuMH0sIlBhZGRpbmciOnsiJGlkIjoiOTAwIiwiVG9wIjowLjAsIkxlZnQiOjAuMCwiUmlnaHQiOjAuMCwiQm90dG9tIjowLjB9LCJCYWNrZ3JvdW5kIjp7IiRpZCI6IjkwMSIsIkNvbG9yIjp7IiRpZCI6IjkwMiIsIkEiOjUxLCJSIjoxNjUsIkciOjE2NSwiQiI6MTY1fX0sIklzVmlzaWJsZSI6dHJ1ZSwiV2lkdGgiOjAuMCwiSGVpZ2h0IjowLjAsIkJvcmRlclN0eWxlIjp7IiRpZCI6IjkwMyIsIkxpbmVDb2xvciI6eyIkaWQiOiI5MDQiLCIkdHlwZSI6Ik5MUkUuQ29tbW9uLkRvbS5Tb2xpZENvbG9yQnJ1c2gsIE5MUkUuQ29tbW9uIiwiQ29sb3IiOnsiJGlkIjoiOTA1IiwiQSI6MjU1LCJSIjoyNTUsIkciOjAsIkIiOjB9fSwiTGluZVdlaWdodCI6MC4wLCJMaW5lVHlwZSI6MCwiUGFyZW50U3R5bGUiOm51bGx9LCJQYXJlbnRTdHlsZSI6bnVsbH0sIk1hcmdpbiI6eyIkaWQiOiI5MDYiLCJUb3AiOjAuMCwiTGVmdCI6MC4wLCJSaWdodCI6MC4wLCJCb3R0b20iOjAuMH0sIlBhZGRpbmciOnsiJGlkIjoiOTA3IiwiVG9wIjowLjAsIkxlZnQiOjAuMCwiUmlnaHQiOjAuMCwiQm90dG9tIjowLjB9LCJJc1Zpc2libGUiOmZhbHNlLCJXaWR0aCI6MC4wLCJIZWlnaHQiOjAuMCwiQm9yZGVyU3R5bGUiOm51bGwsIlBhcmVudFN0eWxlIjpudWxsfX1dLCJJZCI6ImJjYjU3MDQzLTIxNWYtNDcxZS1iMjFkLWQyMWM0NjkzMTU0MyIsIkluZGV4IjozLCJIZWFkZXJUZXh0IjoiU29sdXRpb24gZGVsaXZlcnkiLCJTdHlsZSI6eyIkaWQiOiI5MDgiLCJIZWFkZXJTdHlsZSI6eyIkaWQiOiI5MDkiLCJUZXh0SXNWZXJ0aWNhbCI6ZmFsc2UsIlRleHRTdHlsZSI6eyIkaWQiOiI5MTAiLCJGb250U2V0dGluZ3MiOnsiJGlkIjoiOTExIiwiRm9udFNpemUiOjEwLCJGb250TmFtZSI6IkZyYW5rbGluIEdvdGhpYyBNZWRpdW0iLCJJc0JvbGQiOmZhbHNlLCJJc0l0YWxpYyI6ZmFsc2UsIklzVW5kZXJsaW5lZCI6ZmFsc2UsIlBhcmVudFN0eWxlIjpudWxsfSwiQXV0b1NpemUiOjAsIkZvcmVncm91bmQiOnsiJGlkIjoiOTEyIiwiQ29sb3IiOnsiJGlkIjoiOTEzIiwiQSI6MjU1LCJSIjowLCJHIjowLCJCIjowfX0sIk1heFdpZHRoIjowLjAsIk1heEhlaWdodCI6MC4wLCJTbWFydEZvcmVncm91bmRJc0FjdGl2ZSI6ZmFsc2UsIkhvcml6b250YWxBbGlnbm1lbnQiOjAsIlZlcnRpY2FsQWxpZ25tZW50IjowLCJTbWFydEZvcmVncm91bmQiOm51bGwsIkJhY2tncm91bmRGaWxsVHlwZSI6MCwiTWFyZ2luIjp7IiRpZCI6IjkxNCIsIlRvcCI6MC4wLCJMZWZ0IjowLjAsIlJpZ2h0IjowLjAsIkJvdHRvbSI6MC4wfSwiUGFkZGluZyI6eyIkaWQiOiI5MTUiLCJUb3AiOjAuMCwiTGVmdCI6MC4wLCJSaWdodCI6MC4wLCJCb3R0b20iOjAuMH0sIkJhY2tncm91bmQiOm51bGwsIklzVmlzaWJsZSI6ZmFsc2UsIldpZHRoIjowLjAsIkhlaWdodCI6MC4wLCJCb3JkZXJTdHlsZSI6bnVsbCwiUGFyZW50U3R5bGUiOm51bGx9LCJSZWN0YW5nbGVTdHlsZSI6eyIkaWQiOiI5MTYiLCJNYXJnaW4iOnsiJGlkIjoiOTE3IiwiVG9wIjowLjAsIkxlZnQiOjAuMCwiUmlnaHQiOjAuMCwiQm90dG9tIjowLjB9LCJQYWRkaW5nIjp7IiRpZCI6IjkxOCIsIlRvcCI6MC4wLCJMZWZ0IjowLjAsIlJpZ2h0IjowLjAsIkJvdHRvbSI6MC4wfSwiQmFja2dyb3VuZCI6eyIkaWQiOiI5MTkiLCJDb2xvciI6eyIkaWQiOiI5MjAiLCJBIjoxMjcsIlIiOjE1MCwiRyI6MjE0LCJCIjo2Nn19LCJJc1Zpc2libGUiOmZhbHNlLCJXaWR0aCI6MC4wLCJIZWlnaHQiOjAuMCwiQm9yZGVyU3R5bGUiOnsiJGlkIjoiOTIxIiwiTGluZUNvbG9yIjp7IiRyZWYiOiIyMDAifSwiTGluZVdlaWdodCI6MC4wLCJMaW5lVHlwZSI6MCwiUGFyZW50U3R5bGUiOm51bGx9LCJQYXJlbnRTdHlsZSI6bnVsbH0sIk1hcmdpbiI6eyIkaWQiOiI5MjIiLCJUb3AiOjAuMCwiTGVmdCI6MC4wLCJSaWdodCI6MC4wLCJCb3R0b20iOjAuMH0sIlBhZGRpbmciOnsiJGlkIjoiOTIzIiwiVG9wIjowLjAsIkxlZnQiOjAuMCwiUmlnaHQiOjAuMCwiQm90dG9tIjowLjB9LCJCYWNrZ3JvdW5kIjpudWxsLCJJc1Zpc2libGUiOnRydWUsIldpZHRoIjowLjAsIkhlaWdodCI6MC4wLCJCb3JkZXJTdHlsZSI6bnVsbCwiUGFyZW50U3R5bGUiOm51bGx9LCJCYWNrZ3JvdW5kU3R5bGUiOnsiJGlkIjoiOTI0IiwiTWFyZ2luIjp7IiRpZCI6IjkyNSIsIlRvcCI6MC4wLCJMZWZ0IjowLjAsIlJpZ2h0IjowLjAsIkJvdHRvbSI6MC4wfSwiUGFkZGluZyI6eyIkaWQiOiI5MjYiLCJUb3AiOjAuMCwiTGVmdCI6MC4wLCJSaWdodCI6MC4wLCJCb3R0b20iOjAuMH0sIkJhY2tncm91bmQiOnsiJGlkIjoiOTI3IiwiQ29sb3IiOnsiJGlkIjoiOTI4IiwiQSI6MzgsIlIiOjE1MCwiRyI6MjE0LCJCIjo2Nn19LCJJc1Zpc2libGUiOnRydWUsIldpZHRoIjowLjAsIkhlaWdodCI6MC4wLCJCb3JkZXJTdHlsZSI6eyIkaWQiOiI5MjkiLCJMaW5lQ29sb3IiOnsiJHJlZiI6IjIxMCJ9LCJMaW5lV2VpZ2h0IjowLjAsIkxpbmVUeXBlIjowLCJQYXJlbnRTdHlsZSI6bnVsbH0sIlBhcmVudFN0eWxlIjpudWxsfSwiSXNBYm92ZVRpbWViYW5kIjpmYWxzZSwiTWFyZ2luIjp7IiRpZCI6IjkzMCIsIlRvcCI6MC4wLCJMZWZ0IjowLjAsIlJpZ2h0IjowLjAsIkJvdHRvbSI6MC4wfSwiUGFkZGluZyI6eyIkaWQiOiI5MzEiLCJUb3AiOjAuMCwiTGVmdCI6MC4wLCJSaWdodCI6MC4wLCJCb3R0b20iOjAuMH0sIklzVmlzaWJsZSI6dHJ1ZSwiV2lkdGgiOjAuMCwiSGVpZ2h0IjowLjAsIkJvcmRlclN0eWxlIjp7IiRpZCI6IjkzMiIsIkxpbmVDb2xvciI6bnVsbCwiTGluZVdlaWdodCI6MC4wLCJMaW5lVHlwZSI6MCwiUGFyZW50U3R5bGUiOm51bGx9LCJQYXJlbnRTdHlsZSI6bnVsbH19XSwiQ3VsdHVyZUluZm9OYW1lIjoiZW4tQVUiLCJTdHlsZU5hbWUiOm51bGwsIlZlcnNpb24iOnsiJGlkIjoiOTMzIiwiVmVyc2lvbiI6IjMuNi4yIiwiT3JpZ2luYWxBc3NlbWJseVZlcnNpb24iOiI2LjA3LjA4LjAwIiwiRWRpdGlvbiI6bnVsbCwiTGFzdFNhdmVkRWRpdGlvbiI6MywiSXNQbHVzRWRpdGlvbiI6ZmFsc2UsIklzUHJvRWRpdGlvbiI6ZmFsc2V9LCJFZmZlY3QiOjAsIlN0eWxlIjp7IiRpZCI6IjkzNCIsIlRpbWViYW5kU3R5bGUiOnsiJGlkIjoiOTM1IiwiU2NhbGVNYXJraW5nIjowLCJTaGFwZSI6MCwiU2hhcGVTdHlsZSI6eyIkaWQiOiI5MzYiLCJNYXJnaW4iOnsiJGlkIjoiOTM3IiwiVG9wIjowLjAsIkxlZnQiOjEwLjAsIlJpZ2h0IjoxMC4wLCJCb3R0b20iOjAuMH0sIlBhZGRpbmciOnsiJGlkIjoiOTM4IiwiVG9wIjozLjAsIkxlZnQiOjAuMCwiUmlnaHQiOjAuMCwiQm90dG9tIjozLjB9LCJCYWNrZ3JvdW5kIjp7IiRpZCI6IjkzOSIsIkNvbG9yIjp7IiRpZCI6Ijk0MCIsIkEiOjI1NSwiUiI6MTE1LCJHIjoxMTUsIkIiOjExNX19LCJJc1Zpc2libGUiOnRydWUsIldpZHRoIjowLjAsIkhlaWdodCI6MTQuMzk5OTk5NjE4NTMwMjczLCJCb3JkZXJTdHlsZSI6eyIkaWQiOiI5NDEiLCJMaW5lQ29sb3IiOnsiJGlkIjoiOTQyIiwiJHR5cGUiOiJOTFJFLkNvbW1vbi5Eb20uU29saWRDb2xvckJydXNoLCBOTFJFLkNvbW1vbiIsIkNvbG9yIjp7IiRpZCI6Ijk0MyIsIkEiOjI1NSwiUiI6MjU1LCJHIjowLCJCIjowfX0sIkxpbmVXZWlnaHQiOjAuMCwiTGluZVR5cGUiOjAsIlBhcmVudFN0eWxlIjpudWxsfSwiUGFyZW50U3R5bGUiOm51bGx9LCJNaWRkbGVUaWVyU2hhcGVTdHlsZSI6eyIkaWQiOiI5NDQiLCJNYXJnaW4iOnsiJGlkIjoiOTQ1IiwiVG9wIjowLjAsIkxlZnQiOjEwLjAsIlJpZ2h0IjoxMC4wLCJCb3R0b20iOjAuMH0sIlBhZGRpbmciOnsiJGlkIjoiOTQ2IiwiVG9wIjozLjAsIkxlZnQiOjAuMCwiUmlnaHQiOjAuMCwiQm90dG9tIjozLjB9LCJCYWNrZ3JvdW5kIjp7IiRpZCI6Ijk0NyIsIkNvbG9yIjp7IiRpZCI6Ijk0OCIsIkEiOjI1NSwiUiI6MTE1LCJHIjoxMTUsIkIiOjExNX19LCJJc1Zpc2libGUiOnRydWUsIldpZHRoIjowLjAsIkhlaWdodCI6MTQuMzk5OTk5NjE4NTMwMjczLCJCb3JkZXJTdHlsZSI6eyIkaWQiOiI5NDkiLCJMaW5lQ29sb3IiOnsiJGlkIjoiOTUwIiwiJHR5cGUiOiJOTFJFLkNvbW1vbi5Eb20uU29saWRDb2xvckJydXNoLCBOTFJFLkNvbW1vbiIsIkNvbG9yIjp7IiRpZCI6Ijk1MSIsIkEiOjI1NSwiUiI6MjU1LCJHIjowLCJCIjowfX0sIkxpbmVXZWlnaHQiOjAuMCwiTGluZVR5cGUiOjAsIlBhcmVudFN0eWxlIjpudWxsfSwiUGFyZW50U3R5bGUiOm51bGx9LCJCb3R0b21UaWVyU2hhcGVTdHlsZSI6eyIkaWQiOiI5NTIiLCJNYXJnaW4iOnsiJGlkIjoiOTUzIiwiVG9wIjowLjAsIkxlZnQiOjEwLjAsIlJpZ2h0IjoxMC4wLCJCb3R0b20iOjAuMH0sIlBhZGRpbmciOnsiJGlkIjoiOTU0IiwiVG9wIjozLjAsIkxlZnQiOjAuMCwiUmlnaHQiOjAuMCwiQm90dG9tIjozLjB9LCJCYWNrZ3JvdW5kIjp7IiRpZCI6Ijk1NSIsIkNvbG9yIjp7IiRpZCI6Ijk1NiIsIkEiOjI1NSwiUiI6MTE1LCJHIjoxMTUsIkIiOjExNX19LCJJc1Zpc2libGUiOnRydWUsIldpZHRoIjowLjAsIkhlaWdodCI6MTQuMzk5OTk5NjE4NTMwMjczLCJCb3JkZXJTdHlsZSI6eyIkaWQiOiI5NTciLCJMaW5lQ29sb3IiOnsiJGlkIjoiOTU4IiwiJHR5cGUiOiJOTFJFLkNvbW1vbi5Eb20uU29saWRDb2xvckJydXNoLCBOTFJFLkNvbW1vbiIsIkNvbG9yIjp7IiRpZCI6Ijk1OSIsIkEiOjI1NSwiUiI6MjU1LCJHIjowLCJCIjowfX0sIkxpbmVXZWlnaHQiOjAuMCwiTGluZVR5cGUiOjAsIlBhcmVudFN0eWxlIjpudWxsfSwiUGFyZW50U3R5bGUiOm51bGx9LCJSaWdodEVuZENhcHNTdHlsZSI6eyIkaWQiOiI5NjAiLCJGb250U2V0dGluZ3MiOnsiJGlkIjoiOTYxIiwiRm9udFNpemUiOjE4LCJGb250TmFtZSI6IkNhbGlicmkiLCJJc0JvbGQiOnRydWUsIklzSXRhbGljIjpmYWxzZSwiSXNVbmRlcmxpbmVkIjpmYWxzZSwiUGFyZW50U3R5bGUiOm51bGx9LCJBdXRvU2l6ZSI6MCwiRm9yZWdyb3VuZCI6eyIkaWQiOiI5NjIiLCJDb2xvciI6eyIkaWQiOiI5NjM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k2NCIsIlRvcCI6MC4wLCJMZWZ0IjowLjAsIlJpZ2h0IjoyMC4wLCJCb3R0b20iOjAuMH0sIlBhZGRpbmciOnsiJGlkIjoiOTY1IiwiVG9wIjowLjAsIkxlZnQiOjAuMCwiUmlnaHQiOjAuMCwiQm90dG9tIjowLjB9LCJCYWNrZ3JvdW5kIjp7IiRpZCI6Ijk2NiIsIkNvbG9yIjp7IiRpZCI6Ijk2NyIsIkEiOjg5LCJSIjowLCJHIjowLCJCIjowfX0sIklzVmlzaWJsZSI6ZmFsc2UsIldpZHRoIjowLjAsIkhlaWdodCI6MC4wLCJCb3JkZXJTdHlsZSI6bnVsbCwiUGFyZW50U3R5bGUiOm51bGx9LCJMZWZ0RW5kQ2Fwc1N0eWxlIjp7IiRpZCI6Ijk2OCIsIkZvbnRTZXR0aW5ncyI6eyIkaWQiOiI5NjkiLCJGb250U2l6ZSI6MTgsIkZvbnROYW1lIjoiQ2FsaWJyaSIsIklzQm9sZCI6dHJ1ZSwiSXNJdGFsaWMiOmZhbHNlLCJJc1VuZGVybGluZWQiOmZhbHNlLCJQYXJlbnRTdHlsZSI6bnVsbH0sIkF1dG9TaXplIjowLCJGb3JlZ3JvdW5kIjp7IiRpZCI6Ijk3MCIsIkNvbG9yIjp7IiRpZCI6Ijk3M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k3MiIsIlRvcCI6MC4wLCJMZWZ0Ijo5Ni4wLCJSaWdodCI6MC4wLCJCb3R0b20iOjAuMH0sIlBhZGRpbmciOnsiJGlkIjoiOTczIiwiVG9wIjowLjAsIkxlZnQiOjAuMCwiUmlnaHQiOjAuMCwiQm90dG9tIjowLjB9LCJCYWNrZ3JvdW5kIjp7IiRpZCI6Ijk3NCIsIkNvbG9yIjp7IiRyZWYiOiI5NjcifX0sIklzVmlzaWJsZSI6dHJ1ZSwiV2lkdGgiOjAuMCwiSGVpZ2h0IjowLjAsIkJvcmRlclN0eWxlIjpudWxsLCJQYXJlbnRTdHlsZSI6bnVsbH0sIlRvZGF5VGV4dFN0eWxlIjp7IiRpZCI6Ijk3NSIsIkZvbnRTZXR0aW5ncyI6eyIkaWQiOiI5NzYiLCJGb250U2l6ZSI6MTIsIkZvbnROYW1lIjoiQ2FsaWJyaSIsIklzQm9sZCI6ZmFsc2UsIklzSXRhbGljIjpmYWxzZSwiSXNVbmRlcmxpbmVkIjpmYWxzZSwiUGFyZW50U3R5bGUiOm51bGx9LCJBdXRvU2l6ZSI6MCwiRm9yZWdyb3VuZCI6eyIkaWQiOiI5NzciLCJDb2xvciI6eyIkaWQiOiI5Nzg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OTc5IiwiVG9wIjowLjAsIkxlZnQiOjAuMCwiUmlnaHQiOjAuMCwiQm90dG9tIjowLjB9LCJQYWRkaW5nIjp7IiRpZCI6Ijk4MCIsIlRvcCI6MC4wLCJMZWZ0IjowLjAsIlJpZ2h0IjowLjAsIkJvdHRvbSI6MC4wfSwiQmFja2dyb3VuZCI6eyIkaWQiOiI5ODEiLCJDb2xvciI6eyIkcmVmIjoiOTY3In19LCJJc1Zpc2libGUiOnRydWUsIldpZHRoIjowLjAsIkhlaWdodCI6MC4wLCJCb3JkZXJTdHlsZSI6bnVsbCwiUGFyZW50U3R5bGUiOm51bGx9LCJUb2RheU1hcmtlclN0eWxlIjp7IiRpZCI6Ijk4MiIsIk1hcmdpbiI6eyIkaWQiOiI5ODMiLCJUb3AiOjAuMCwiTGVmdCI6MC4wLCJSaWdodCI6MC4wLCJCb3R0b20iOjAuMH0sIlBhZGRpbmciOnsiJGlkIjoiOTg0IiwiVG9wIjowLjAsIkxlZnQiOjAuMCwiUmlnaHQiOjAuMCwiQm90dG9tIjowLjB9LCJCYWNrZ3JvdW5kIjp7IiRpZCI6Ijk4NSIsIkNvbG9yIjp7IiRpZCI6Ijk4NiIsIkEiOjI1NSwiUiI6MjU1LCJHIjowLCJCIjowfX0sIklzVmlzaWJsZSI6dHJ1ZSwiV2lkdGgiOjAuMCwiSGVpZ2h0IjowLjAsIkJvcmRlclN0eWxlIjpudWxsLCJQYXJlbnRTdHlsZSI6bnVsbH0sIlNjYWxlU3R5bGUiOnsiJGlkIjoiOTg3IiwiU2hhcGUiOjAsIlNob3dTZWdtZW50U2VwYXJhdG9ycyI6dHJ1ZSwiU2VnbWVudFNlcGFyYXRvck9wYWNpdHkiOjMwLCJIYXNCZWVuVmlzaWJsZUJlZm9yZSI6dHJ1ZSwiRm9udFNldHRpbmdzIjp7IiRpZCI6Ijk4OCIsIkZvbnRTaXplIjoxMiwiRm9udE5hbWUiOiJDYWxpYnJpIiwiSXNCb2xkIjpmYWxzZSwiSXNJdGFsaWMiOmZhbHNlLCJJc1VuZGVybGluZWQiOmZhbHNlLCJQYXJlbnRTdHlsZSI6bnVsbH0sIkF1dG9TaXplIjowLCJGb3JlZ3JvdW5kIjp7IiRpZCI6Ijk4OSIsIkNvbG9yIjp7IiRpZCI6Ijk5MC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5OTEiLCJUb3AiOjAuMCwiTGVmdCI6NS4wLCJSaWdodCI6MC4wLCJCb3R0b20iOjAuMH0sIlBhZGRpbmciOnsiJGlkIjoiOTkyIiwiVG9wIjowLjAsIkxlZnQiOjAuMCwiUmlnaHQiOjAuMCwiQm90dG9tIjowLjB9LCJCYWNrZ3JvdW5kIjp7IiRpZCI6Ijk5MyIsIkNvbG9yIjp7IiRyZWYiOiI5NjcifX0sIklzVmlzaWJsZSI6dHJ1ZSwiV2lkdGgiOjAuMCwiSGVpZ2h0IjowLjAsIkJvcmRlclN0eWxlIjpudWxsLCJQYXJlbnRTdHlsZSI6bnVsbH0sIlNpbmdsZVNjYWxlU2hhcGVTdHlsZSI6eyIkaWQiOiI5OTQiLCJTaGFwZSI6MSwiSGVpZ2h0IjozMC4wfSwiTWlkZGxlVGllclNjYWxlU3R5bGUiOnsiJGlkIjoiOTk1IiwiU2hhcGUiOjAsIlNob3dTZWdtZW50U2VwYXJhdG9ycyI6dHJ1ZSwiU2VnbWVudFNlcGFyYXRvck9wYWNpdHkiOjMwLCJIYXNCZWVuVmlzaWJsZUJlZm9yZSI6dHJ1ZSwiRm9udFNldHRpbmdzIjp7IiRpZCI6Ijk5NiIsIkZvbnRTaXplIjoxMiwiRm9udE5hbWUiOiJDYWxpYnJpIiwiSXNCb2xkIjpmYWxzZSwiSXNJdGFsaWMiOmZhbHNlLCJJc1VuZGVybGluZWQiOmZhbHNlLCJQYXJlbnRTdHlsZSI6bnVsbH0sIkF1dG9TaXplIjowLCJGb3JlZ3JvdW5kIjp7IiRyZWYiOiI5ODkifSwiTWF4V2lkdGgiOjIwMC4wLCJNYXhIZWlnaHQiOiJJbmZpbml0eSIsIlNtYXJ0Rm9yZWdyb3VuZElzQWN0aXZlIjpmYWxzZSwiSG9yaXpvbnRhbEFsaWdubWVudCI6MCwiVmVydGljYWxBbGlnbm1lbnQiOjEsIlNtYXJ0Rm9yZWdyb3VuZCI6bnVsbCwiQmFja2dyb3VuZEZpbGxUeXBlIjowLCJNYXJnaW4iOnsiJGlkIjoiOTk3IiwiVG9wIjowLjAsIkxlZnQiOjUuMCwiUmlnaHQiOjAuMCwiQm90dG9tIjowLjB9LCJQYWRkaW5nIjp7IiRpZCI6Ijk5OCIsIlRvcCI6MC4wLCJMZWZ0IjowLjAsIlJpZ2h0IjowLjAsIkJvdHRvbSI6MC4wfSwiQmFja2dyb3VuZCI6eyIkaWQiOiI5OTkiLCJDb2xvciI6eyIkaWQiOiIxMDAwIiwiQSI6ODksIlIiOjAsIkciOjAsIkIiOjB9fSwiSXNWaXNpYmxlIjp0cnVlLCJXaWR0aCI6MC4wLCJIZWlnaHQiOjAuMCwiQm9yZGVyU3R5bGUiOm51bGwsIlBhcmVudFN0eWxlIjpudWxsfSwiQm90dG9tVGllclNjYWxlU3R5bGUiOnsiJGlkIjoiMTAwMSIsIlNoYXBlIjowLCJTaG93U2VnbWVudFNlcGFyYXRvcnMiOnRydWUsIlNlZ21lbnRTZXBhcmF0b3JPcGFjaXR5IjozMCwiSGFzQmVlblZpc2libGVCZWZvcmUiOnRydWUsIkZvbnRTZXR0aW5ncyI6eyIkaWQiOiIxMDAyIiwiRm9udFNpemUiOjEyLCJGb250TmFtZSI6IkNhbGlicmkiLCJJc0JvbGQiOmZhbHNlLCJJc0l0YWxpYyI6ZmFsc2UsIklzVW5kZXJsaW5lZCI6ZmFsc2UsIlBhcmVudFN0eWxlIjpudWxsfSwiQXV0b1NpemUiOjAsIkZvcmVncm91bmQiOnsiJHJlZiI6Ijk4OSJ9LCJNYXhXaWR0aCI6MjAwLjAsIk1heEhlaWdodCI6IkluZmluaXR5IiwiU21hcnRGb3JlZ3JvdW5kSXNBY3RpdmUiOmZhbHNlLCJIb3Jpem9udGFsQWxpZ25tZW50IjowLCJWZXJ0aWNhbEFsaWdubWVudCI6MSwiU21hcnRGb3JlZ3JvdW5kIjpudWxsLCJCYWNrZ3JvdW5kRmlsbFR5cGUiOjAsIk1hcmdpbiI6eyIkaWQiOiIxMDAzIiwiVG9wIjowLjAsIkxlZnQiOjUuMCwiUmlnaHQiOjAuMCwiQm90dG9tIjowLjB9LCJQYWRkaW5nIjp7IiRpZCI6IjEwMDQiLCJUb3AiOjAuMCwiTGVmdCI6MC4wLCJSaWdodCI6MC4wLCJCb3R0b20iOjAuMH0sIkJhY2tncm91bmQiOnsiJGlkIjoiMTAwNSIsIkNvbG9yIjp7IiRpZCI6IjEwMDYiLCJBIjo4OSwiUiI6MCwiRyI6MCwiQiI6MH19LCJJc1Zpc2libGUiOnRydWUsIldpZHRoIjowLjAsIkhlaWdodCI6MC4wLCJCb3JkZXJTdHlsZSI6bnVsbCwiUGFyZW50U3R5bGUiOm51bGx9LCJFbGFwc2VkVGltZUJhY2tncm91bmQiOnsiJGlkIjoiMTAwNyIsIkNvbG9yIjp7IiRpZCI6IjEwMDgiLCJBIjo3NywiUiI6MjU1LCJHIjowLCJCIjowfX0sIkFwcGVuZFllYXJPblllYXJDaGFuZ2UiOnRydWUsIkVsYXBzZWRUaW1lRm9ybWF0IjoxLCJUb2RheU1hcmtlclBvc2l0aW9uIjoyLCJRdWlja1Bvc2l0aW9uIjozLCJBYnNvbHV0ZVBvc2l0aW9uIjo1Mi41LCJNYXJnaW4iOnsiJGlkIjoiMTAwOSIsIlRvcCI6MC4wLCJMZWZ0IjoxMC4wLCJSaWdodCI6MTAuMCwiQm90dG9tIjowLjB9LCJQYWRkaW5nIjp7IiRpZCI6IjEwMTAiLCJUb3AiOjAuMCwiTGVmdCI6MC4wLCJSaWdodCI6MC4wLCJCb3R0b20iOjAuMH0sIkJhY2tncm91bmQiOnsiJGlkIjoiMTAxMSIsIkNvbG9yIjp7IiRpZCI6IjEwMTIiLCJBIjoyNTUsIlIiOjQ3LCJHIjo1NCwiQiI6MTUzfX0sIklzVmlzaWJsZSI6dHJ1ZSwiV2lkdGgiOjAuMCwiSGVpZ2h0IjowLjAsIkJvcmRlclN0eWxlIjpudWxsLCJQYXJlbnRTdHlsZSI6bnVsbH0sIkRlZmF1bHRNaWxlc3RvbmVTdHlsZSI6eyIkaWQiOiIxMDEzIiwiU2hhcGUiOjIsIkNvbm5lY3Rvck1hcmdpbiI6eyIkaWQiOiIxMDE0IiwiVG9wIjowLjAsIkxlZnQiOjIuMCwiUmlnaHQiOjIuMCwiQm90dG9tIjowLjB9LCJDb25uZWN0b3JTdHlsZSI6eyIkaWQiOiIxMDE1IiwiTGluZUNvbG9yIjp7IiRpZCI6IjEwMTYiLCIkdHlwZSI6Ik5MUkUuQ29tbW9uLkRvbS5Tb2xpZENvbG9yQnJ1c2gsIE5MUkUuQ29tbW9uIiwiQ29sb3IiOnsiJGlkIjoiMTAxNyIsIkEiOjEyNywiUiI6NzksIkciOjEyOSwiQiI6MTg5fX0sIkxpbmVXZWlnaHQiOjEuMCwiTGluZVR5cGUiOjAsIlBhcmVudFN0eWxlIjpudWxsfSwiSXNCZWxvd1RpbWViYW5kIjpmYWxzZSwiUG9zaXRpb25PblRhc2siOjAsIkhpZGVEYXRlIjpmYWxzZSwiU2hhcGVTaXplIjoxLCJTcGFjaW5nIjoyLjAsIlBhZGRpbmciOnsiJGlkIjoiMTAxOCIsIlRvcCI6Ny4wLCJMZWZ0IjozLjAsIlJpZ2h0IjowLjAsIkJvdHRvbSI6Mi4wfSwiU2hhcGVTdHlsZSI6eyIkaWQiOiIxMDE5IiwiTWFyZ2luIjp7IiRpZCI6IjEwMjAiLCJUb3AiOjAuMCwiTGVmdCI6MC4wLCJSaWdodCI6MC4wLCJCb3R0b20iOjAuMH0sIlBhZGRpbmciOnsiJGlkIjoiMTAyMSIsIlRvcCI6MC4wLCJMZWZ0IjowLjAsIlJpZ2h0IjowLjAsIkJvdHRvbSI6MC4wfSwiQmFja2dyb3VuZCI6eyIkaWQiOiIxMDIyIiwiQ29sb3IiOnsiJGlkIjoiMTAyMyIsIkEiOjI1NSwiUiI6MCwiRyI6MTE0LCJCIjoxODh9fSwiSXNWaXNpYmxlIjp0cnVlLCJXaWR0aCI6MTMuMCwiSGVpZ2h0IjoxMy4wLCJCb3JkZXJTdHlsZSI6eyIkaWQiOiIxMDI0IiwiTGluZUNvbG9yIjp7IiRpZCI6IjEwMjUiLCIkdHlwZSI6Ik5MUkUuQ29tbW9uLkRvbS5Tb2xpZENvbG9yQnJ1c2gsIE5MUkUuQ29tbW9uIiwiQ29sb3IiOnsiJGlkIjoiMTAyNiIsIkEiOjI1NSwiUiI6MjU1LCJHIjowLCJCIjowfX0sIkxpbmVXZWlnaHQiOjAuMCwiTGluZVR5cGUiOjAsIlBhcmVudFN0eWxlIjpudWxsfSwiUGFyZW50U3R5bGUiOm51bGx9LCJUaXRsZVN0eWxlIjp7IiRpZCI6IjEwMjciLCJGb250U2V0dGluZ3MiOnsiJGlkIjoiMTAyOCIsIkZvbnRTaXplIjoxMSwiRm9udE5hbWUiOiJDYWxpYnJpIiwiSXNCb2xkIjp0cnVlLCJJc0l0YWxpYyI6ZmFsc2UsIklzVW5kZXJsaW5lZCI6ZmFsc2UsIlBhcmVudFN0eWxlIjpudWxsfSwiQXV0b1NpemUiOjAsIkZvcmVncm91bmQiOnsiJGlkIjoiMTAyOSIsIkNvbG9yIjp7IiRpZCI6IjEwM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AzMSIsIlRvcCI6MC4wLCJMZWZ0IjowLjAsIlJpZ2h0IjowLjAsIkJvdHRvbSI6MC4wfSwiUGFkZGluZyI6eyIkaWQiOiIxMDMyIiwiVG9wIjowLjAsIkxlZnQiOjAuMCwiUmlnaHQiOjAuMCwiQm90dG9tIjowLjB9LCJCYWNrZ3JvdW5kIjp7IiRpZCI6IjEwMzMiLCJDb2xvciI6eyIkcmVmIjoiNTMifX0sIklzVmlzaWJsZSI6dHJ1ZSwiV2lkdGgiOjAuMCwiSGVpZ2h0IjowLjAsIkJvcmRlclN0eWxlIjpudWxsLCJQYXJlbnRTdHlsZSI6bnVsbH0sIkRhdGVTdHlsZSI6eyIkaWQiOiIxMDM0IiwiRm9udFNldHRpbmdzIjp7IiRpZCI6IjEwMzUiLCJGb250U2l6ZSI6MTAsIkZvbnROYW1lIjoiQ2FsaWJyaSIsIklzQm9sZCI6ZmFsc2UsIklzSXRhbGljIjpmYWxzZSwiSXNVbmRlcmxpbmVkIjpmYWxzZSwiUGFyZW50U3R5bGUiOm51bGx9LCJBdXRvU2l6ZSI6MCwiRm9yZWdyb3VuZCI6eyIkaWQiOiIxMDM2IiwiQ29sb3IiOnsiJGlkIjoiMTAz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AzOCIsIlRvcCI6MC4wLCJMZWZ0IjowLjAsIlJpZ2h0IjowLjAsIkJvdHRvbSI6MC4wfSwiUGFkZGluZyI6eyIkaWQiOiIxMDM5IiwiVG9wIjowLjAsIkxlZnQiOjAuMCwiUmlnaHQiOjAuMCwiQm90dG9tIjowLjB9LCJCYWNrZ3JvdW5kIjp7IiRpZCI6IjEwNDAiLCJDb2xvciI6eyIkcmVmIjoiNTMifX0sIklzVmlzaWJsZSI6dHJ1ZSwiV2lkdGgiOjAuMCwiSGVpZ2h0IjowLjAsIkJvcmRlclN0eWxlIjpudWxsLCJQYXJlbnRTdHlsZSI6bnVsbH0sIkRhdGVGb3JtYXQiOnsiJGlkIjoiMTA0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QyIiwiRm9ybWF0IjowLCJJc1Zpc2libGUiOmZhbHNlLCJMYXN0S25vd25WaXNpYmlsaXR5U3RhdGUiOmZhbHNlfSwiSXNWaXNpYmxlIjp0cnVlLCJQYXJlbnRTdHlsZSI6bnVsbH0sIkRlZmF1bHRUYXNrU3R5bGUiOnsiJGlkIjoiMTA0MyIsIlNoYXBlIjozLCJTaGFwZVRoaWNrbmVzcyI6MCwiRHVyYXRpb25Gb3JtYXQiOjAsIkluY2x1ZGVOb25Xb3JraW5nRGF5c0luRHVyYXRpb24iOmZhbHNlLCJQZXJjZW50YWdlQ29tcGxldGVTdHlsZSI6eyIkaWQiOiIxMDQ0IiwiRm9udFNldHRpbmdzIjp7IiRpZCI6IjEwNDUiLCJGb250U2l6ZSI6MTAsIkZvbnROYW1lIjoiQ2FsaWJyaSIsIklzQm9sZCI6ZmFsc2UsIklzSXRhbGljIjpmYWxzZSwiSXNVbmRlcmxpbmVkIjpmYWxzZSwiUGFyZW50U3R5bGUiOm51bGx9LCJBdXRvU2l6ZSI6MCwiRm9yZWdyb3VuZCI6eyIkcmVmIjoiMzkifSwiTWF4V2lkdGgiOjIwMC4wLCJNYXhIZWlnaHQiOiJJbmZpbml0eSIsIlNtYXJ0Rm9yZWdyb3VuZElzQWN0aXZlIjpmYWxzZSwiSG9yaXpvbnRhbEFsaWdubWVudCI6MSwiVmVydGljYWxBbGlnbm1lbnQiOjAsIlNtYXJ0Rm9yZWdyb3VuZCI6bnVsbCwiQmFja2dyb3VuZEZpbGxUeXBlIjowLCJNYXJnaW4iOnsiJHJlZiI6Ijk1In0sIlBhZGRpbmciOnsiJHJlZiI6Ijk2In0sIkJhY2tncm91bmQiOnsiJHJlZiI6IjQzIn0sIklzVmlzaWJsZSI6dHJ1ZSwiV2lkdGgiOjAuMCwiSGVpZ2h0IjowLjAsIkJvcmRlclN0eWxlIjpudWxsLCJQYXJlbnRTdHlsZSI6bnVsbH0sIkR1cmF0aW9uU3R5bGUiOnsiJGlkIjoiMTA0NiIsIkZvbnRTZXR0aW5ncyI6eyIkaWQiOiIxMDQ3IiwiRm9udFNpemUiOjEwLCJGb250TmFtZSI6IkNhbGlicmkiLCJJc0JvbGQiOmZhbHNlLCJJc0l0YWxpYyI6ZmFsc2UsIklzVW5kZXJsaW5lZCI6ZmFsc2UsIlBhcmVudFN0eWxlIjpudWxsfSwiQXV0b1NpemUiOjAsIkZvcmVncm91bmQiOnsiJHJlZiI6IjQ4In0sIk1heFdpZHRoIjoyMDAuMCwiTWF4SGVpZ2h0IjoiSW5maW5pdHkiLCJTbWFydEZvcmVncm91bmRJc0FjdGl2ZSI6ZmFsc2UsIkhvcml6b250YWxBbGlnbm1lbnQiOjEsIlZlcnRpY2FsQWxpZ25tZW50IjowLCJTbWFydEZvcmVncm91bmQiOm51bGwsIkJhY2tncm91bmRGaWxsVHlwZSI6MCwiTWFyZ2luIjp7IiRyZWYiOiIxMDAifSwiUGFkZGluZyI6eyIkcmVmIjoiMTAxIn0sIkJhY2tncm91bmQiOnsiJHJlZiI6IjUyIn0sIklzVmlzaWJsZSI6dHJ1ZSwiV2lkdGgiOjAuMCwiSGVpZ2h0IjowLjAsIkJvcmRlclN0eWxlIjpudWxsLCJQYXJlbnRTdHlsZSI6bnVsbH0sIkhvcml6b250YWxDb25uZWN0b3JTdHlsZSI6eyIkaWQiOiIxMDQ4IiwiTGluZUNvbG9yIjp7IiRyZWYiOiI1NiJ9LCJMaW5lV2VpZ2h0IjoxLjAsIkxpbmVUeXBlIjowLCJQYXJlbnRTdHlsZSI6bnVsbH0sIlZlcnRpY2FsQ29ubmVjdG9yU3R5bGUiOnsiJGlkIjoiMTA0OSIsIkxpbmVDb2xvciI6eyIkcmVmIjoiNTkifSwiTGluZVdlaWdodCI6MC4wLCJMaW5lVHlwZSI6MCwiUGFyZW50U3R5bGUiOm51bGx9LCJNYXJnaW4iOm51bGwsIlN0YXJ0RGF0ZVBvc2l0aW9uIjozLCJFbmREYXRlUG9zaXRpb24iOjMsIkRhdGVJc1Zpc2libGUiOnRydWUsIlRpdGxlUG9zaXRpb24iOjQsIkR1cmF0aW9uUG9zaXRpb24iOjIsIlBlcmNlbnRhZ2VDb21wbGV0ZWRQb3NpdGlvbiI6MiwiU3BhY2luZyI6MywiSXNCZWxvd1RpbWViYW5kIjp0cnVlLCJQZXJjZW50YWdlQ29tcGxldGVTaGFwZU9wYWNpdHkiOjM1LCJTaGFwZVN0eWxlIjp7IiRpZCI6IjEwNTAiLCJNYXJnaW4iOnsiJHJlZiI6IjEwNiJ9LCJQYWRkaW5nIjp7IiRyZWYiOiIxMDcifSwiQmFja2dyb3VuZCI6eyIkaWQiOiIxMDUxIiwiQ29sb3IiOnsiJGlkIjoiMTA1MiIsIkEiOjI1NSwiUiI6MCwiRyI6MTE0LCJCIjoxODh9fSwiSXNWaXNpYmxlIjp0cnVlLCJXaWR0aCI6MC4wLCJIZWlnaHQiOjEwLjAsIkJvcmRlclN0eWxlIjp7IiRpZCI6IjEwNTMiLCJMaW5lQ29sb3IiOnsiJHJlZiI6IjM2OSJ9LCJMaW5lV2VpZ2h0IjoyLjAsIkxpbmVUeXBlIjowLCJQYXJlbnRTdHlsZSI6bnVsbH0sIlBhcmVudFN0eWxlIjpudWxsfSwiVGl0bGVTdHlsZSI6eyIkaWQiOiIxMDU0IiwiRm9udFNldHRpbmdzIjp7IiRpZCI6IjEwNTUiLCJGb250U2l6ZSI6MTEsIkZvbnROYW1lIjoiQ2FsaWJyaSIsIklzQm9sZCI6dHJ1ZSwiSXNJdGFsaWMiOmZhbHNlLCJJc1VuZGVybGluZWQiOmZhbHNlLCJQYXJlbnRTdHlsZSI6bnVsbH0sIkF1dG9TaXplIjowLCJGb3JlZ3JvdW5kIjp7IiRyZWYiOiIxMTUifSwiTWF4V2lkdGgiOjk2MC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NzUifSwiSXNWaXNpYmxlIjp0cnVlLCJXaWR0aCI6MC4wLCJIZWlnaHQiOjAuMCwiQm9yZGVyU3R5bGUiOm51bGwsIlBhcmVudFN0eWxlIjpudWxsfSwiRGF0ZVN0eWxlIjp7IiRpZCI6IjEwNTYiLCJGb250U2V0dGluZ3MiOnsiJGlkIjoiMTA1NyIsIkZvbnRTaXplIjoxMCwiRm9udE5hbWUiOiJDYWxpYnJpIiwiSXNCb2xkIjpmYWxzZSwiSXNJdGFsaWMiOmZhbHNlLCJJc1VuZGVybGluZWQiOmZhbHNlLCJQYXJlbnRTdHlsZSI6bnVsbH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ODMifSwiSXNWaXNpYmxlIjp0cnVlLCJXaWR0aCI6MC4wLCJIZWlnaHQiOjAuMCwiQm9yZGVyU3R5bGUiOm51bGwsIlBhcmVudFN0eWxlIjpudWxsfSwiRGF0ZUZvcm1hdCI6eyIkcmVmIjoiMTI3In0sIldlZWtOdW1iZXJpbmciOnsiJGlkIjoiMTA1OCIsIkZvcm1hdCI6MCwiSXNWaXNpYmxlIjpmYWxzZSwiTGFzdEtub3duVmlzaWJpbGl0eVN0YXRlIjpmYWxzZX0sIklzVmlzaWJsZSI6dHJ1ZSwiUGFyZW50U3R5bGUiOm51bGwsIl9leHBsaWNpdGx5U2V0Ijp7IiRpZCI6IjEwNT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wNjAiLCJHcmlkbGluZVN0eWxlIjp7IiRpZCI6IjEwNjEiLCJMaW5lQ29sb3IiOnsiJGlkIjoiMTA2MiIsIiR0eXBlIjoiTkxSRS5Db21tb24uRG9tLlNvbGlkQ29sb3JCcnVzaCwgTkxSRS5Db21tb24iLCJDb2xvciI6eyIkaWQiOiIxMDYzIiwiQSI6MzgsIlIiOjkxLCJHIjoxNTUsIkIiOjIxM319LCJMaW5lV2VpZ2h0IjoxLjAsIkxpbmVUeXBlIjowLCJQYXJlbnRTdHlsZSI6bnVsbH0sIk1hcmdpbiI6eyIkaWQiOiIxMDY0IiwiVG9wIjowLjAsIkxlZnQiOjAuMCwiUmlnaHQiOjAuMCwiQm90dG9tIjowLjB9LCJQYWRkaW5nIjp7IiRpZCI6IjEwNjUiLCJUb3AiOjAuMCwiTGVmdCI6MC4wLCJSaWdodCI6MC4wLCJCb3R0b20iOjAuMH0sIkJhY2tncm91bmQiOm51bGwsIklzVmlzaWJsZSI6dHJ1ZSwiV2lkdGgiOjAuMCwiSGVpZ2h0IjowLjAsIkJvcmRlclN0eWxlIjp7IiRpZCI6IjEwNjYiLCJMaW5lQ29sb3IiOm51bGwsIkxpbmVXZWlnaHQiOjAuMCwiTGluZVR5cGUiOjAsIlBhcmVudFN0eWxlIjpudWxsfSwiUGFyZW50U3R5bGUiOm51bGx9LCJBY3Rpdml0eUxpbmVQYW5lbFN0eWxlIjp7IiRpZCI6IjEwNjciLCJBY3Rpdml0eUxpbmVTdHlsZSI6eyIkaWQiOiIxMDY4IiwiTGluZUNvbG9yIjp7IiRpZCI6IjEwNjkiLCIkdHlwZSI6Ik5MUkUuQ29tbW9uLkRvbS5Tb2xpZENvbG9yQnJ1c2gsIE5MUkUuQ29tbW9uIiwiQ29sb3IiOnsiJGlkIjoiMTA3MCIsIkEiOjM4LCJSIjo2OCwiRyI6MTE0LCJCIjoxOTZ9fSwiTGluZVdlaWdodCI6MS4wLCJMaW5lVHlwZSI6MCwiUGFyZW50U3R5bGUiOm51bGx9LCJNYXJnaW4iOnsiJGlkIjoiMTA3MSIsIlRvcCI6MC4wLCJMZWZ0IjowLjAsIlJpZ2h0IjowLjAsIkJvdHRvbSI6MC4wfSwiUGFkZGluZyI6eyIkaWQiOiIxMDcyIiwiVG9wIjowLjAsIkxlZnQiOjAuMCwiUmlnaHQiOjAuMCwiQm90dG9tIjowLjB9LCJCYWNrZ3JvdW5kIjpudWxsLCJJc1Zpc2libGUiOnRydWUsIldpZHRoIjowLjAsIkhlaWdodCI6MC4wLCJCb3JkZXJTdHlsZSI6eyIkaWQiOiIxMDczIiwiTGluZUNvbG9yIjpudWxsLCJMaW5lV2VpZ2h0IjowLjAsIkxpbmVUeXBlIjowLCJQYXJlbnRTdHlsZSI6bnVsbH0sIlBhcmVudFN0eWxlIjpudWxsfSwiU2hvd0VsYXBzZWRUaW1lR3JhZGllbnRTdHlsZSI6ZmFsc2UsIlRpbWViYW5kUmVzZXJ2ZWRMZWZ0QXJlYVN0eWxlIjp7IiRpZCI6IjEwNzQiLCJBY3Rpdml0eUhlYWRlcldpZHRoIjo3Ni4wLCJJc1NldCI6dHJ1ZX0sIkRlZmF1bHRTd2ltbGFuZVN0eWxlIjpudWxsfSwiU2NhbGUiOm51bGwsIlNjYWxlVjIiOnsiJGlkIjoiMTA3NSIsIlN0YXJ0RGF0ZSI6IjIwMjItMDctMjdUMDY6MDA6MDAiLCJFbmREYXRlIjoiMjAyMi0xMC0yMVQyMTowMDowMCIsIkF1dG9EYXRlUmFuZ2UiOmZhbHNlLCJXb3JraW5nRGF5cyI6MTI3LCJGaXNjYWxZZWFyIjp7IiRpZCI6IjEwNzYiLCJTdGFydE1vbnRoIjoxLCJVc2VTdGFydGluZ1llYXJGb3JOdW1iZXJpbmciOnRydWUsIlNob3dGaXNjYWxZZWFyTGFiZWwiOnRydWV9LCJUb2RheU1hcmtlclRleHQiOiJUb2RheSIsIkF1dG9TY2FsZVR5cGUiOmZhbHNlLCJUaW1lYmFuZFNjYWxlcyI6eyIkaWQiOiIxMDc3IiwiVG9wU2NhbGVMYXllciI6eyIkaWQiOiIxMDc4IiwiRm9ybWF0IjoiTU1NIiwiVHlwZSI6Mn0sIk1pZGRsZVNjYWxlTGF5ZXIiOnsiJGlkIjoiMTA3OSIsIkZvcm1hdCI6InciLCJUeXBlIjoxfSwiQm90dG9tU2NhbGVMYXllciI6eyIkaWQiOiIxMDgwIiwiRm9ybWF0IjoiZGQvTU0iLCJUeXBlIjoxfX19LCJNaWxlc3RvbmVzIjpbXSwiVGFza3MiOltdLCJTd2ltbGFuZXMiOltdLCJNc1Byb2plY3RJdGVtc1RyZWUiOnsiJGlkIjoiMTA4MSIsIlJvb3QiOnsiSW1wb3J0SWQiOm51bGwsIklzSW1wb3J0ZWQiOmZhbHNlLCJDaGlsZHJlbiI6W119fSwiTWV0YWRhdGEiOnsiJGlkIjoiMTA4MiIsIlJlY2VudENvbG9yc0NvbGxlY3Rpb24iOiJbXSIsIlNvdXJjZVRlbXBsYXRlIjoie1wiJGlkXCI6XCIxXCIsXCJJZFwiOlwiY2MyNmY4NjMtMjdjZS00ODBlLWE1ODktYjNmMTJmMmQ2ZWIwXCIsXCJDdWx0dXJlSW5mb05hbWVcIjpcImVuLVVTXCIsXCJWZXJzaW9uXCI6e1wiJGlkXCI6XCIyXCIsXCJUZW1wbGF0ZURvbVZlcnNpb25cIjpcIjEuMi4wXCJ9LFwiRWZmZWN0XCI6MSxcIlN0eWxlXCI6e1wiJGlkXCI6XCIzXCIsXCJUaW1lYmFuZFN0eWxlXCI6e1wiJGlkXCI6XCI0XCIsXCJTY2FsZU1hcmtpbmdcIjoxLFwiU2hhcGVcIjoxMCxcIlNoYXBlU3R5bGVcIjp7XCIkaWRcIjpcIjVcIixcIk1hcmdpblwiOntcIiRpZFwiOlwiNlwiLFwiVG9wXCI6MC4wLFwiTGVmdFwiOjEwLjAsXCJSaWdodFwiOjEwLjAsXCJCb3R0b21cIjowLjB9LFwiUGFkZGluZ1wiOntcIiRpZFwiOlwiN1wiLFwiVG9wXCI6My4wLFwiTGVmdFwiOjAuMCxcIlJpZ2h0XCI6MC4wLFwiQm90dG9tXCI6My4wfSxcIkJhY2tncm91bmRcIjp7XCIkaWRcIjpcIjhcIixcIkNvbG9yXCI6e1wiJGlkXCI6XCI5XCIsXCJBXCI6MjU1LFwiUlwiOjY4LFwiR1wiOjg0LFwiQlwiOjEwNn19LFwiSXNWaXNpYmxlXCI6dHJ1ZSxcIldpZHRoXCI6ODU4LjAsXCJIZWlnaHRcIjoyMC4wLFwiQm9yZGVyU3R5bGVcIjp7XCIkaWRcIjpcIjEwXCIsXCJMaW5lQ29sb3JcIjp7XCIkaWRcIjpcIjExXCIsXCIkdHlwZVwiOlwiTkxSRS5Db21tb24uRG9tLlNvbGlkQ29sb3JCcnVzaCwgTkxSRS5Db21tb25cIixcIkNvbG9yXCI6e1wiJGlkXCI6XCIxMlwiLFwiQVwiOjI1NSxcIlJcIjoyNTUsXCJHXCI6MCxcIkJcIjowfX0sXCJMaW5lV2VpZ2h0XCI6MC4wLFwiTGluZVR5cGVcIjowfX0sXCJNaWRkbGVUaWVyU2hhcGVTdHlsZVwiOntcIiRpZFwiOlwiMTNcIixcIk1hcmdpblwiOntcIiRpZFwiOlwiMTRcIixcIlRvcFwiOjAuMCxcIkxlZnRcIjoxMC4wLFwiUmlnaHRcIjoxMC4wLFwiQm90dG9tXCI6MC4wfSxcIlBhZGRpbmdcIjp7XCIkaWRcIjpcIjE1XCIsXCJUb3BcIjozLjAsXCJMZWZ0XCI6MC4wLFwiUmlnaHRcIjowLjAsXCJCb3R0b21cIjozLjB9LFwiQmFja2dyb3VuZFwiOntcIiRpZFwiOlwiMTZcIixcIkNvbG9yXCI6e1wiJGlkXCI6XCIxN1wiLFwiQVwiOjI1NSxcIlJcIjo2OCxcIkdcIjo4NCxcIkJcIjoxMDZ9fSxcIklzVmlzaWJsZVwiOnRydWUsXCJXaWR0aFwiOjg1OC4wLFwiSGVpZ2h0XCI6MjAuMCxcIkJvcmRlclN0eWxlXCI6e1wiJGlkXCI6XCIxOFwiLFwiTGluZUNvbG9yXCI6e1wiJGlkXCI6XCIxOVwiLFwiJHR5cGVcIjpcIk5MUkUuQ29tbW9uLkRvbS5Tb2xpZENvbG9yQnJ1c2gsIE5MUkUuQ29tbW9uXCIsXCJDb2xvclwiOntcIiRpZFwiOlwiMjBcIixcIkFcIjoyNTUsXCJSXCI6MjU1LFwiR1wiOjAsXCJCXCI6MH19LFwiTGluZVdlaWdodFwiOjAuMCxcIkxpbmVUeXBlXCI6MH19LFwiQm90dG9tVGllclNoYXBlU3R5bGVcIjp7XCIkaWRcIjpcIjIxXCIsXCJNYXJnaW5cIjp7XCIkaWRcIjpcIjIyXCIsXCJUb3BcIjowLjAsXCJMZWZ0XCI6MTAuMCxcIlJpZ2h0XCI6MTAuMCxcIkJvdHRvbVwiOjAuMH0sXCJQYWRkaW5nXCI6e1wiJGlkXCI6XCIyM1wiLFwiVG9wXCI6My4wLFwiTGVmdFwiOjAuMCxcIlJpZ2h0XCI6MC4wLFwiQm90dG9tXCI6My4wfSxcIkJhY2tncm91bmRcIjp7XCIkaWRcIjpcIjI0XCIsXCJDb2xvclwiOntcIiRpZFwiOlwiMjVcIixcIkFcIjoyNTUsXCJSXCI6NjgsXCJHXCI6ODQsXCJCXCI6MTA2fX0sXCJJc1Zpc2libGVcIjp0cnVlLFwiV2lkdGhcIjo4NTguMCxcIkhlaWdodFwiOjIwLjAsXCJCb3JkZXJTdHlsZVwiOntcIiRpZFwiOlwiMjZcIixcIkxpbmVDb2xvclwiOntcIiRpZFwiOlwiMjdcIixcIiR0eXBlXCI6XCJOTFJFLkNvbW1vbi5Eb20uU29saWRDb2xvckJydXNoLCBOTFJFLkNvbW1vblwiLFwiQ29sb3JcIjp7XCIkaWRcIjpcIjI4XCIsXCJBXCI6MjU1LFwiUlwiOjI1NSxcIkdcIjowLFwiQlwiOjB9fSxcIkxpbmVXZWlnaHRcIjowLjAsXCJMaW5lVHlwZVwiOjB9fSxcIlJpZ2h0RW5kQ2Fwc1N0eWxlXCI6e1wiJGlkXCI6XCIyOVwiLFwiRm9udFNldHRpbmdzXCI6e1wiJGlkXCI6XCIzMFwiLFwiRm9udFNpemVcIjoxOCxcIkZvbnROYW1lXCI6XCJDYWxpYnJpXCIsXCJJc0JvbGRcIjp0cnVlLFwiSXNJdGFsaWNcIjpmYWxzZSxcIklzVW5kZXJsaW5lZFwiOmZhbHNlfSxcIkF1dG9TaXplXCI6MCxcIkZvcmVncm91bmRcIjp7XCIkaWRcIjpcIjMxXCIsXCJDb2xvclwiOntcIiRpZFwiOlwiMzJ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NcIixcIlRvcFwiOjAuMCxcIkxlZnRcIjowLjAsXCJSaWdodFwiOjIwLjAsXCJCb3R0b21cIjowLjB9LFwiUGFkZGluZ1wiOntcIiRpZFwiOlwiMzRcIixcIlRvcFwiOjAuMCxcIkxlZnRcIjowLjAsXCJSaWdodFwiOjAuMCxcIkJvdHRvbVwiOjAuMH0sXCJCYWNrZ3JvdW5kXCI6e1wiJGlkXCI6XCIzNVwiLFwiQ29sb3JcIjp7XCIkaWRcIjpcIjM2XCIsXCJBXCI6MCxcIlJcIjowLFwiR1wiOjAsXCJCXCI6MH19LFwiSXNWaXNpYmxlXCI6dHJ1ZSxcIldpZHRoXCI6MC4wLFwiSGVpZ2h0XCI6MC4wLFwiQm9yZGVyU3R5bGVcIjpudWxsfSxcIkxlZnRFbmRDYXBzU3R5bGVcIjp7XCIkaWRcIjpcIjM3XCIsXCJGb250U2V0dGluZ3NcIjp7XCIkaWRcIjpcIjM4XCIsXCJGb250U2l6ZVwiOjE4LFwiRm9udE5hbWVcIjpcIkNhbGlicmlcIixcIklzQm9sZFwiOnRydWUsXCJJc0l0YWxpY1wiOmZhbHNlLFwiSXNVbmRlcmxpbmVkXCI6ZmFsc2V9LFwiQXV0b1NpemVcIjowLFwiRm9yZWdyb3VuZFwiOntcIiRpZFwiOlwiMzlcIixcIkNvbG9yXCI6e1wiJGlkXCI6XCI0MF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0MVwiLFwiVG9wXCI6MC4wLFwiTGVmdFwiOjIwLjAsXCJSaWdodFwiOjAuMCxcIkJvdHRvbVwiOjAuMH0sXCJQYWRkaW5nXCI6e1wiJGlkXCI6XCI0MlwiLFwiVG9wXCI6MC4wLFwiTGVmdFwiOjAuMCxcIlJpZ2h0XCI6MC4wLFwiQm90dG9tXCI6MC4wfSxcIkJhY2tncm91bmRcIjp7XCIkaWRcIjpcIjQzXCIsXCJDb2xvclwiOntcIiRyZWZcIjpcIjM2XCJ9fSxcIklzVmlzaWJsZVwiOmZhbHNlLFwiV2lkdGhcIjowLjAsXCJIZWlnaHRcIjowLjAsXCJCb3JkZXJTdHlsZVwiOm51bGx9LFwiVG9kYXlUZXh0U3R5bGVcIjp7XCIkaWRcIjpcIjQ0XCIsXCJGb250U2V0dGluZ3NcIjp7XCIkaWRcIjpcIjQ1XCIsXCJGb250U2l6ZVwiOjEyLFwiRm9udE5hbWVcIjpcIkNhbGlicmlcIixcIklzQm9sZFwiOmZhbHNlLFwiSXNJdGFsaWNcIjpmYWxzZSxcIklzVW5kZXJsaW5lZFwiOmZhbHNlfSxcIkF1dG9TaXplXCI6MCxcIkZvcmVncm91bmRcIjp7XCIkaWRcIjpcIjQ2XCIsXCJDb2xvclwiOntcIiRpZFwiOlwiNDd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hcIixcIlRvcFwiOjAuMCxcIkxlZnRcIjowLjAsXCJSaWdodFwiOjAuMCxcIkJvdHRvbVwiOjAuMH0sXCJQYWRkaW5nXCI6e1wiJGlkXCI6XCI0OVwiLFwiVG9wXCI6MC4wLFwiTGVmdFwiOjAuMCxcIlJpZ2h0XCI6MC4wLFwiQm90dG9tXCI6MC4wfSxcIkJhY2tncm91bmRcIjp7XCIkaWRcIjpcIjUwXCIsXCJDb2xvclwiOntcIiRyZWZcIjpcIjM2XCJ9fSxcIklzVmlzaWJsZVwiOnRydWUsXCJXaWR0aFwiOjAuMCxcIkhlaWdodFwiOjAuMCxcIkJvcmRlclN0eWxlXCI6bnVsbH0sXCJUb2RheU1hcmtlclN0eWxlXCI6e1wiJGlkXCI6XCI1MVwiLFwiTWFyZ2luXCI6e1wiJGlkXCI6XCI1MlwiLFwiVG9wXCI6MC4wLFwiTGVmdFwiOjAuMCxcIlJpZ2h0XCI6MC4wLFwiQm90dG9tXCI6MC4wfSxcIlBhZGRpbmdcIjp7XCIkaWRcIjpcIjUzXCIsXCJUb3BcIjowLjAsXCJMZWZ0XCI6MC4wLFwiUmlnaHRcIjowLjAsXCJCb3R0b21cIjowLjB9LFwiQmFja2dyb3VuZFwiOntcIiRpZFwiOlwiNTRcIixcIkNvbG9yXCI6e1wiJGlkXCI6XCI1NVwiLFwiQVwiOjI1NSxcIlJcIjoyNTUsXCJHXCI6MCxcIkJcIjowfX0sXCJJc1Zpc2libGVcIjp0cnVlLFwiV2lkdGhcIjowLjAsXCJIZWlnaHRcIjowLjAsXCJCb3JkZXJTdHlsZVwiOm51bGx9LFwiU2NhbGVTdHlsZVwiOntcIiRpZFwiOlwiNTZcIixcIlNob3dTZWdtZW50U2VwYXJhdG9yc1wiOmZhbHNlLFwiU2VnbWVudFNlcGFyYXRvck9wYWNpdHlcIjozMCxcIlNoYXBlXCI6MyxcIkhhc0JlZW5WaXNpYmxlQmVmb3JlXCI6dHJ1ZSxcIkZvbnRTZXR0aW5nc1wiOntcIiRpZFwiOlwiNTdcIixcIkZvbnRTaXplXCI6MTIsXCJGb250TmFtZVwiOlwiQ2FsaWJyaVwiLFwiSXNCb2xkXCI6ZmFsc2UsXCJJc0l0YWxpY1wiOmZhbHNlLFwiSXNVbmRlcmxpbmVkXCI6ZmFsc2V9LFwiQXV0b1NpemVcIjowLFwiRm9yZWdyb3VuZFwiOntcIiRpZFwiOlwiNThcIixcIkNvbG9yXCI6e1wiJGlkXCI6XCI1OV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2MFwiLFwiVG9wXCI6MC4wLFwiTGVmdFwiOjUuMCxcIlJpZ2h0XCI6MC4wLFwiQm90dG9tXCI6MC4wfSxcIlBhZGRpbmdcIjp7XCIkaWRcIjpcIjYxXCIsXCJUb3BcIjowLjAsXCJMZWZ0XCI6MC4wLFwiUmlnaHRcIjowLjAsXCJCb3R0b21cIjowLjB9LFwiQmFja2dyb3VuZFwiOntcIiRpZFwiOlwiNjJcIixcIkNvbG9yXCI6e1wiJHJlZlwiOlwiMzZcIn19LFwiSXNWaXNpYmxlXCI6dHJ1ZSxcIldpZHRoXCI6MC4wLFwiSGVpZ2h0XCI6MC4wLFwiQm9yZGVyU3R5bGVcIjpudWxsfSxcIk1pZGRsZVRpZXJTY2FsZVN0eWxlXCI6e1wiJGlkXCI6XCI2M1wiLFwiU2hvd1NlZ21lbnRTZXBhcmF0b3JzXCI6ZmFsc2UsXCJTZWdtZW50U2VwYXJhdG9yT3BhY2l0eVwiOjMwLFwiU2hhcGVcIjozLFwiSGFzQmVlblZpc2libGVCZWZvcmVcIjpmYWxzZSxcIkZvbnRTZXR0aW5nc1wiOntcIiRpZFwiOlwiNjRcIixcIkZvbnRTaXplXCI6MTIsXCJGb250TmFtZVwiOlwiQ2FsaWJyaVwiLFwiSXNCb2xkXCI6ZmFsc2UsXCJJc0l0YWxpY1wiOmZhbHNlLFwiSXNVbmRlcmxpbmVkXCI6ZmFsc2V9LFwiQXV0b1NpemVcIjowLFwiRm9yZWdyb3VuZFwiOntcIiRpZFwiOlwiNjVcIixcIkNvbG9yXCI6e1wiJGlkXCI6XCI2Nl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2N1wiLFwiVG9wXCI6MC4wLFwiTGVmdFwiOjUuMCxcIlJpZ2h0XCI6MC4wLFwiQm90dG9tXCI6MC4wfSxcIlBhZGRpbmdcIjp7XCIkaWRcIjpcIjY4XCIsXCJUb3BcIjowLjAsXCJMZWZ0XCI6MC4wLFwiUmlnaHRcIjowLjAsXCJCb3R0b21cIjowLjB9LFwiQmFja2dyb3VuZFwiOntcIiRpZFwiOlwiNjlcIixcIkNvbG9yXCI6e1wiJGlkXCI6XCI3MFwiLFwiQVwiOjAsXCJSXCI6MCxcIkdcIjowLFwiQlwiOjB9fSxcIklzVmlzaWJsZVwiOmZhbHNlLFwiV2lkdGhcIjowLjAsXCJIZWlnaHRcIjowLjAsXCJCb3JkZXJTdHlsZVwiOm51bGx9LFwiQm90dG9tVGllclNjYWxlU3R5bGVcIjp7XCIkaWRcIjpcIjcxXCIsXCJTaG93U2VnbWVudFNlcGFyYXRvcnNcIjpmYWxzZSxcIlNlZ21lbnRTZXBhcmF0b3JPcGFjaXR5XCI6MzAsXCJTaGFwZVwiOjMsXCJIYXNCZWVuVmlzaWJsZUJlZm9yZVwiOmZhbHNlLFwiRm9udFNldHRpbmdzXCI6e1wiJGlkXCI6XCI3MlwiLFwiRm9udFNpemVcIjoxMixcIkZvbnROYW1lXCI6XCJDYWxpYnJpXCIsXCJJc0JvbGRcIjpmYWxzZSxcIklzSXRhbGljXCI6ZmFsc2UsXCJJc1VuZGVybGluZWRcIjpmYWxzZX0sXCJBdXRvU2l6ZVwiOjAsXCJGb3JlZ3JvdW5kXCI6e1wiJGlkXCI6XCI3M1wiLFwiQ29sb3JcIjp7XCIkaWRcIjpcIjc0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c1XCIsXCJUb3BcIjowLjAsXCJMZWZ0XCI6NS4wLFwiUmlnaHRcIjowLjAsXCJCb3R0b21cIjowLjB9LFwiUGFkZGluZ1wiOntcIiRpZFwiOlwiNzZcIixcIlRvcFwiOjAuMCxcIkxlZnRcIjowLjAsXCJSaWdodFwiOjAuMCxcIkJvdHRvbVwiOjAuMH0sXCJCYWNrZ3JvdW5kXCI6e1wiJGlkXCI6XCI3N1wiLFwiQ29sb3JcIjp7XCIkaWRcIjpcIjc4XCIsXCJBXCI6MCxcIlJcIjowLFwiR1wiOjAsXCJCXCI6MH19LFwiSXNWaXNpYmxlXCI6ZmFsc2UsXCJXaWR0aFwiOjAuMCxcIkhlaWdodFwiOjAuMCxcIkJvcmRlclN0eWxlXCI6bnVsbH0sXCJTaW5nbGVTY2FsZVNoYXBlU3R5bGVcIjpudWxsLFwiRWxhcHNlZFRpbWVCYWNrZ3JvdW5kXCI6e1wiJGlkXCI6XCI3OVwiLFwiQ29sb3JcIjp7XCIkaWRcIjpcIjgwXCIsXCJBXCI6MTkxLFwiUlwiOjI1NSxcIkdcIjowLFwiQlwiOjB9fSxcIkFwcGVuZFllYXJPblllYXJDaGFuZ2VcIjpmYWxzZSxcIkVsYXBzZWRUaW1lRm9ybWF0XCI6MixcIlRvZGF5TWFya2VyUG9zaXRpb25cIjozLFwiUXVpY2tQb3NpdGlvblwiOjIsXCJBYnNvbHV0ZVBvc2l0aW9uXCI6NDA1LjAsXCJNYXJnaW5cIjp7XCIkaWRcIjpcIjgxXCIsXCJUb3BcIjowLjAsXCJMZWZ0XCI6MTAuMCxcIlJpZ2h0XCI6MTAuMCxcIkJvdHRvbVwiOjAuMH0sXCJQYWRkaW5nXCI6e1wiJGlkXCI6XCI4MlwiLFwiVG9wXCI6MC4wLFwiTGVmdFwiOjAuMCxcIlJpZ2h0XCI6MC4wLFwiQm90dG9tXCI6MC4wfSxcIkJhY2tncm91bmRcIjp7XCIkaWRcIjpcIjgzXCIsXCJDb2xvclwiOntcIiRpZFwiOlwiODRcIixcIkFcIjoyNTUsXCJSXCI6NDcsXCJHXCI6NTQsXCJCXCI6MTUzfX0sXCJJc1Zpc2libGVcIjp0cnVlLFwiV2lkdGhcIjowLjAsXCJIZWlnaHRcIjowLjAsXCJCb3JkZXJTdHlsZVwiOm51bGx9LFwiRGVmYXVsdE1pbGVzdG9uZVN0eWxlXCI6e1wiJGlkXCI6XCI4NVwiLFwiU2hhcGVcIjoyLFwiQ29ubmVjdG9yTWFyZ2luXCI6e1wiJGlkXCI6XCI4NlwiLFwiVG9wXCI6MC4wLFwiTGVmdFwiOjIuMCxcIlJpZ2h0XCI6Mi4wLFwiQm90dG9tXCI6MC4wfSxcIkNvbm5lY3RvclN0eWxlXCI6e1wiJGlkXCI6XCI4N1wiLFwiTGluZUNvbG9yXCI6e1wiJGlkXCI6XCI4OFwiLFwiJHR5cGVcIjpcIk5MUkUuQ29tbW9uLkRvbS5Tb2xpZENvbG9yQnJ1c2gsIE5MUkUuQ29tbW9uXCIsXCJDb2xvclwiOntcIiRpZFwiOlwiODlcIixcIkFcIjoxMjcsXCJSXCI6NzksXCJHXCI6MTI5LFwiQlwiOjE4OX19LFwiTGluZVdlaWdodFwiOjEuMCxcIkxpbmVUeXBlXCI6MH0sXCJJc0JlbG93VGltZWJhbmRcIjpmYWxzZSxcIkhpZGVEYXRlXCI6ZmFsc2UsXCJTaGFwZVNpemVcIjoxLFwiU3BhY2luZ1wiOjIuMCxcIlBhZGRpbmdcIjp7XCIkaWRcIjpcIjkwXCIsXCJUb3BcIjo3LjAsXCJMZWZ0XCI6My4wLFwiUmlnaHRcIjowLjAsXCJCb3R0b21cIjoyLjB9LFwiUG9zaXRpb25cIjpudWxsLFwiUG9zaXRpb25PblRhc2tcIjowLFwiU2hhcGVTdHlsZVwiOntcIiRpZFwiOlwiOTFcIixcIk1hcmdpblwiOntcIiRpZFwiOlwiOTJcIixcIlRvcFwiOjAuMCxcIkxlZnRcIjowLjAsXCJSaWdodFwiOjAuMCxcIkJvdHRvbVwiOjAuMH0sXCJQYWRkaW5nXCI6e1wiJGlkXCI6XCI5M1wiLFwiVG9wXCI6MC4wLFwiTGVmdFwiOjAuMCxcIlJpZ2h0XCI6MC4wLFwiQm90dG9tXCI6MC4wfSxcIkJhY2tncm91bmRcIjp7XCIkaWRcIjpcIjk0XCIsXCJDb2xvclwiOntcIiRpZFwiOlwiOTVcIixcIkFcIjoyNTUsXCJSXCI6MCxcIkdcIjoxMTQsXCJCXCI6MTg4fX0sXCJJc1Zpc2libGVcIjp0cnVlLFwiV2lkdGhcIjoxMy4wLFwiSGVpZ2h0XCI6MTMuMCxcIkJvcmRlclN0eWxlXCI6e1wiJGlkXCI6XCI5NlwiLFwiTGluZUNvbG9yXCI6e1wiJGlkXCI6XCI5N1wiLFwiJHR5cGVcIjpcIk5MUkUuQ29tbW9uLkRvbS5Tb2xpZENvbG9yQnJ1c2gsIE5MUkUuQ29tbW9uXCIsXCJDb2xvclwiOntcIiRpZFwiOlwiOThcIixcIkFcIjoyNTUsXCJSXCI6MjU1LFwiR1wiOjAsXCJCXCI6MH19LFwiTGluZVdlaWdodFwiOjAuMCxcIkxpbmVUeXBlXCI6MH19LFwiVGl0bGVTdHlsZVwiOntcIiRpZFwiOlwiOTlcIixcIkZvbnRTZXR0aW5nc1wiOntcIiRpZFwiOlwiMTAwXCIsXCJGb250U2l6ZVwiOjExLFwiRm9udE5hbWVcIjpcIkNhbGlicmlcIixcIklzQm9sZFwiOnRydWUsXCJJc0l0YWxpY1wiOmZhbHNlLFwiSXNVbmRlcmxpbmVkXCI6ZmFsc2V9LFwiQXV0b1NpemVcIjowLFwiRm9yZWdyb3VuZFwiOntcIiRpZFwiOlwiMTAxXCIsXCJDb2xvclwiOntcIiRpZFwiOlwiMTAy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EwM1wiLFwiVG9wXCI6MC4wLFwiTGVmdFwiOjAuMCxcIlJpZ2h0XCI6MC4wLFwiQm90dG9tXCI6MC4wfSxcIlBhZGRpbmdcIjp7XCIkaWRcIjpcIjEwNFwiLFwiVG9wXCI6MC4wLFwiTGVmdFwiOjAuMCxcIlJpZ2h0XCI6MC4wLFwiQm90dG9tXCI6MC4wfSxcIkJhY2tncm91bmRcIjp7XCIkaWRcIjpcIjEwNVwiLFwiQ29sb3JcIjp7XCIkcmVmXCI6XCIzNlwifX0sXCJJc1Zpc2libGVcIjp0cnVlLFwiV2lkdGhcIjowLjAsXCJIZWlnaHRcIjowLjAsXCJCb3JkZXJTdHlsZVwiOm51bGx9LFwiRGF0ZVN0eWxlXCI6e1wiJGlkXCI6XCIxMDZcIixcIkZvbnRTZXR0aW5nc1wiOntcIiRpZFwiOlwiMTA3XCIsXCJGb250U2l6ZVwiOjEwLFwiRm9udE5hbWVcIjpcIkNhbGlicmlcIixcIklzQm9sZFwiOmZhbHNlLFwiSXNJdGFsaWNcIjpmYWxzZSxcIklzVW5kZXJsaW5lZFwiOmZhbHNlfSxcIkF1dG9TaXplXCI6MCxcIkZvcmVncm91bmRcIjp7XCIkaWRcIjpcIjEwOFwiLFwiQ29sb3JcIjp7XCIkaWRcIjpcIjEwO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EwXCIsXCJUb3BcIjowLjAsXCJMZWZ0XCI6MC4wLFwiUmlnaHRcIjowLjAsXCJCb3R0b21cIjowLjB9LFwiUGFkZGluZ1wiOntcIiRpZFwiOlwiMTExXCIsXCJUb3BcIjowLjAsXCJMZWZ0XCI6MC4wLFwiUmlnaHRcIjowLjAsXCJCb3R0b21cIjowLjB9LFwiQmFja2dyb3VuZFwiOntcIiRpZFwiOlwiMTEyXCIsXCJDb2xvclwiOntcIiRyZWZcIjpcIjM2XCJ9fSxcIklzVmlzaWJsZVwiOnRydWUsXCJXaWR0aFwiOjAuMCxcIkhlaWdodFwiOjAuMCxcIkJvcmRlclN0eWxlXCI6bnVsbH0sXCJEYXRlRm9ybWF0XCI6e1wiJGlkXCI6XCIxMTN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RGVmYXVsdFRhc2tTdHlsZVwiOntcIiRpZFwiOlwiMTE0XCIsXCJTaGFwZVwiOjEsXCJTaGFwZVRoaWNrbmVzc1wiOjAsXCJEdXJhdGlvbkZvcm1hdFwiOjAsXCJQZXJjZW50YWdlQ29tcGxldGVTdHlsZVwiOntcIiRpZFwiOlwiMTE1XCIsXCJGb250U2V0dGluZ3NcIjp7XCIkaWRcIjpcIjExNlwiLFwiRm9udFNpemVcIjoxMCxcIkZvbnROYW1lXCI6XCJDYWxpYnJpXCIsXCJJc0JvbGRcIjpmYWxzZSxcIklzSXRhbGljXCI6ZmFsc2UsXCJJc1VuZGVybGluZWRcIjpmYWxzZX0sXCJBdXRvU2l6ZVwiOjAsXCJGb3JlZ3JvdW5kXCI6e1wiJGlkXCI6XCIxMTdcIixcIkNvbG9yXCI6e1wiJGlkXCI6XCIxMTh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TlcIixcIlRvcFwiOjAuMCxcIkxlZnRcIjowLjAsXCJSaWdodFwiOjAuMCxcIkJvdHRvbVwiOjAuMH0sXCJQYWRkaW5nXCI6e1wiJGlkXCI6XCIxMjBcIixcIlRvcFwiOjAuMCxcIkxlZnRcIjowLjAsXCJSaWdodFwiOjAuMCxcIkJvdHRvbVwiOjAuMH0sXCJCYWNrZ3JvdW5kXCI6e1wiJGlkXCI6XCIxMjFcIixcIkNvbG9yXCI6e1wiJHJlZlwiOlwiMzZcIn19LFwiSXNWaXNpYmxlXCI6dHJ1ZSxcIldpZHRoXCI6MC4wLFwiSGVpZ2h0XCI6MC4wLFwiQm9yZGVyU3R5bGVcIjpudWxsfSxcIkR1cmF0aW9uU3R5bGVcIjp7XCIkaWRcIjpcIjEyMlwiLFwiRm9udFNldHRpbmdzXCI6e1wiJGlkXCI6XCIxMjNcIixcIkZvbnRTaXplXCI6MTAsXCJGb250TmFtZVwiOlwiQ2FsaWJyaVwiLFwiSXNCb2xkXCI6ZmFsc2UsXCJJc0l0YWxpY1wiOmZhbHNlLFwiSXNVbmRlcmxpbmVkXCI6ZmFsc2V9LFwiQXV0b1NpemVcIjowLFwiRm9yZWdyb3VuZFwiOntcIiRpZFwiOlwiMTI0XCIsXCJDb2xvclwiOntcIiRpZFwiOlwiMTI1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I2XCIsXCJUb3BcIjowLjAsXCJMZWZ0XCI6MC4wLFwiUmlnaHRcIjowLjAsXCJCb3R0b21cIjowLjB9LFwiUGFkZGluZ1wiOntcIiRpZFwiOlwiMTI3XCIsXCJUb3BcIjowLjAsXCJMZWZ0XCI6MC4wLFwiUmlnaHRcIjowLjAsXCJCb3R0b21cIjowLjB9LFwiQmFja2dyb3VuZFwiOntcIiRpZFwiOlwiMTI4XCIsXCJDb2xvclwiOntcIiRyZWZcIjpcIjM2XCJ9fSxcIklzVmlzaWJsZVwiOnRydWUsXCJXaWR0aFwiOjAuMCxcIkhlaWdodFwiOjAuMCxcIkJvcmRlclN0eWxlXCI6bnVsbH0sXCJIb3Jpem9udGFsQ29ubmVjdG9yU3R5bGVcIjp7XCIkaWRcIjpcIjEyOVwiLFwiTGluZUNvbG9yXCI6e1wiJGlkXCI6XCIxMzBcIixcIiR0eXBlXCI6XCJOTFJFLkNvbW1vbi5Eb20uU29saWRDb2xvckJydXNoLCBOTFJFLkNvbW1vblwiLFwiQ29sb3JcIjp7XCIkaWRcIjpcIjEzMVwiLFwiQVwiOjI1NSxcIlJcIjoyMDQsXCJHXCI6MjA0LFwiQlwiOjIwNH19LFwiTGluZVdlaWdodFwiOjEuMCxcIkxpbmVUeXBlXCI6MH0sXCJWZXJ0aWNhbENvbm5lY3RvclN0eWxlXCI6e1wiJGlkXCI6XCIxMzJcIixcIkxpbmVDb2xvclwiOntcIiRpZFwiOlwiMTMzXCIsXCIkdHlwZVwiOlwiTkxSRS5Db21tb24uRG9tLlNvbGlkQ29sb3JCcnVzaCwgTkxSRS5Db21tb25cIixcIkNvbG9yXCI6e1wiJGlkXCI6XCIxMzRcIixcIkFcIjoyNTUsXCJSXCI6MjA0LFwiR1wiOjIwNCxcIkJcIjoyMDR9fSxcIkxpbmVXZWlnaHRcIjowLjAsXCJMaW5lVHlwZVwiOjB9LFwiTWFyZ2luXCI6bnVsbCxcIlN0YXJ0RGF0ZVBvc2l0aW9uXCI6MyxcIkVuZERhdGVQb3NpdGlvblwiOjMsXCJUaXRsZVBvc2l0aW9uXCI6NCxcIkR1cmF0aW9uUG9zaXRpb25cIjo2LFwiUGVyY2VudGFnZUNvbXBsZXRlZFBvc2l0aW9uXCI6NixcIlNwYWNpbmdcIjo1LFwiSXNCZWxvd1RpbWViYW5kXCI6ZmFsc2UsXCJQZXJjZW50YWdlQ29tcGxldGVTaGFwZU9wYWNpdHlcIjozNSxcIkdyb3VwTmFtZVwiOm51bGwsXCJBdHRhY2hlZE1pbGVzdG9uZXNTdHlsZXNcIjpudWxsLFwiU2hhcGVTdHlsZVwiOntcIiRpZFwiOlwiMTM1XCIsXCJNYXJnaW5cIjp7XCIkaWRcIjpcIjEzNlwiLFwiVG9wXCI6MC4wLFwiTGVmdFwiOjQuMCxcIlJpZ2h0XCI6NC4wLFwiQm90dG9tXCI6MC4wfSxcIlBhZGRpbmdcIjp7XCIkaWRcIjpcIjEzN1wiLFwiVG9wXCI6MC4wLFwiTGVmdFwiOjAuMCxcIlJpZ2h0XCI6MC4wLFwiQm90dG9tXCI6MC4wfSxcIkJhY2tncm91bmRcIjp7XCIkaWRcIjpcIjEzOFwiLFwiQ29sb3JcIjp7XCIkaWRcIjpcIjEzOVwiLFwiQVwiOjI1NSxcIlJcIjowLFwiR1wiOjExNCxcIkJcIjoxODh9fSxcIklzVmlzaWJsZVwiOnRydWUsXCJXaWR0aFwiOjAuMCxcIkhlaWdodFwiOjEwLjAsXCJCb3JkZXJTdHlsZVwiOntcIiRpZFwiOlwiMTQwXCIsXCJMaW5lQ29sb3JcIjp7XCIkaWRcIjpcIjE0MVwiLFwiJHR5cGVcIjpcIk5MUkUuQ29tbW9uLkRvbS5Tb2xpZENvbG9yQnJ1c2gsIE5MUkUuQ29tbW9uXCIsXCJDb2xvclwiOntcIiRpZFwiOlwiMTQyXCIsXCJBXCI6MjU1LFwiUlwiOjI1NSxcIkdcIjowLFwiQlwiOjB9fSxcIkxpbmVXZWlnaHRcIjowLjAsXCJMaW5lVHlwZVwiOjB9fSxcIlRpdGxlU3R5bGVcIjp7XCIkaWRcIjpcIjE0M1wiLFwiRm9udFNldHRpbmdzXCI6e1wiJGlkXCI6XCIxNDRcIixcIkZvbnRTaXplXCI6MTEsXCJGb250TmFtZVwiOlwiQ2FsaWJyaVwiLFwiSXNCb2xkXCI6dHJ1ZSxcIklzSXRhbGljXCI6ZmFsc2UsXCJJc1VuZGVybGluZWRcIjpmYWxzZX0sXCJBdXRvU2l6ZVwiOjAsXCJGb3JlZ3JvdW5kXCI6e1wiJGlkXCI6XCIxNDVcIixcIkNvbG9yXCI6e1wiJGlkXCI6XCIxNDZcIixcIkFcIjoyNTUsXCJSXCI6MCxcIkdcIjowLFwiQlwiOjB9fSxcIkJhY2tncm91bmRGaWxsVHlwZVwiOjAsXCJNYXhXaWR0aFwiOjk2MC4wLFwiTWF4SGVpZ2h0XCI6XCJJbmZpbml0eVwiLFwiU21hcnRGb3JlZ3JvdW5kSXNBY3RpdmVcIjpmYWxzZSxcIkhvcml6b250YWxBbGlnbm1lbnRcIjowLFwiVmVydGljYWxBbGlnbm1lbnRcIjowLFwiU21hcnRGb3JlZ3JvdW5kXCI6bnVsbCxcIk1hcmdpblwiOntcIiRpZFwiOlwiMTQ3XCIsXCJUb3BcIjowLjAsXCJMZWZ0XCI6MC4wLFwiUmlnaHRcIjowLjAsXCJCb3R0b21cIjowLjB9LFwiUGFkZGluZ1wiOntcIiRpZFwiOlwiMTQ4XCIsXCJUb3BcIjowLjAsXCJMZWZ0XCI6MC4wLFwiUmlnaHRcIjowLjAsXCJCb3R0b21cIjowLjB9LFwiQmFja2dyb3VuZFwiOntcIiRpZFwiOlwiMTQ5XCIsXCJDb2xvclwiOntcIiRyZWZcIjpcIjM2XCJ9fSxcIklzVmlzaWJsZVwiOnRydWUsXCJXaWR0aFwiOjAuMCxcIkhlaWdodFwiOjAuMCxcIkJvcmRlclN0eWxlXCI6bnVsbH0sXCJEYXRlU3R5bGVcIjp7XCIkaWRcIjpcIjE1MFwiLFwiRm9udFNldHRpbmdzXCI6e1wiJGlkXCI6XCIxNTFcIixcIkZvbnRTaXplXCI6MTAsXCJGb250TmFtZVwiOlwiQ2FsaWJyaVwiLFwiSXNCb2xkXCI6ZmFsc2UsXCJJc0l0YWxpY1wiOmZhbHNlLFwiSXNVbmRlcmxpbmVkXCI6ZmFsc2V9LFwiQXV0b1NpemVcIjowLFwiRm9yZWdyb3VuZFwiOntcIiRpZFwiOlwiMTUyXCIsXCJDb2xvclwiOntcIiRpZFwiOlwiMTUz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xNTRcIixcIlRvcFwiOjAuMCxcIkxlZnRcIjowLjAsXCJSaWdodFwiOjAuMCxcIkJvdHRvbVwiOjAuMH0sXCJQYWRkaW5nXCI6e1wiJGlkXCI6XCIxNTVcIixcIlRvcFwiOjAuMCxcIkxlZnRcIjowLjAsXCJSaWdodFwiOjAuMCxcIkJvdHRvbVwiOjAuMH0sXCJCYWNrZ3JvdW5kXCI6e1wiJGlkXCI6XCIxNTZcIixcIkNvbG9yXCI6e1wiJHJlZlwiOlwiMzZcIn19LFwiSXNWaXNpYmxlXCI6dHJ1ZSxcIldpZHRoXCI6MC4wLFwiSGVpZ2h0XCI6MC4wLFwiQm9yZGVyU3R5bGVcIjpudWxsfSxcIkRhdGVGb3JtYXRcIjp7XCIkaWRcIjpcIjE1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TaG93RWxhcHNlZFRpbWVHcmFkaWVudFN0eWxlXCI6ZmFsc2UsXCJUaW1lYmFuZFJlc2VydmVkTGVmdEFyZWFTdHlsZVwiOm51bGwsXCJEZWZhdWx0U3dpbWxhbmVTdHlsZVwiOntcIiRpZFwiOlwiMTU4XCIsXCJIZWFkZXJTdHlsZVwiOntcIiRpZFwiOlwiMTU5XCIsXCJUZXh0U3R5bGVcIjp7XCIkaWRcIjpcIjE2MFwiLFwiRm9udFNldHRpbmdzXCI6e1wiJGlkXCI6XCIxNjFcIixcIkZvbnRTaXplXCI6MTIsXCJGb250TmFtZVwiOlwiQ2FsaWJyaVwiLFwiSXNCb2xkXCI6ZmFsc2UsXCJJc0l0YWxpY1wiOmZhbHNlLFwiSXNVbmRlcmxpbmVkXCI6ZmFsc2V9LFwiQXV0b1NpemVcIjowLFwiRm9yZWdyb3VuZFwiOntcIiRpZFwiOlwiMTYyXCIsXCJDb2xvclwiOntcIiRpZFwiOlwiMTYzXCIsXCJBXCI6MjU1LFwiUlwiOjMyLFwiR1wiOjU2LFwiQlwiOjEwMH19LFwiQmFja2dyb3VuZEZpbGxUeXBlXCI6MCxcIk1heFdpZHRoXCI6MC4wLFwiTWF4SGVpZ2h0XCI6MC4wLFwiU21hcnRGb3JlZ3JvdW5kSXNBY3RpdmVcIjpmYWxzZSxcIkhvcml6b250YWxBbGlnbm1lbnRcIjowLFwiVmVydGljYWxBbGlnbm1lbnRcIjowLFwiU21hcnRGb3JlZ3JvdW5kXCI6bnVsbCxcIk1hcmdpblwiOntcIiRpZFwiOlwiMTY0XCIsXCJUb3BcIjowLjAsXCJMZWZ0XCI6MC4wLFwiUmlnaHRcIjowLjAsXCJCb3R0b21cIjowLjB9LFwiUGFkZGluZ1wiOntcIiRpZFwiOlwiMTY1XCIsXCJUb3BcIjowLjAsXCJMZWZ0XCI6MC4wLFwiUmlnaHRcIjowLjAsXCJCb3R0b21cIjowLjB9LFwiQmFja2dyb3VuZFwiOm51bGwsXCJJc1Zpc2libGVcIjpmYWxzZSxcIldpZHRoXCI6MC4wLFwiSGVpZ2h0XCI6MC4wLFwiQm9yZGVyU3R5bGVcIjpudWxsfSxcIlJlY3RhbmdsZVN0eWxlXCI6e1wiJGlkXCI6XCIxNjZcIixcIk1hcmdpblwiOntcIiRpZFwiOlwiMTY3XCIsXCJUb3BcIjowLjAsXCJMZWZ0XCI6MC4wLFwiUmlnaHRcIjowLjAsXCJCb3R0b21cIjowLjB9LFwiUGFkZGluZ1wiOntcIiRpZFwiOlwiMTY4XCIsXCJUb3BcIjowLjAsXCJMZWZ0XCI6MC4wLFwiUmlnaHRcIjowLjAsXCJCb3R0b21cIjowLjB9LFwiQmFja2dyb3VuZFwiOntcIiRpZFwiOlwiMTY5XCIsXCJDb2xvclwiOntcIiRpZFwiOlwiMTcwXCIsXCJBXCI6MTI3LFwiUlwiOjkxLFwiR1wiOjE1NSxcIkJcIjoyMTN9fSxcIklzVmlzaWJsZVwiOmZhbHNlLFwiV2lkdGhcIjowLjAsXCJIZWlnaHRcIjowLjAsXCJCb3JkZXJTdHlsZVwiOntcIiRpZFwiOlwiMTcxXCIsXCJMaW5lQ29sb3JcIjp7XCIkaWRcIjpcIjE3MlwiLFwiJHR5cGVcIjpcIk5MUkUuQ29tbW9uLkRvbS5Tb2xpZENvbG9yQnJ1c2gsIE5MUkUuQ29tbW9uXCIsXCJDb2xvclwiOntcIiRpZFwiOlwiMTczXCIsXCJBXCI6MjU1LFwiUlwiOjI1NSxcIkdcIjowLFwiQlwiOjB9fSxcIkxpbmVXZWlnaHRcIjowLjAsXCJMaW5lVHlwZVwiOjB9fSxcIlRleHRJc1ZlcnRpY2FsXCI6ZmFsc2V9LFwiQmFja2dyb3VuZFN0eWxlXCI6e1wiJGlkXCI6XCIxNzRcIixcIk1hcmdpblwiOntcIiRpZFwiOlwiMTc1XCIsXCJUb3BcIjowLjAsXCJMZWZ0XCI6MC4wLFwiUmlnaHRcIjowLjAsXCJCb3R0b21cIjowLjB9LFwiUGFkZGluZ1wiOntcIiRpZFwiOlwiMTc2XCIsXCJUb3BcIjowLjAsXCJMZWZ0XCI6MC4wLFwiUmlnaHRcIjowLjAsXCJCb3R0b21cIjowLjB9LFwiQmFja2dyb3VuZFwiOntcIiRpZFwiOlwiMTc3XCIsXCJDb2xvclwiOntcIiRpZFwiOlwiMTc4XCIsXCJBXCI6MzgsXCJSXCI6OTEsXCJHXCI6MTU1LFwiQlwiOjIxM319LFwiSXNWaXNpYmxlXCI6dHJ1ZSxcIldpZHRoXCI6MC4wLFwiSGVpZ2h0XCI6MC4wLFwiQm9yZGVyU3R5bGVcIjp7XCIkaWRcIjpcIjE3OVwiLFwiTGluZUNvbG9yXCI6e1wiJGlkXCI6XCIxODBcIixcIiR0eXBlXCI6XCJOTFJFLkNvbW1vbi5Eb20uU29saWRDb2xvckJydXNoLCBOTFJFLkNvbW1vblwiLFwiQ29sb3JcIjp7XCIkaWRcIjpcIjE4MVwiLFwiQVwiOjI1NSxcIlJcIjoyNTUsXCJHXCI6MCxcIkJcIjowfX0sXCJMaW5lV2VpZ2h0XCI6MC4wLFwiTGluZVR5cGVcIjowfX0sXCJJc0Fib3ZlVGltZWJhbmRcIjpmYWxzZX0sXCJDdXN0b21NaWxlc3RvbmVTdHlsZUxpc3RcIjpbXSxcIkN1c3RvbVRhc2tTdHlsZUxpc3RcIjpbXSxcIkN1c3RvbVN3aW1sYW5lRGVmaW5pdGlvblN0eWxlTGlzdFwiOltdLFwiQ3VzdG9tU3dpbWxhbmVWMlN0eWxlTGlzdFwiOltdLFwiR3JpZGxpbmVQYW5lbFN0eWxlXCI6e1wiJGlkXCI6XCIxODJcIixcIkdyaWRsaW5lU3R5bGVcIjp7XCIkaWRcIjpcIjE4M1wiLFwiTGluZUNvbG9yXCI6e1wiJGlkXCI6XCIxODRcIixcIiR0eXBlXCI6XCJOTFJFLkNvbW1vbi5Eb20uU29saWRDb2xvckJydXNoLCBOTFJFLkNvbW1vblwiLFwiQ29sb3JcIjp7XCIkaWRcIjpcIjE4NVwiLFwiQVwiOjM4LFwiUlwiOjkxLFwiR1wiOjE1NSxcIkJcIjoyMTN9fSxcIkxpbmVXZWlnaHRcIjoxLjAsXCJMaW5lVHlwZVwiOjB9LFwiSXNWaXNpYmxlXCI6dHJ1ZX0sXCJBY3Rpdml0eUxpbmVQYW5lbFN0eWxlXCI6e1wiJGlkXCI6XCIxODZcIixcIkFjdGl2aXR5TGluZVN0eWxlXCI6e1wiJGlkXCI6XCIxODdcIixcIkxpbmVDb2xvclwiOntcIiRpZFwiOlwiMTg4XCIsXCIkdHlwZVwiOlwiTkxSRS5Db21tb24uRG9tLlNvbGlkQ29sb3JCcnVzaCwgTkxSRS5Db21tb25cIixcIkNvbG9yXCI6e1wiJGlkXCI6XCIxODlcIixcIkFcIjozOCxcIlJcIjo2OCxcIkdcIjoxMTQsXCJCXCI6MTk2fX0sXCJMaW5lV2VpZ2h0XCI6MS4wLFwiTGluZVR5cGVcIjowfSxcIklzVmlzaWJsZVwiOnRydWV9fSxcIlNjYWxlXCI6e1wiJGlkXCI6XCIxOTBcIixcIlN0YXJ0RGF0ZVwiOlwiMDAwMS0wMS0wMVQwMDowMDowMFwiLFwiRW5kRGF0ZVwiOlwiMDAwMS0wMS0wMVQwMDowMDowMFwiLFwiRm9ybWF0XCI6XCJ3XCIsXCJUeXBlXCI6MSxcIkF1dG9EYXRlUmFuZ2VcIjp0cnVlLFwiV29ya2luZ0RheXNcIjozMSxcIlRvZGF5TWFya2VyVGV4dFwiOlwiVG9kYXlcIixcIkF1dG9TY2FsZVR5cGVcIjp0cnVlfSxcIlNjYWxlVjJcIjp7XCIkaWRcIjpcIjE5MVwiLFwiU3RhcnREYXRlXCI6XCIwMDAxLTAxLTAxVDAwOjAwOjAwXCIsXCJFbmREYXRlXCI6XCIwMDAxLTAxLTAxVDAwOjAwOjAwXCIsXCJBdXRvRGF0ZVJhbmdlXCI6dHJ1ZSxcIldvcmtpbmdEYXlzXCI6MzEsXCJUb2RheU1hcmtlclRleHRcIjpcIlRvZGF5XCIsXCJBdXRvU2NhbGVUeXBlXCI6dHJ1ZSxcIlRpbWViYW5kU2NhbGVzXCI6e1wiJGlkXCI6XCIxOTJcIixcIlRvcFNjYWxlTGF5ZXJcIjp7XCIkaWRcIjpcIjE5M1wiLFwiRm9ybWF0XCI6XCJ3XCIsXCJUeXBlXCI6MX0sXCJNaWRkbGVTY2FsZUxheWVyXCI6e1wiJGlkXCI6XCIxOTRcIixcIkZvcm1hdFwiOm51bGwsXCJUeXBlXCI6MH0sXCJCb3R0b21TY2FsZUxheWVyXCI6e1wiJGlkXCI6XCIxOTVcIixcIkZvcm1hdFwiOm51bGwsXCJUeXBlXCI6MH19fSxcIk1pbGVzdG9uZXNcIjpbXSxcIlRhc2tzXCI6W10sXCJTd2ltbGFuZXNcIjpbXSxcIlN3aW1sYW5lc1YyXCI6W10sXCJTZXR0aW5nc1wiOntcIiRpZFwiOlwiMTk2XCIsXCJJbXBhT3B0aW9uc1wiOntcIiRpZFwiOlwiMTk3XCIsXCJMZWZ0VG9SaWdodFwiOmZhbHNlLFwiUGF5bG9hZE9wdGlvbnNcIjoyfX0sXCJUaW1lQ29uZmlndXJhdGlvblwiOntcIiRpZFwiOlwiMTk4XCIsXCJVc2VUaW1lXCI6ZmFsc2UsXCJXb3JrRGF5U3RhcnRcIjpcIjAwOjAwOjAwXCIsXCJXb3JrRGF5RW5kXCI6XCIyMzo1OTowMFwifX0ifSwiU2V0dGluZ3MiOnsiJGlkIjoiMTA4MyIsIkltcGFPcHRpb25zIjp7IiRpZCI6IjEwODQ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g1IiwiVXNlVGltZSI6ZmFsc2UsIldvcmtEYXlTdGFydCI6IjAwOjAwOjAwIiwiV29ya0RheUVuZCI6IjIzOjU5OjAwIn0sIkxhc3RVc2VkVGVtcGxhdGVJZCI6ImYzNzQ2MDYzLTAwNGMtNDQ1ZC05MTg3LWNlZGY3YWNlMTQzYiIsIkZpcnN0V2Vla09mWWVhciI6MiwiUGxhY2VNaWxlc3RvbmVBdFRoZUJlZ2lubmluZ09mVGhlRGF5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10sIl9taWxlc3RvbmVzIjpbeyIkaWQiOiI1IiwiSWQiOiI1NzhjYjQ2Yi0yYTg0LTRiYTgtYTIyMi1hNWYyZGYxMTQyZGUiLCJJbmRleCI6MCwiR3JvdXBJZCI6bnVsbCwiVGl0bGUiOiJQcm9qZWN0IFByb3Bvc2FsIiwiRGF0ZVRpbWUiOiIyMDIyLTA4LTE5VDIzOjU5OjAwIiwiUGVyY2VudGFnZUNvbXBsZXRlIjpudWxsLCJOb3RlIjpudWxsLCJTdHlsZSI6eyIkaWQiOiI2IiwiVGl0bGVQb3NpdGlvbiI6IkxlZnQiLCJEYXRlUG9zaXRpb24iOiJMZWZ0IiwiU2hhcGVUeXBlIjoxLCJTaGFwZVNpemUiOjEsIlNoYXBlU3R5bGUiOnsiJGlkIjoiNyIsIk1hcmdpbiI6eyIkaWQiOiI4IiwiVG9wIjowLjAsIkxlZnQiOjAuMCwiUmlnaHQiOjAuMCwiQm90dG9tIjowLjB9LCJQYWRkaW5nIjp7IiRpZCI6IjkiLCJUb3AiOjAuMCwiTGVmdCI6MC4wLCJSaWdodCI6MC4wLCJCb3R0b20iOjAuMH0sIkJhY2tncm91bmQiOnsiJGlkIjoiMTAiLCJDb2xvciI6eyIkaWQiOiIxMSIsIkEiOjI1NSwiUiI6ODIsIkciOjE0NywiQiI6MjA1fX0sIklzVmlzaWJsZSI6dHJ1ZSwiV2lkdGgiOjEzLjAsIkhlaWdodCI6MTMuMCwiQm9yZGVyU3R5bGUiOnsiJGlkIjoiMTIiLCJMaW5lQ29sb3IiOnsiJGlkIjoiMTMiLCIkdHlwZSI6Ik5MUkUuQ29tbW9uLkRvbS5Tb2xpZENvbG9yQnJ1c2gsIE5MUkUuQ29tbW9uIiwiQ29sb3IiOnsiJGlkIjoiMTQiLCJBIjoyNTUsIlIiOjI1NSwiRyI6MCwiQiI6MH19LCJMaW5lV2VpZ2h0IjowLjAsIkxpbmVUeXBlIjowLCJQYXJlbnRTdHlsZSI6bnVsbH0sIlBhcmVudFN0eWxlIjpudWxsfSwiVGl0bGVTdHlsZSI6eyIkaWQiOiIxNSIsIkZvbnRTZXR0aW5ncyI6eyIkaWQiOiIxNiIsIkZvbnRTaXplIjoxMSwiRm9udE5hbWUiOiJDYWxpYnJpIiwiSXNCb2xkIjp0cnVlLCJJc0l0YWxpYyI6ZmFsc2UsIklzVW5kZXJsaW5lZCI6ZmFsc2UsIlBhcmVudFN0eWxlIjpudWxsfSwiQXV0b1NpemUiOjAsIkZvcmVncm91bmQiOnsiJGlkIjoiMTciLCJDb2xvciI6eyIkaWQiOiIxOC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xOSIsIlRvcCI6MC4wLCJMZWZ0IjowLjAsIlJpZ2h0IjowLjAsIkJvdHRvbSI6MC4wfSwiUGFkZGluZyI6eyIkaWQiOiIyMCIsIlRvcCI6MC4wLCJMZWZ0IjowLjAsIlJpZ2h0IjowLjAsIkJvdHRvbSI6MC4wfSwiQmFja2dyb3VuZCI6eyIkaWQiOiIyMSIsIkNvbG9yIjp7IiRpZCI6IjIyIiwiQSI6ODksIlIiOjAsIkciOjAsIkIiOjB9fSwiSXNWaXNpYmxlIjp0cnVlLCJXaWR0aCI6MC4wLCJIZWlnaHQiOjAuMCwiQm9yZGVyU3R5bGUiOm51bGwsIlBhcmVudFN0eWxlIjpudWxsfSwiRGF0ZVN0eWxlIjp7IiRpZCI6IjIzIiwiRm9udFNldHRpbmdzIjp7IiRpZCI6IjI0IiwiRm9udFNpemUiOjEwLCJGb250TmFtZSI6IkNhbGlicmkiLCJJc0JvbGQiOmZhbHNlLCJJc0l0YWxpYyI6ZmFsc2UsIklzVW5kZXJsaW5lZCI6ZmFsc2UsIlBhcmVudFN0eWxlIjpudWxsfSwiQXV0b1NpemUiOjAsIkZvcmVncm91bmQiOnsiJGlkIjoiMjUiLCJDb2xvciI6eyIkaWQiOiIy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jciLCJUb3AiOjAuMCwiTGVmdCI6MC4wLCJSaWdodCI6MC4wLCJCb3R0b20iOjAuMH0sIlBhZGRpbmciOnsiJGlkIjoiMjgiLCJUb3AiOjAuMCwiTGVmdCI6MC4wLCJSaWdodCI6MC4wLCJCb3R0b20iOjAuMH0sIkJhY2tncm91bmQiOnsiJGlkIjoiMjkiLCJDb2xvciI6eyIkcmVmIjoiMjIifX0sIklzVmlzaWJsZSI6dHJ1ZSwiV2lkdGgiOjAuMCwiSGVpZ2h0IjowLjAsIkJvcmRlclN0eWxlIjpudWxsLCJQYXJlbnRTdHlsZSI6bnVsbH0sIkRhdGVGb3JtYXQiOnsiJGlkIjoiMz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EiLCJGb3JtYXQiOjAsIklzVmlzaWJsZSI6ZmFsc2UsIkxhc3RLbm93blZpc2liaWxpdHlTdGF0ZSI6ZmFsc2V9LCJJc1Zpc2libGUiOnRydWUsIlBhcmVudFN0eWxlIjpudWxsfSwiSHlwZXJsaW5rIjpudWxsLCJJbXBvcnRJZCI6IiJ9XSwiSWQiOiIwMDAwMDAwMC0wMDAwLTAwMDAtMDAwMC0wMDAwMDAwMDAwMDAiLCJJc1NpbmdsZUl0ZW1Sb3ciOnRydWV9LHsiJGlkIjoiMzIiLCJfdGFza3MiOltdLCJfbWlsZXN0b25lcyI6W3siJGlkIjoiMzMiLCJJZCI6ImU0MjI4NzRkLTE4MTgtNDZlYy1hNWE5LTgxZjFjM2VjNjg5MCIsIkluZGV4IjoxLCJHcm91cElkIjpudWxsLCJUaXRsZSI6IlByb2dyZXNzIFN1bW1hcnkgMSIsIkRhdGVUaW1lIjoiMjAyMi0wOC0yNlQyMzo1OTowMCIsIlBlcmNlbnRhZ2VDb21wbGV0ZSI6bnVsbCwiTm90ZSI6bnVsbCwiU3R5bGUiOnsiJGlkIjoiMzQiLCJUaXRsZVBvc2l0aW9uIjoiTGVmdCIsIkRhdGVQb3NpdGlvbiI6IkxlZnQiLCJTaGFwZVR5cGUiOjEsIlNoYXBlU2l6ZSI6MSwiU2hhcGVTdHlsZSI6eyIkaWQiOiIzNSIsIk1hcmdpbiI6eyIkcmVmIjoiOCJ9LCJQYWRkaW5nIjp7IiRyZWYiOiI5In0sIkJhY2tncm91bmQiOnsiJGlkIjoiMzYiLCJDb2xvciI6eyIkaWQiOiIzNyIsIkEiOjI1NSwiUiI6MTc4LCJHIjoxNCwiQiI6MTh9fSwiSXNWaXNpYmxlIjp0cnVlLCJXaWR0aCI6MTMuMCwiSGVpZ2h0IjoxMy4wLCJCb3JkZXJTdHlsZSI6eyIkaWQiOiIzOCIsIkxpbmVDb2xvciI6eyIkcmVmIjoiMTMifSwiTGluZVdlaWdodCI6MC4wLCJMaW5lVHlwZSI6MCwiUGFyZW50U3R5bGUiOm51bGx9LCJQYXJlbnRTdHlsZSI6bnVsbH0sIlRpdGxlU3R5bGUiOnsiJGlkIjoiMzkiLCJGb250U2V0dGluZ3MiOnsiJGlkIjoiNDAiLCJGb250U2l6ZSI6MTEsIkZvbnROYW1lIjoiQ2FsaWJyaSIsIklzQm9sZCI6dHJ1ZSwiSXNJdGFsaWMiOmZhbHNlLCJJc1VuZGVybGluZWQiOmZhbHNlLCJQYXJlbnRTdHlsZSI6bnVsbH0sIkF1dG9TaXplIjowLCJGb3JlZ3JvdW5kIjp7IiRyZWYiOiIxNyJ9LCJNYXhXaWR0aCI6MjAwLjAsIk1heEhlaWdodCI6IkluZmluaXR5IiwiU21hcnRGb3JlZ3JvdW5kSXNBY3RpdmUiOmZhbHNlLCJIb3Jpem9udGFsQWxpZ25tZW50IjoyLCJWZXJ0aWNhbEFsaWdubWVudCI6MCwiU21hcnRGb3JlZ3JvdW5kIjpudWxsLCJCYWNrZ3JvdW5kRmlsbFR5cGUiOjAsIk1hcmdpbiI6eyIkcmVmIjoiMTkifSwiUGFkZGluZyI6eyIkcmVmIjoiMjAifSwiQmFja2dyb3VuZCI6eyIkcmVmIjoiMjEifSwiSXNWaXNpYmxlIjp0cnVlLCJXaWR0aCI6MC4wLCJIZWlnaHQiOjAuMCwiQm9yZGVyU3R5bGUiOm51bGwsIlBhcmVudFN0eWxlIjpudWxsfSwiRGF0ZVN0eWxlIjp7IiRpZCI6IjQxIiwiRm9udFNldHRpbmdzIjp7IiRpZCI6IjQyIiwiRm9udFNpemUiOjEwLCJGb250TmFtZSI6IkNhbGlicmkiLCJJc0JvbGQiOmZhbHNlLCJJc0l0YWxpYyI6ZmFsc2UsIklzVW5kZXJsaW5lZCI6ZmFsc2UsIlBhcmVudFN0eWxlIjpudWxsfSwiQXV0b1NpemUiOjAsIkZvcmVncm91bmQiOnsiJHJlZiI6IjI1In0sIk1heFdpZHRoIjoyMDAuMCwiTWF4SGVpZ2h0IjoiSW5maW5pdHkiLCJTbWFydEZvcmVncm91bmRJc0FjdGl2ZSI6ZmFsc2UsIkhvcml6b250YWxBbGlnbm1lbnQiOjIsIlZlcnRpY2FsQWxpZ25tZW50IjowLCJTbWFydEZvcmVncm91bmQiOm51bGwsIkJhY2tncm91bmRGaWxsVHlwZSI6MCwiTWFyZ2luIjp7IiRyZWYiOiIyNyJ9LCJQYWRkaW5nIjp7IiRyZWYiOiIyOCJ9LCJCYWNrZ3JvdW5kIjp7IiRyZWYiOiIyOSJ9LCJJc1Zpc2libGUiOnRydWUsIldpZHRoIjowLjAsIkhlaWdodCI6MC4wLCJCb3JkZXJTdHlsZSI6bnVsbCwiUGFyZW50U3R5bGUiOm51bGx9LCJEYXRlRm9ybWF0Ijp7IiRyZWYiOiIzMCJ9LCJXZWVrTnVtYmVyaW5nIjp7IiRpZCI6IjQzIiwiRm9ybWF0IjowLCJJc1Zpc2libGUiOmZhbHNlLCJMYXN0S25vd25WaXNpYmlsaXR5U3RhdGUiOmZhbHNlfSwiSXNWaXNpYmxlIjp0cnVlLCJQYXJlbnRTdHlsZSI6bnVsbH0sIkh5cGVybGluayI6bnVsbCwiSW1wb3J0SWQiOiIifV0sIklkIjoiMDAwMDAwMDAtMDAwMC0wMDAwLTAwMDAtMDAwMDAwMDAwMDAwIiwiSXNTaW5nbGVJdGVtUm93Ijp0cnVlfSx7IiRpZCI6IjQ0IiwiX3Rhc2tzIjpbXSwiX21pbGVzdG9uZXMiOlt7IiRpZCI6IjQ1IiwiSWQiOiI1N2Q4OTg3NS04MTVlLTRhZjMtODc5YS04Mzk1ZTdiMmQzMjUiLCJJbmRleCI6MiwiR3JvdXBJZCI6bnVsbCwiVGl0bGUiOiJQcm9ncmVzcyBTdW1tYXJ5IDIiLCJEYXRlVGltZSI6IjIwMjItMDktMDlUMjM6NTk6MDAiLCJQZXJjZW50YWdlQ29tcGxldGUiOm51bGwsIk5vdGUiOm51bGwsIlN0eWxlIjp7IiRpZCI6IjQ2IiwiVGl0bGVQb3NpdGlvbiI6IkxlZnQiLCJEYXRlUG9zaXRpb24iOiJMZWZ0IiwiU2hhcGVUeXBlIjoxLCJTaGFwZVNpemUiOjEsIlNoYXBlU3R5bGUiOnsiJGlkIjoiNDciLCJNYXJnaW4iOnsiJHJlZiI6IjgifSwiUGFkZGluZyI6eyIkcmVmIjoiOSJ9LCJCYWNrZ3JvdW5kIjp7IiRpZCI6IjQ4IiwiQ29sb3IiOnsiJGlkIjoiNDkiLCJBIjoyNTUsIlIiOjE3OCwiRyI6MTQsIkIiOjE4fX0sIklzVmlzaWJsZSI6dHJ1ZSwiV2lkdGgiOjEzLjAsIkhlaWdodCI6MTMuMCwiQm9yZGVyU3R5bGUiOnsiJGlkIjoiNTAiLCJMaW5lQ29sb3IiOnsiJHJlZiI6IjEzIn0sIkxpbmVXZWlnaHQiOjAuMCwiTGluZVR5cGUiOjAsIlBhcmVudFN0eWxlIjpudWxsfSwiUGFyZW50U3R5bGUiOm51bGx9LCJUaXRsZVN0eWxlIjp7IiRpZCI6IjUxIiwiRm9udFNldHRpbmdzIjp7IiRpZCI6IjUyIiwiRm9udFNpemUiOjExLCJGb250TmFtZSI6IkNhbGlicmkiLCJJc0JvbGQiOnRydWUsIklzSXRhbGljIjpmYWxzZSwiSXNVbmRlcmxpbmVkIjpmYWxzZSwiUGFyZW50U3R5bGUiOm51bGx9LCJBdXRvU2l6ZSI6MCwiRm9yZWdyb3VuZCI6eyIkcmVmIjoiMTcifSwiTWF4V2lkdGgiOjIwMC4wLCJNYXhIZWlnaHQiOiJJbmZpbml0eSIsIlNtYXJ0Rm9yZWdyb3VuZElzQWN0aXZlIjpmYWxzZSwiSG9yaXpvbnRhbEFsaWdubWVudCI6MiwiVmVydGljYWxBbGlnbm1lbnQiOjAsIlNtYXJ0Rm9yZWdyb3VuZCI6bnVsbCwiQmFja2dyb3VuZEZpbGxUeXBlIjowLCJNYXJnaW4iOnsiJHJlZiI6IjE5In0sIlBhZGRpbmciOnsiJHJlZiI6IjIwIn0sIkJhY2tncm91bmQiOnsiJHJlZiI6IjIxIn0sIklzVmlzaWJsZSI6dHJ1ZSwiV2lkdGgiOjAuMCwiSGVpZ2h0IjowLjAsIkJvcmRlclN0eWxlIjpudWxsLCJQYXJlbnRTdHlsZSI6bnVsbH0sIkRhdGVTdHlsZSI6eyIkaWQiOiI1MyIsIkZvbnRTZXR0aW5ncyI6eyIkaWQiOiI1NCIsIkZvbnRTaXplIjoxMCwiRm9udE5hbWUiOiJDYWxpYnJpIiwiSXNCb2xkIjpmYWxzZSwiSXNJdGFsaWMiOmZhbHNlLCJJc1VuZGVybGluZWQiOmZhbHNlLCJQYXJlbnRTdHlsZSI6bnVsbH0sIkF1dG9TaXplIjowLCJGb3JlZ3JvdW5kIjp7IiRyZWYiOiIyNSJ9LCJNYXhXaWR0aCI6MjAwLjAsIk1heEhlaWdodCI6IkluZmluaXR5IiwiU21hcnRGb3JlZ3JvdW5kSXNBY3RpdmUiOmZhbHNlLCJIb3Jpem9udGFsQWxpZ25tZW50IjoyLCJWZXJ0aWNhbEFsaWdubWVudCI6MCwiU21hcnRGb3JlZ3JvdW5kIjpudWxsLCJCYWNrZ3JvdW5kRmlsbFR5cGUiOjAsIk1hcmdpbiI6eyIkcmVmIjoiMjcifSwiUGFkZGluZyI6eyIkcmVmIjoiMjgifSwiQmFja2dyb3VuZCI6eyIkcmVmIjoiMjkifSwiSXNWaXNpYmxlIjp0cnVlLCJXaWR0aCI6MC4wLCJIZWlnaHQiOjAuMCwiQm9yZGVyU3R5bGUiOm51bGwsIlBhcmVudFN0eWxlIjpudWxsfSwiRGF0ZUZvcm1hdCI6eyIkcmVmIjoiMzAifSwiV2Vla051bWJlcmluZyI6eyIkaWQiOiI1NSIsIkZvcm1hdCI6MCwiSXNWaXNpYmxlIjpmYWxzZSwiTGFzdEtub3duVmlzaWJpbGl0eVN0YXRlIjpmYWxzZX0sIklzVmlzaWJsZSI6dHJ1ZSwiUGFyZW50U3R5bGUiOm51bGx9LCJIeXBlcmxpbmsiOm51bGwsIkltcG9ydElkIjoiIn1dLCJJZCI6IjAwMDAwMDAwLTAwMDAtMDAwMC0wMDAwLTAwMDAwMDAwMDAwMCIsIklzU2luZ2xlSXRlbVJvdyI6dHJ1ZX0seyIkaWQiOiI1NiIsIl90YXNrcyI6W10sIl9taWxlc3RvbmVzIjpbeyIkaWQiOiI1NyIsIklkIjoiNzcxMzYzNDAtZWE3Ni00MGE4LThiMjUtMDU4NWM0MzQyMDBjIiwiSW5kZXgiOjMsIkdyb3VwSWQiOm51bGwsIlRpdGxlIjoiUHJvZ3Jlc3MgU3VtbWFyeSAzIiwiRGF0ZVRpbWUiOiIyMDIyLTA5LTIzVDIzOjU5OjAwIiwiUGVyY2VudGFnZUNvbXBsZXRlIjpudWxsLCJOb3RlIjpudWxsLCJTdHlsZSI6eyIkaWQiOiI1OCIsIlRpdGxlUG9zaXRpb24iOiJMZWZ0IiwiRGF0ZVBvc2l0aW9uIjoiTGVmdCIsIlNoYXBlVHlwZSI6MSwiU2hhcGVTaXplIjoxLCJTaGFwZVN0eWxlIjp7IiRpZCI6IjU5IiwiTWFyZ2luIjp7IiRyZWYiOiI4In0sIlBhZGRpbmciOnsiJHJlZiI6IjkifSwiQmFja2dyb3VuZCI6eyIkaWQiOiI2MCIsIkNvbG9yIjp7IiRpZCI6IjYxIiwiQSI6MjU1LCJSIjoxNzgsIkciOjE0LCJCIjoxOH19LCJJc1Zpc2libGUiOnRydWUsIldpZHRoIjoxMy4wLCJIZWlnaHQiOjEzLjAsIkJvcmRlclN0eWxlIjp7IiRpZCI6IjYyIiwiTGluZUNvbG9yIjp7IiRyZWYiOiIxMyJ9LCJMaW5lV2VpZ2h0IjowLjAsIkxpbmVUeXBlIjowLCJQYXJlbnRTdHlsZSI6bnVsbH0sIlBhcmVudFN0eWxlIjpudWxsfSwiVGl0bGVTdHlsZSI6eyIkaWQiOiI2MyIsIkZvbnRTZXR0aW5ncyI6eyIkaWQiOiI2NCIsIkZvbnRTaXplIjoxMSwiRm9udE5hbWUiOiJDYWxpYnJpIiwiSXNCb2xkIjp0cnVlLCJJc0l0YWxpYyI6ZmFsc2UsIklzVW5kZXJsaW5lZCI6ZmFsc2UsIlBhcmVudFN0eWxlIjpudWxsfSwiQXV0b1NpemUiOjAsIkZvcmVncm91bmQiOnsiJHJlZiI6IjE3In0sIk1heFdpZHRoIjoyMDAuMCwiTWF4SGVpZ2h0IjoiSW5maW5pdHkiLCJTbWFydEZvcmVncm91bmRJc0FjdGl2ZSI6ZmFsc2UsIkhvcml6b250YWxBbGlnbm1lbnQiOjIsIlZlcnRpY2FsQWxpZ25tZW50IjowLCJTbWFydEZvcmVncm91bmQiOm51bGwsIkJhY2tncm91bmRGaWxsVHlwZSI6MCwiTWFyZ2luIjp7IiRyZWYiOiIxOSJ9LCJQYWRkaW5nIjp7IiRyZWYiOiIyMCJ9LCJCYWNrZ3JvdW5kIjp7IiRyZWYiOiIyMSJ9LCJJc1Zpc2libGUiOnRydWUsIldpZHRoIjowLjAsIkhlaWdodCI6MC4wLCJCb3JkZXJTdHlsZSI6bnVsbCwiUGFyZW50U3R5bGUiOm51bGx9LCJEYXRlU3R5bGUiOnsiJGlkIjoiNjUiLCJGb250U2V0dGluZ3MiOnsiJGlkIjoiNjYiLCJGb250U2l6ZSI6MTAsIkZvbnROYW1lIjoiQ2FsaWJyaSIsIklzQm9sZCI6ZmFsc2UsIklzSXRhbGljIjpmYWxzZSwiSXNVbmRlcmxpbmVkIjpmYWxzZSwiUGFyZW50U3R5bGUiOm51bGx9LCJBdXRvU2l6ZSI6MCwiRm9yZWdyb3VuZCI6eyIkcmVmIjoiMjUifSwiTWF4V2lkdGgiOjIwMC4wLCJNYXhIZWlnaHQiOiJJbmZpbml0eSIsIlNtYXJ0Rm9yZWdyb3VuZElzQWN0aXZlIjpmYWxzZSwiSG9yaXpvbnRhbEFsaWdubWVudCI6MiwiVmVydGljYWxBbGlnbm1lbnQiOjAsIlNtYXJ0Rm9yZWdyb3VuZCI6bnVsbCwiQmFja2dyb3VuZEZpbGxUeXBlIjowLCJNYXJnaW4iOnsiJHJlZiI6IjI3In0sIlBhZGRpbmciOnsiJHJlZiI6IjI4In0sIkJhY2tncm91bmQiOnsiJHJlZiI6IjI5In0sIklzVmlzaWJsZSI6dHJ1ZSwiV2lkdGgiOjAuMCwiSGVpZ2h0IjowLjAsIkJvcmRlclN0eWxlIjpudWxsLCJQYXJlbnRTdHlsZSI6bnVsbH0sIkRhdGVGb3JtYXQiOnsiJHJlZiI6IjMwIn0sIldlZWtOdW1iZXJpbmciOnsiJGlkIjoiNjciLCJGb3JtYXQiOjAsIklzVmlzaWJsZSI6ZmFsc2UsIkxhc3RLbm93blZpc2liaWxpdHlTdGF0ZSI6ZmFsc2V9LCJJc1Zpc2libGUiOnRydWUsIlBhcmVudFN0eWxlIjpudWxsfSwiSHlwZXJsaW5rIjpudWxsLCJJbXBvcnRJZCI6IiJ9XSwiSWQiOiIwMDAwMDAwMC0wMDAwLTAwMDAtMDAwMC0wMDAwMDAwMDAwMDAiLCJJc1NpbmdsZUl0ZW1Sb3ciOnRydWV9LHsiJGlkIjoiNjgiLCJfdGFza3MiOltdLCJfbWlsZXN0b25lcyI6W3siJGlkIjoiNjkiLCJJZCI6IjVhOTFjMjUwLWYyMGYtNGFjOS04ODljLWYyMzQ1NmRkODQ5YiIsIkluZGV4Ijo0LCJHcm91cElkIjpudWxsLCJUaXRsZSI6IlByb2dyZXNzIFN1bW1hcnkgNCIsIkRhdGVUaW1lIjoiMjAyMi0xMC0wN1QyMzo1OTowMCIsIlBlcmNlbnRhZ2VDb21wbGV0ZSI6bnVsbCwiTm90ZSI6bnVsbCwiU3R5bGUiOnsiJGlkIjoiNzAiLCJUaXRsZVBvc2l0aW9uIjoiTGVmdCIsIkRhdGVQb3NpdGlvbiI6IkxlZnQiLCJTaGFwZVR5cGUiOjEsIlNoYXBlU2l6ZSI6MSwiU2hhcGVTdHlsZSI6eyIkaWQiOiI3MSIsIk1hcmdpbiI6eyIkcmVmIjoiOCJ9LCJQYWRkaW5nIjp7IiRyZWYiOiI5In0sIkJhY2tncm91bmQiOnsiJGlkIjoiNzIiLCJDb2xvciI6eyIkaWQiOiI3MyIsIkEiOjI1NSwiUiI6MTc4LCJHIjoxNCwiQiI6MTh9fSwiSXNWaXNpYmxlIjp0cnVlLCJXaWR0aCI6MTMuMCwiSGVpZ2h0IjoxMy4wLCJCb3JkZXJTdHlsZSI6eyIkaWQiOiI3NCIsIkxpbmVDb2xvciI6eyIkcmVmIjoiMTMifSwiTGluZVdlaWdodCI6MC4wLCJMaW5lVHlwZSI6MCwiUGFyZW50U3R5bGUiOm51bGx9LCJQYXJlbnRTdHlsZSI6bnVsbH0sIlRpdGxlU3R5bGUiOnsiJGlkIjoiNzUiLCJGb250U2V0dGluZ3MiOnsiJGlkIjoiNzYiLCJGb250U2l6ZSI6MTEsIkZvbnROYW1lIjoiQ2FsaWJyaSIsIklzQm9sZCI6dHJ1ZSwiSXNJdGFsaWMiOmZhbHNlLCJJc1VuZGVybGluZWQiOmZhbHNlLCJQYXJlbnRTdHlsZSI6bnVsbH0sIkF1dG9TaXplIjowLCJGb3JlZ3JvdW5kIjp7IiRyZWYiOiIxNyJ9LCJNYXhXaWR0aCI6MjAwLjAsIk1heEhlaWdodCI6IkluZmluaXR5IiwiU21hcnRGb3JlZ3JvdW5kSXNBY3RpdmUiOmZhbHNlLCJIb3Jpem9udGFsQWxpZ25tZW50IjoyLCJWZXJ0aWNhbEFsaWdubWVudCI6MCwiU21hcnRGb3JlZ3JvdW5kIjpudWxsLCJCYWNrZ3JvdW5kRmlsbFR5cGUiOjAsIk1hcmdpbiI6eyIkcmVmIjoiMTkifSwiUGFkZGluZyI6eyIkcmVmIjoiMjAifSwiQmFja2dyb3VuZCI6eyIkcmVmIjoiMjEifSwiSXNWaXNpYmxlIjp0cnVlLCJXaWR0aCI6MC4wLCJIZWlnaHQiOjAuMCwiQm9yZGVyU3R5bGUiOm51bGwsIlBhcmVudFN0eWxlIjpudWxsfSwiRGF0ZVN0eWxlIjp7IiRpZCI6Ijc3IiwiRm9udFNldHRpbmdzIjp7IiRpZCI6Ijc4IiwiRm9udFNpemUiOjEwLCJGb250TmFtZSI6IkNhbGlicmkiLCJJc0JvbGQiOmZhbHNlLCJJc0l0YWxpYyI6ZmFsc2UsIklzVW5kZXJsaW5lZCI6ZmFsc2UsIlBhcmVudFN0eWxlIjpudWxsfSwiQXV0b1NpemUiOjAsIkZvcmVncm91bmQiOnsiJHJlZiI6IjI1In0sIk1heFdpZHRoIjoyMDAuMCwiTWF4SGVpZ2h0IjoiSW5maW5pdHkiLCJTbWFydEZvcmVncm91bmRJc0FjdGl2ZSI6ZmFsc2UsIkhvcml6b250YWxBbGlnbm1lbnQiOjIsIlZlcnRpY2FsQWxpZ25tZW50IjowLCJTbWFydEZvcmVncm91bmQiOm51bGwsIkJhY2tncm91bmRGaWxsVHlwZSI6MCwiTWFyZ2luIjp7IiRyZWYiOiIyNyJ9LCJQYWRkaW5nIjp7IiRyZWYiOiIyOCJ9LCJCYWNrZ3JvdW5kIjp7IiRyZWYiOiIyOSJ9LCJJc1Zpc2libGUiOnRydWUsIldpZHRoIjowLjAsIkhlaWdodCI6MC4wLCJCb3JkZXJTdHlsZSI6bnVsbCwiUGFyZW50U3R5bGUiOm51bGx9LCJEYXRlRm9ybWF0Ijp7IiRyZWYiOiIzMCJ9LCJXZWVrTnVtYmVyaW5nIjp7IiRpZCI6Ijc5IiwiRm9ybWF0IjowLCJJc1Zpc2libGUiOmZhbHNlLCJMYXN0S25vd25WaXNpYmlsaXR5U3RhdGUiOmZhbHNlfSwiSXNWaXNpYmxlIjp0cnVlLCJQYXJlbnRTdHlsZSI6bnVsbH0sIkh5cGVybGluayI6bnVsbCwiSW1wb3J0SWQiOiIifV0sIklkIjoiMDAwMDAwMDAtMDAwMC0wMDAwLTAwMDAtMDAwMDAwMDAwMDAwIiwiSXNTaW5nbGVJdGVtUm93Ijp0cnVlfSx7IiRpZCI6IjgwIiwiX3Rhc2tzIjpbXSwiX21pbGVzdG9uZXMiOlt7IiRpZCI6IjgxIiwiSWQiOiJmOGIxOGRmNy1kOTM4LTQ2ODMtYjJiMi0zNWFkNjk1MTkwNTUiLCJJbmRleCI6NSwiR3JvdXBJZCI6bnVsbCwiVGl0bGUiOiJEYXRhIFZpc3VhbGlzYXRpb24gRGFzaGJvYXJkIiwiRGF0ZVRpbWUiOiIyMDIyLTEwLTE4VDIzOjU5OjAwIiwiUGVyY2VudGFnZUNvbXBsZXRlIjpudWxsLCJOb3RlIjpudWxsLCJTdHlsZSI6eyIkaWQiOiI4MiIsIlRpdGxlUG9zaXRpb24iOiJMZWZ0IiwiRGF0ZVBvc2l0aW9uIjoiTGVmdCIsIlNoYXBlVHlwZSI6MSwiU2hhcGVTaXplIjoxLCJTaGFwZVN0eWxlIjp7IiRpZCI6IjgzIiwiTWFyZ2luIjp7IiRyZWYiOiI4In0sIlBhZGRpbmciOnsiJHJlZiI6IjkifSwiQmFja2dyb3VuZCI6eyIkaWQiOiI4NCIsIkNvbG9yIjp7IiRpZCI6Ijg1IiwiQSI6MjU1LCJSIjo2OCwiRyI6ODQsIkIiOjEwNn19LCJJc1Zpc2libGUiOnRydWUsIldpZHRoIjoxMy4wLCJIZWlnaHQiOjEzLjAsIkJvcmRlclN0eWxlIjp7IiRpZCI6Ijg2IiwiTGluZUNvbG9yIjp7IiRyZWYiOiIxMyJ9LCJMaW5lV2VpZ2h0IjowLjAsIkxpbmVUeXBlIjowLCJQYXJlbnRTdHlsZSI6bnVsbH0sIlBhcmVudFN0eWxlIjpudWxsfSwiVGl0bGVTdHlsZSI6eyIkaWQiOiI4NyIsIkZvbnRTZXR0aW5ncyI6eyIkaWQiOiI4OCIsIkZvbnRTaXplIjoxMSwiRm9udE5hbWUiOiJDYWxpYnJpIiwiSXNCb2xkIjp0cnVlLCJJc0l0YWxpYyI6ZmFsc2UsIklzVW5kZXJsaW5lZCI6ZmFsc2UsIlBhcmVudFN0eWxlIjpudWxsfSwiQXV0b1NpemUiOjAsIkZvcmVncm91bmQiOnsiJHJlZiI6IjE3In0sIk1heFdpZHRoIjoyMDAuMCwiTWF4SGVpZ2h0IjoiSW5maW5pdHkiLCJTbWFydEZvcmVncm91bmRJc0FjdGl2ZSI6ZmFsc2UsIkhvcml6b250YWxBbGlnbm1lbnQiOjIsIlZlcnRpY2FsQWxpZ25tZW50IjowLCJTbWFydEZvcmVncm91bmQiOm51bGwsIkJhY2tncm91bmRGaWxsVHlwZSI6MCwiTWFyZ2luIjp7IiRyZWYiOiIxOSJ9LCJQYWRkaW5nIjp7IiRyZWYiOiIyMCJ9LCJCYWNrZ3JvdW5kIjp7IiRyZWYiOiIyMSJ9LCJJc1Zpc2libGUiOnRydWUsIldpZHRoIjowLjAsIkhlaWdodCI6MC4wLCJCb3JkZXJTdHlsZSI6bnVsbCwiUGFyZW50U3R5bGUiOm51bGx9LCJEYXRlU3R5bGUiOnsiJGlkIjoiODkiLCJGb250U2V0dGluZ3MiOnsiJGlkIjoiOTAiLCJGb250U2l6ZSI6MTAsIkZvbnROYW1lIjoiQ2FsaWJyaSIsIklzQm9sZCI6ZmFsc2UsIklzSXRhbGljIjpmYWxzZSwiSXNVbmRlcmxpbmVkIjpmYWxzZSwiUGFyZW50U3R5bGUiOm51bGx9LCJBdXRvU2l6ZSI6MCwiRm9yZWdyb3VuZCI6eyIkcmVmIjoiMjUifSwiTWF4V2lkdGgiOjIwMC4wLCJNYXhIZWlnaHQiOiJJbmZpbml0eSIsIlNtYXJ0Rm9yZWdyb3VuZElzQWN0aXZlIjpmYWxzZSwiSG9yaXpvbnRhbEFsaWdubWVudCI6MiwiVmVydGljYWxBbGlnbm1lbnQiOjAsIlNtYXJ0Rm9yZWdyb3VuZCI6bnVsbCwiQmFja2dyb3VuZEZpbGxUeXBlIjowLCJNYXJnaW4iOnsiJHJlZiI6IjI3In0sIlBhZGRpbmciOnsiJHJlZiI6IjI4In0sIkJhY2tncm91bmQiOnsiJHJlZiI6IjI5In0sIklzVmlzaWJsZSI6dHJ1ZSwiV2lkdGgiOjAuMCwiSGVpZ2h0IjowLjAsIkJvcmRlclN0eWxlIjpudWxsLCJQYXJlbnRTdHlsZSI6bnVsbH0sIkRhdGVGb3JtYXQiOnsiJHJlZiI6IjMwIn0sIldlZWtOdW1iZXJpbmciOnsiJGlkIjoiOTEiLCJGb3JtYXQiOjAsIklzVmlzaWJsZSI6ZmFsc2UsIkxhc3RLbm93blZpc2liaWxpdHlTdGF0ZSI6ZmFsc2V9LCJJc1Zpc2libGUiOnRydWUsIlBhcmVudFN0eWxlIjpudWxsfSwiSHlwZXJsaW5rIjpudWxsLCJJbXBvcnRJZCI6IiJ9XSwiSWQiOiIwMDAwMDAwMC0wMDAwLTAwMDAtMDAwMC0wMDAwMDAwMDAwMDAiLCJJc1NpbmdsZUl0ZW1Sb3ciOnRydWV9LHsiJGlkIjoiOTIiLCJfdGFza3MiOltdLCJfbWlsZXN0b25lcyI6W3siJGlkIjoiOTMiLCJJZCI6IjUxNzk1MmY4LTIwM2QtNDQzZC05YjcxLTVhNzI5M2E1YzM3MCIsIkluZGV4Ijo2LCJHcm91cElkIjpudWxsLCJUaXRsZSI6IlByb2plY3QgUHJlc2VudGF0aW9uIiwiRGF0ZVRpbWUiOiIyMDIyLTEwLTIxVDIzOjU5OjAwIiwiUGVyY2VudGFnZUNvbXBsZXRlIjpudWxsLCJOb3RlIjpudWxsLCJTdHlsZSI6eyIkaWQiOiI5NCIsIlRpdGxlUG9zaXRpb24iOiJMZWZ0IiwiRGF0ZVBvc2l0aW9uIjoiTGVmdCIsIlNoYXBlVHlwZSI6MSwiU2hhcGVTaXplIjoxLCJTaGFwZVN0eWxlIjp7IiRpZCI6Ijk1IiwiTWFyZ2luIjp7IiRyZWYiOiI4In0sIlBhZGRpbmciOnsiJHJlZiI6IjkifSwiQmFja2dyb3VuZCI6eyIkaWQiOiI5NiIsIkNvbG9yIjp7IiRpZCI6Ijk3IiwiQSI6MjU1LCJSIjo2OCwiRyI6ODQsIkIiOjEwNn19LCJJc1Zpc2libGUiOnRydWUsIldpZHRoIjoxMy4wLCJIZWlnaHQiOjEzLjAsIkJvcmRlclN0eWxlIjp7IiRpZCI6Ijk4IiwiTGluZUNvbG9yIjp7IiRyZWYiOiIxMyJ9LCJMaW5lV2VpZ2h0IjowLjAsIkxpbmVUeXBlIjowLCJQYXJlbnRTdHlsZSI6bnVsbH0sIlBhcmVudFN0eWxlIjpudWxsfSwiVGl0bGVTdHlsZSI6eyIkaWQiOiI5OSIsIkZvbnRTZXR0aW5ncyI6eyIkaWQiOiIxMDAiLCJGb250U2l6ZSI6MTEsIkZvbnROYW1lIjoiQ2FsaWJyaSIsIklzQm9sZCI6dHJ1ZSwiSXNJdGFsaWMiOmZhbHNlLCJJc1VuZGVybGluZWQiOmZhbHNlLCJQYXJlbnRTdHlsZSI6bnVsbH0sIkF1dG9TaXplIjowLCJGb3JlZ3JvdW5kIjp7IiRyZWYiOiIxNyJ9LCJNYXhXaWR0aCI6MjAwLjAsIk1heEhlaWdodCI6IkluZmluaXR5IiwiU21hcnRGb3JlZ3JvdW5kSXNBY3RpdmUiOmZhbHNlLCJIb3Jpem9udGFsQWxpZ25tZW50IjoyLCJWZXJ0aWNhbEFsaWdubWVudCI6MCwiU21hcnRGb3JlZ3JvdW5kIjpudWxsLCJCYWNrZ3JvdW5kRmlsbFR5cGUiOjAsIk1hcmdpbiI6eyIkcmVmIjoiMTkifSwiUGFkZGluZyI6eyIkcmVmIjoiMjAifSwiQmFja2dyb3VuZCI6eyIkcmVmIjoiMjEifSwiSXNWaXNpYmxlIjp0cnVlLCJXaWR0aCI6MC4wLCJIZWlnaHQiOjAuMCwiQm9yZGVyU3R5bGUiOm51bGwsIlBhcmVudFN0eWxlIjpudWxsfSwiRGF0ZVN0eWxlIjp7IiRpZCI6IjEwMSIsIkZvbnRTZXR0aW5ncyI6eyIkaWQiOiIxMDIiLCJGb250U2l6ZSI6MTAsIkZvbnROYW1lIjoiQ2FsaWJyaSIsIklzQm9sZCI6ZmFsc2UsIklzSXRhbGljIjpmYWxzZSwiSXNVbmRlcmxpbmVkIjpmYWxzZSwiUGFyZW50U3R5bGUiOm51bGx9LCJBdXRvU2l6ZSI6MCwiRm9yZWdyb3VuZCI6eyIkcmVmIjoiMjUifSwiTWF4V2lkdGgiOjIwMC4wLCJNYXhIZWlnaHQiOiJJbmZpbml0eSIsIlNtYXJ0Rm9yZWdyb3VuZElzQWN0aXZlIjpmYWxzZSwiSG9yaXpvbnRhbEFsaWdubWVudCI6MiwiVmVydGljYWxBbGlnbm1lbnQiOjAsIlNtYXJ0Rm9yZWdyb3VuZCI6bnVsbCwiQmFja2dyb3VuZEZpbGxUeXBlIjowLCJNYXJnaW4iOnsiJHJlZiI6IjI3In0sIlBhZGRpbmciOnsiJHJlZiI6IjI4In0sIkJhY2tncm91bmQiOnsiJHJlZiI6IjI5In0sIklzVmlzaWJsZSI6dHJ1ZSwiV2lkdGgiOjAuMCwiSGVpZ2h0IjowLjAsIkJvcmRlclN0eWxlIjpudWxsLCJQYXJlbnRTdHlsZSI6bnVsbH0sIkRhdGVGb3JtYXQiOnsiJHJlZiI6IjMwIn0sIldlZWtOdW1iZXJpbmciOnsiJGlkIjoiMTAzIiwiRm9ybWF0IjowLCJJc1Zpc2libGUiOmZhbHNlLCJMYXN0S25vd25WaXNpYmlsaXR5U3RhdGUiOmZhbHNlfSwiSXNWaXNpYmxlIjp0cnVlLCJQYXJlbnRTdHlsZSI6bnVsbH0sIkh5cGVybGluayI6bnVsbCwiSW1wb3J0SWQiOiIifV0sIklkIjoiMDAwMDAwMDAtMDAwMC0wMDAwLTAwMDAtMDAwMDAwMDAwMDAwIiwiSXNTaW5nbGVJdGVtUm93Ijp0cnVlfSx7IiRpZCI6IjEwNCIsIl90YXNrcyI6W10sIl9taWxlc3RvbmVzIjpbeyIkaWQiOiIxMDUiLCJJZCI6ImQ2NTcxMWQ3LTlhYjgtNDdhYS1hMTgxLTg4ZmI3ODcyNWI5MCIsIkluZGV4Ijo3LCJHcm91cElkIjpudWxsLCJUaXRsZSI6IkZpbmFsIFJlcG9ydCIsIkRhdGVUaW1lIjoiMjAyMi0xMC0yMVQyMzo1OTowMCIsIlBlcmNlbnRhZ2VDb21wbGV0ZSI6bnVsbCwiTm90ZSI6bnVsbCwiU3R5bGUiOnsiJGlkIjoiMTA2IiwiVGl0bGVQb3NpdGlvbiI6IkxlZnQiLCJEYXRlUG9zaXRpb24iOiJMZWZ0IiwiU2hhcGVUeXBlIjoxLCJTaGFwZVNpemUiOjEsIlNoYXBlU3R5bGUiOnsiJGlkIjoiMTA3IiwiTWFyZ2luIjp7IiRyZWYiOiI4In0sIlBhZGRpbmciOnsiJHJlZiI6IjkifSwiQmFja2dyb3VuZCI6eyIkaWQiOiIxMDgiLCJDb2xvciI6eyIkaWQiOiIxMDkiLCJBIjoyNTUsIlIiOjY4LCJHIjo4NCwiQiI6MTA2fX0sIklzVmlzaWJsZSI6dHJ1ZSwiV2lkdGgiOjEzLjAsIkhlaWdodCI6MTMuMCwiQm9yZGVyU3R5bGUiOnsiJGlkIjoiMTEwIiwiTGluZUNvbG9yIjp7IiRyZWYiOiIxMyJ9LCJMaW5lV2VpZ2h0IjowLjAsIkxpbmVUeXBlIjowLCJQYXJlbnRTdHlsZSI6bnVsbH0sIlBhcmVudFN0eWxlIjpudWxsfSwiVGl0bGVTdHlsZSI6eyIkaWQiOiIxMTEiLCJGb250U2V0dGluZ3MiOnsiJGlkIjoiMTEyIiwiRm9udFNpemUiOjExLCJGb250TmFtZSI6IkNhbGlicmkiLCJJc0JvbGQiOnRydWUsIklzSXRhbGljIjpmYWxzZSwiSXNVbmRlcmxpbmVkIjpmYWxzZSwiUGFyZW50U3R5bGUiOm51bGx9LCJBdXRvU2l6ZSI6MCwiRm9yZWdyb3VuZCI6eyIkcmVmIjoiMTcifSwiTWF4V2lkdGgiOjIwMC4wLCJNYXhIZWlnaHQiOiJJbmZpbml0eSIsIlNtYXJ0Rm9yZWdyb3VuZElzQWN0aXZlIjpmYWxzZSwiSG9yaXpvbnRhbEFsaWdubWVudCI6MiwiVmVydGljYWxBbGlnbm1lbnQiOjAsIlNtYXJ0Rm9yZWdyb3VuZCI6bnVsbCwiQmFja2dyb3VuZEZpbGxUeXBlIjowLCJNYXJnaW4iOnsiJHJlZiI6IjE5In0sIlBhZGRpbmciOnsiJHJlZiI6IjIwIn0sIkJhY2tncm91bmQiOnsiJHJlZiI6IjIxIn0sIklzVmlzaWJsZSI6dHJ1ZSwiV2lkdGgiOjAuMCwiSGVpZ2h0IjowLjAsIkJvcmRlclN0eWxlIjpudWxsLCJQYXJlbnRTdHlsZSI6bnVsbH0sIkRhdGVTdHlsZSI6eyIkaWQiOiIxMTMiLCJGb250U2V0dGluZ3MiOnsiJGlkIjoiMTE0IiwiRm9udFNpemUiOjEwLCJGb250TmFtZSI6IkNhbGlicmkiLCJJc0JvbGQiOmZhbHNlLCJJc0l0YWxpYyI6ZmFsc2UsIklzVW5kZXJsaW5lZCI6ZmFsc2UsIlBhcmVudFN0eWxlIjpudWxsfSwiQXV0b1NpemUiOjAsIkZvcmVncm91bmQiOnsiJHJlZiI6IjI1In0sIk1heFdpZHRoIjoyMDAuMCwiTWF4SGVpZ2h0IjoiSW5maW5pdHkiLCJTbWFydEZvcmVncm91bmRJc0FjdGl2ZSI6ZmFsc2UsIkhvcml6b250YWxBbGlnbm1lbnQiOjIsIlZlcnRpY2FsQWxpZ25tZW50IjowLCJTbWFydEZvcmVncm91bmQiOm51bGwsIkJhY2tncm91bmRGaWxsVHlwZSI6MCwiTWFyZ2luIjp7IiRyZWYiOiIyNyJ9LCJQYWRkaW5nIjp7IiRyZWYiOiIyOCJ9LCJCYWNrZ3JvdW5kIjp7IiRyZWYiOiIyOSJ9LCJJc1Zpc2libGUiOnRydWUsIldpZHRoIjowLjAsIkhlaWdodCI6MC4wLCJCb3JkZXJTdHlsZSI6bnVsbCwiUGFyZW50U3R5bGUiOm51bGx9LCJEYXRlRm9ybWF0Ijp7IiRyZWYiOiIzMCJ9LCJXZWVrTnVtYmVyaW5nIjp7IiRpZCI6IjExNSIsIkZvcm1hdCI6MCwiSXNWaXNpYmxlIjpmYWxzZSwiTGFzdEtub3duVmlzaWJpbGl0eVN0YXRlIjpmYWxzZX0sIklzVmlzaWJsZSI6dHJ1ZSwiUGFyZW50U3R5bGUiOm51bGx9LCJIeXBlcmxpbmsiOm51bGwsIkltcG9ydElkIjoiIn1dLCJJZCI6IjAwMDAwMDAwLTAwMDAtMDAwMC0wMDAwLTAwMDAwMDAwMDAwMCIsIklzU2luZ2xlSXRlbVJvdyI6dHJ1ZX1dLCJJbmRleCI6NiwiSWQiOiIyNGM2MzRiYS1mNjBlLTQ3NjMtODdlZS05NzM2NzcyZWFhODgiLCJIZWFkZXJUZXh0IjpudWxsLCJJc0RlZmF1bHQiOnRydWUsIlN0eWxlIjp7IiRpZCI6IjExNiIsIkhlYWRlclN0eWxlIjp7IiRpZCI6IjExNyIsIlRleHRTdHlsZSI6eyIkaWQiOiIxMTgiLCJGb250U2V0dGluZ3MiOnsiJGlkIjoiMTE5IiwiRm9udFNpemUiOjEyLCJGb250TmFtZSI6IkNhbGlicmkiLCJJc0JvbGQiOmZhbHNlLCJJc0l0YWxpYyI6ZmFsc2UsIklzVW5kZXJsaW5lZCI6ZmFsc2UsIlBhcmVudFN0eWxlIjpudWxsfSwiQXV0b1NpemUiOjAsIkZvcmVncm91bmQiOnsiJGlkIjoiMTIwIiwiQ29sb3IiOnsiJGlkIjoiMTIxIiwiQSI6MjU1LCJSIjowLCJHIjowLCJCIjowfX0sIk1heFdpZHRoIjowLjAsIk1heEhlaWdodCI6MC4wLCJTbWFydEZvcmVncm91bmRJc0FjdGl2ZSI6ZmFsc2UsIkhvcml6b250YWxBbGlnbm1lbnQiOjAsIlZlcnRpY2FsQWxpZ25tZW50IjowLCJTbWFydEZvcmVncm91bmQiOm51bGwsIkJhY2tncm91bmRGaWxsVHlwZSI6MCwiTWFyZ2luIjp7IiRpZCI6IjEyMiIsIlRvcCI6MC4wLCJMZWZ0IjowLjAsIlJpZ2h0IjowLjAsIkJvdHRvbSI6MC4wfSwiUGFkZGluZyI6eyIkaWQiOiIxMjMiLCJUb3AiOjAuMCwiTGVmdCI6MC4wLCJSaWdodCI6MC4wLCJCb3R0b20iOjAuMH0sIkJhY2tncm91bmQiOm51bGwsIklzVmlzaWJsZSI6ZmFsc2UsIldpZHRoIjowLjAsIkhlaWdodCI6MC4wLCJCb3JkZXJTdHlsZSI6bnVsbCwiUGFyZW50U3R5bGUiOm51bGx9LCJSZWN0YW5nbGVTdHlsZSI6eyIkaWQiOiIxMjQiLCJNYXJnaW4iOnsiJGlkIjoiMTI1IiwiVG9wIjowLjAsIkxlZnQiOjAuMCwiUmlnaHQiOjAuMCwiQm90dG9tIjowLjB9LCJQYWRkaW5nIjp7IiRpZCI6IjEyNiIsIlRvcCI6MC4wLCJMZWZ0IjowLjAsIlJpZ2h0IjowLjAsIkJvdHRvbSI6MC4wfSwiQmFja2dyb3VuZCI6eyIkaWQiOiIxMjciLCJDb2xvciI6eyIkaWQiOiIxMjgiLCJBIjo2MywiUiI6MTY1LCJHIjoxNjUsIkIiOjE2NX19LCJJc1Zpc2libGUiOmZhbHNlLCJXaWR0aCI6MC4wLCJIZWlnaHQiOjAuMCwiQm9yZGVyU3R5bGUiOnsiJGlkIjoiMTI5IiwiTGluZUNvbG9yIjp7IiRpZCI6IjEzMCIsIiR0eXBlIjoiTkxSRS5Db21tb24uRG9tLlNvbGlkQ29sb3JCcnVzaCwgTkxSRS5Db21tb24iLCJDb2xvciI6eyIkaWQiOiIxMzEiLCJBIjoyNTUsIlIiOjI1NSwiRyI6MCwiQiI6MH19LCJMaW5lV2VpZ2h0IjowLjAsIkxpbmVUeXBlIjowLCJQYXJlbnRTdHlsZSI6bnVsbH0sIlBhcmVudFN0eWxlIjpudWxsfSwiTWFyZ2luIjp7IiRpZCI6IjEzMiIsIlRvcCI6MC4wLCJMZWZ0IjowLjAsIlJpZ2h0IjowLjAsIkJvdHRvbSI6MC4wfSwiUGFkZGluZyI6eyIkaWQiOiIxMzMiLCJUb3AiOjAuMCwiTGVmdCI6MC4wLCJSaWdodCI6MC4wLCJCb3R0b20iOjAuMH0sIkJhY2tncm91bmQiOm51bGwsIklzVmlzaWJsZSI6dHJ1ZSwiV2lkdGgiOjAuMCwiSGVpZ2h0IjowLjAsIkJvcmRlclN0eWxlIjpudWxsLCJQYXJlbnRTdHlsZSI6bnVsbH0sIkJhY2tncm91bmRTdHlsZSI6eyIkaWQiOiIxMzQiLCJNYXJnaW4iOnsiJGlkIjoiMTM1IiwiVG9wIjowLjAsIkxlZnQiOjAuMCwiUmlnaHQiOjAuMCwiQm90dG9tIjowLjB9LCJQYWRkaW5nIjp7IiRpZCI6IjEzNiIsIlRvcCI6MC4wLCJMZWZ0IjowLjAsIlJpZ2h0IjowLjAsIkJvdHRvbSI6MC4wfSwiQmFja2dyb3VuZCI6eyIkaWQiOiIxMzciLCJDb2xvciI6eyIkaWQiOiIxMzgiLCJBIjo1MSwiUiI6MTY1LCJHIjoxNjUsIkIiOjE2NX19LCJJc1Zpc2libGUiOnRydWUsIldpZHRoIjowLjAsIkhlaWdodCI6MC4wLCJCb3JkZXJTdHlsZSI6eyIkaWQiOiIxMzkiLCJMaW5lQ29sb3IiOnsiJGlkIjoiMTQwIiwiJHR5cGUiOiJOTFJFLkNvbW1vbi5Eb20uU29saWRDb2xvckJydXNoLCBOTFJFLkNvbW1vbiIsIkNvbG9yIjp7IiRpZCI6IjE0MSIsIkEiOjI1NSwiUiI6MjU1LCJHIjowLCJCIjowfX0sIkxpbmVXZWlnaHQiOjAuMCwiTGluZVR5cGUiOjAsIlBhcmVudFN0eWxlIjpudWxsfSwiUGFyZW50U3R5bGUiOm51bGx9LCJNYXJnaW4iOnsiJGlkIjoiMTQyIiwiVG9wIjowLjAsIkxlZnQiOjAuMCwiUmlnaHQiOjAuMCwiQm90dG9tIjowLjB9LCJQYWRkaW5nIjp7IiRpZCI6IjE0MyIsIlRvcCI6MC4wLCJMZWZ0IjowLjAsIlJpZ2h0IjowLjAsIkJvdHRvbSI6MC4wfSwiSXNWaXNpYmxlIjpmYWxzZSwiV2lkdGgiOjAuMCwiSGVpZ2h0IjowLjAsIkJvcmRlclN0eWxlIjpudWxsLCJQYXJlbnRTdHlsZSI6bnVsbH19XSwiSWQiOiI5ZWI3NjU4NC1iYjMyLTQ1MmUtYWMwNy1mYjI2MzdiYWVhMWEiLCJJbmRleCI6MCwiSGVhZGVyVGV4dCI6IkRlbGl2ZXJhYmxlcyIsIlN0eWxlIjp7IiRpZCI6IjE0NCIsIkhlYWRlclN0eWxlIjp7IiRpZCI6IjE0NSIsIlRleHRJc1ZlcnRpY2FsIjpmYWxzZSwiVGV4dFN0eWxlIjp7IiRpZCI6IjE0NiIsIkZvbnRTZXR0aW5ncyI6eyIkaWQiOiIxNDciLCJGb250U2l6ZSI6MTAsIkZvbnROYW1lIjoiRnJhbmtsaW4gR290aGljIE1lZGl1bSIsIklzQm9sZCI6ZmFsc2UsIklzSXRhbGljIjpmYWxzZSwiSXNVbmRlcmxpbmVkIjpmYWxzZSwiUGFyZW50U3R5bGUiOm51bGx9LCJBdXRvU2l6ZSI6MCwiRm9yZWdyb3VuZCI6eyIkaWQiOiIxNDgiLCJDb2xvciI6eyIkaWQiOiIxNDkiLCJBIjoyNTUsIlIiOjAsIkciOjAsIkIiOjB9fSwiTWF4V2lkdGgiOjAuMCwiTWF4SGVpZ2h0IjowLjAsIlNtYXJ0Rm9yZWdyb3VuZElzQWN0aXZlIjpmYWxzZSwiSG9yaXpvbnRhbEFsaWdubWVudCI6MCwiVmVydGljYWxBbGlnbm1lbnQiOjAsIlNtYXJ0Rm9yZWdyb3VuZCI6bnVsbCwiQmFja2dyb3VuZEZpbGxUeXBlIjowLCJNYXJnaW4iOnsiJGlkIjoiMTUwIiwiVG9wIjowLjAsIkxlZnQiOjAuMCwiUmlnaHQiOjAuMCwiQm90dG9tIjowLjB9LCJQYWRkaW5nIjp7IiRpZCI6IjE1MSIsIlRvcCI6MC4wLCJMZWZ0IjowLjAsIlJpZ2h0IjowLjAsIkJvdHRvbSI6MC4wfSwiQmFja2dyb3VuZCI6bnVsbCwiSXNWaXNpYmxlIjpmYWxzZSwiV2lkdGgiOjAuMCwiSGVpZ2h0IjowLjAsIkJvcmRlclN0eWxlIjpudWxsLCJQYXJlbnRTdHlsZSI6bnVsbH0sIlJlY3RhbmdsZVN0eWxlIjp7IiRpZCI6IjE1MiIsIk1hcmdpbiI6eyIkaWQiOiIxNTMiLCJUb3AiOjAuMCwiTGVmdCI6MC4wLCJSaWdodCI6MC4wLCJCb3R0b20iOjAuMH0sIlBhZGRpbmciOnsiJGlkIjoiMTU0IiwiVG9wIjowLjAsIkxlZnQiOjAuMCwiUmlnaHQiOjAuMCwiQm90dG9tIjowLjB9LCJCYWNrZ3JvdW5kIjp7IiRpZCI6IjE1NSIsIkNvbG9yIjp7IiRpZCI6IjE1NiIsIkEiOjEyNywiUiI6MjM0LCJHIjoyMiwiQiI6MzB9fSwiSXNWaXNpYmxlIjpmYWxz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1hcmdpbiI6eyIkaWQiOiIxNjAiLCJUb3AiOjAuMCwiTGVmdCI6MC4wLCJSaWdodCI6MC4wLCJCb3R0b20iOjAuMH0sIlBhZGRpbmciOnsiJGlkIjoiMTYxIiwiVG9wIjowLjAsIkxlZnQiOjAuMCwiUmlnaHQiOjAuMCwiQm90dG9tIjowLjB9LCJCYWNrZ3JvdW5kIjpudWxsLCJJc1Zpc2libGUiOnRydWUsIldpZHRoIjowLjAsIkhlaWdodCI6MC4wLCJCb3JkZXJTdHlsZSI6bnVsbCwiUGFyZW50U3R5bGUiOm51bGx9LCJCYWNrZ3JvdW5kU3R5bGUiOnsiJGlkIjoiMTYyIiwiTWFyZ2luIjp7IiRpZCI6IjE2MyIsIlRvcCI6MC4wLCJMZWZ0IjowLjAsIlJpZ2h0IjowLjAsIkJvdHRvbSI6MC4wfSwiUGFkZGluZyI6eyIkaWQiOiIxNjQiLCJUb3AiOjAuMCwiTGVmdCI6MC4wLCJSaWdodCI6MC4wLCJCb3R0b20iOjAuMH0sIkJhY2tncm91bmQiOnsiJGlkIjoiMTY1IiwiQ29sb3IiOnsiJGlkIjoiMTY2IiwiQSI6MzgsIlIiOjE2NSwiRyI6MTY1LCJCIjoxNjV9fSwiSXNWaXNpYmxlIjp0cnVlLCJXaWR0aCI6MC4wLCJIZWlnaHQiOjAuMCwiQm9yZGVyU3R5bGUiOnsiJGlkIjoiMTY3IiwiTGluZUNvbG9yIjp7IiRpZCI6IjE2OCIsIiR0eXBlIjoiTkxSRS5Db21tb24uRG9tLlNvbGlkQ29sb3JCcnVzaCwgTkxSRS5Db21tb24iLCJDb2xvciI6eyIkaWQiOiIxNjkiLCJBIjoyNTUsIlIiOjI1NSwiRyI6MCwiQiI6MH19LCJMaW5lV2VpZ2h0IjowLjAsIkxpbmVUeXBlIjowLCJQYXJlbnRTdHlsZSI6bnVsbH0sIlBhcmVudFN0eWxlIjpudWxsfSwiSXNBYm92ZVRpbWViYW5kIjpmYWxzZSwiTWFyZ2luIjp7IiRpZCI6IjE3MCIsIlRvcCI6MC4wLCJMZWZ0IjowLjAsIlJpZ2h0IjowLjAsIkJvdHRvbSI6MC4wfSwiUGFkZGluZyI6eyIkaWQiOiIxNzEiLCJUb3AiOjAuMCwiTGVmdCI6MC4wLCJSaWdodCI6MC4wLCJCb3R0b20iOjAuMH0sIklzVmlzaWJsZSI6dHJ1ZSwiV2lkdGgiOjAuMCwiSGVpZ2h0IjowLjAsIkJvcmRlclN0eWxlIjp7IiRpZCI6IjE3MiIsIkxpbmVDb2xvciI6bnVsbCwiTGluZVdlaWdodCI6MC4wLCJMaW5lVHlwZSI6MCwiUGFyZW50U3R5bGUiOm51bGx9LCJQYXJlbnRTdHlsZSI6bnVsbH19XSwiQ3VsdHVyZUluZm9OYW1lIjoiZW4tVVMiLCJTdHlsZU5hbWUiOm51bGwsIlZlcnNpb24iOnsiJGlkIjoiMTczIiwiVmVyc2lvbiI6IjMuNi4yIiwiT3JpZ2luYWxBc3NlbWJseVZlcnNpb24iOiI2LjA3LjA4LjAwIiwiRWRpdGlvbiI6bnVsbCwiTGFzdFNhdmVkRWRpdGlvbiI6MywiSXNQbHVzRWRpdGlvbiI6ZmFsc2UsIklzUHJvRWRpdGlvbiI6ZmFsc2V9LCJFZmZlY3QiOjAsIlN0eWxlIjp7IiRpZCI6IjE3NCIsIlRpbWViYW5kU3R5bGUiOnsiJGlkIjoiMTc1IiwiU2NhbGVNYXJraW5nIjoxLCJTaGFwZSI6MCwiU2hhcGVTdHlsZSI6eyIkaWQiOiIxNzYiLCJNYXJnaW4iOnsiJGlkIjoiMTc3IiwiVG9wIjowLjAsIkxlZnQiOjEwLjAsIlJpZ2h0IjoxMC4wLCJCb3R0b20iOjAuMH0sIlBhZGRpbmciOnsiJGlkIjoiMTc4IiwiVG9wIjozLjAsIkxlZnQiOjAuMCwiUmlnaHQiOjAuMCwiQm90dG9tIjozLjB9LCJCYWNrZ3JvdW5kIjp7IiRpZCI6IjE3OSIsIkNvbG9yIjp7IiRpZCI6IjE4MCIsIkEiOjI1NSwiUiI6NjgsIkciOjg0LCJCIjoxMDZ9fSwiSXNWaXNpYmxlIjp0cnVlLCJXaWR0aCI6ODU4LjAsIkhlaWdodCI6MTQuMzk5OTk5NjE4NTMwMjczLCJCb3JkZXJTdHlsZSI6eyIkaWQiOiIxODEiLCJMaW5lQ29sb3IiOnsiJGlkIjoiMTgyIiwiJHR5cGUiOiJOTFJFLkNvbW1vbi5Eb20uU29saWRDb2xvckJydXNoLCBOTFJFLkNvbW1vbiIsIkNvbG9yIjp7IiRpZCI6IjE4MyIsIkEiOjI1NSwiUiI6MjU1LCJHIjowLCJCIjowfX0sIkxpbmVXZWlnaHQiOjAuMCwiTGluZVR5cGUiOjAsIlBhcmVudFN0eWxlIjpudWxsfSwiUGFyZW50U3R5bGUiOm51bGx9LCJNaWRkbGVUaWVyU2hhcGVTdHlsZSI6eyIkaWQiOiIxODQiLCJNYXJnaW4iOnsiJGlkIjoiMTg1IiwiVG9wIjowLjAsIkxlZnQiOjEwLjAsIlJpZ2h0IjoxMC4wLCJCb3R0b20iOjAuMH0sIlBhZGRpbmciOnsiJGlkIjoiMTg2IiwiVG9wIjozLjAsIkxlZnQiOjAuMCwiUmlnaHQiOjAuMCwiQm90dG9tIjozLjB9LCJCYWNrZ3JvdW5kIjp7IiRpZCI6IjE4NyIsIkNvbG9yIjp7IiRpZCI6IjE4OCIsIkEiOjI1NSwiUiI6NjgsIkciOjg0LCJCIjoxMDZ9fSwiSXNWaXNpYmxlIjp0cnVlLCJXaWR0aCI6ODU4LjAsIkhlaWdodCI6MTQuMzk5OTk5NjE4NTMwMjczLCJCb3JkZXJTdHlsZSI6eyIkaWQiOiIxODkiLCJMaW5lQ29sb3IiOnsiJGlkIjoiMTkwIiwiJHR5cGUiOiJOTFJFLkNvbW1vbi5Eb20uU29saWRDb2xvckJydXNoLCBOTFJFLkNvbW1vbiIsIkNvbG9yIjp7IiRpZCI6IjE5MSIsIkEiOjI1NSwiUiI6MjU1LCJHIjowLCJCIjowfX0sIkxpbmVXZWlnaHQiOjAuMCwiTGluZVR5cGUiOjAsIlBhcmVudFN0eWxlIjpudWxsfSwiUGFyZW50U3R5bGUiOm51bGx9LCJCb3R0b21UaWVyU2hhcGVTdHlsZSI6eyIkaWQiOiIxOTIiLCJNYXJnaW4iOnsiJGlkIjoiMTkzIiwiVG9wIjowLjAsIkxlZnQiOjEwLjAsIlJpZ2h0IjoxMC4wLCJCb3R0b20iOjAuMH0sIlBhZGRpbmciOnsiJGlkIjoiMTk0IiwiVG9wIjozLjAsIkxlZnQiOjAuMCwiUmlnaHQiOjAuMCwiQm90dG9tIjozLjB9LCJCYWNrZ3JvdW5kIjp7IiRpZCI6IjE5NSIsIkNvbG9yIjp7IiRpZCI6IjE5NiIsIkEiOjI1NSwiUiI6NjgsIkciOjg0LCJCIjoxMDZ9fSwiSXNWaXNpYmxlIjp0cnVlLCJXaWR0aCI6ODU4LjAsIkhlaWdodCI6MTQuMzk5OTk5NjE4NTMwMjczLCJCb3JkZXJTdHlsZSI6eyIkaWQiOiIxOTciLCJMaW5lQ29sb3IiOnsiJGlkIjoiMTk4IiwiJHR5cGUiOiJOTFJFLkNvbW1vbi5Eb20uU29saWRDb2xvckJydXNoLCBOTFJFLkNvbW1vbiIsIkNvbG9yIjp7IiRpZCI6IjE5OSIsIkEiOjI1NSwiUiI6MjU1LCJHIjowLCJCIjowfX0sIkxpbmVXZWlnaHQiOjAuMCwiTGluZVR5cGUiOjAsIlBhcmVudFN0eWxlIjpudWxsfSwiUGFyZW50U3R5bGUiOm51bGx9LCJSaWdodEVuZENhcHNTdHlsZSI6eyIkaWQiOiIyMDAiLCJGb250U2V0dGluZ3MiOnsiJGlkIjoiMjAxIiwiRm9udFNpemUiOjE4LCJGb250TmFtZSI6IkNhbGlicmkiLCJJc0JvbGQiOnRydWUsIklzSXRhbGljIjpmYWxzZSwiSXNVbmRlcmxpbmVkIjpmYWxzZSwiUGFyZW50U3R5bGUiOm51bGx9LCJBdXRvU2l6ZSI6MCwiRm9yZWdyb3VuZCI6eyIkaWQiOiIyMDIiLCJDb2xvciI6eyIkaWQiOiIyMDM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wNCIsIlRvcCI6MC4wLCJMZWZ0IjowLjAsIlJpZ2h0IjoyMC4wLCJCb3R0b20iOjAuMH0sIlBhZGRpbmciOnsiJGlkIjoiMjA1IiwiVG9wIjowLjAsIkxlZnQiOjAuMCwiUmlnaHQiOjAuMCwiQm90dG9tIjowLjB9LCJCYWNrZ3JvdW5kIjp7IiRpZCI6IjIwNiIsIkNvbG9yIjp7IiRyZWYiOiIyMiJ9fSwiSXNWaXNpYmxlIjpmYWxzZSwiV2lkdGgiOjAuMCwiSGVpZ2h0IjowLjAsIkJvcmRlclN0eWxlIjpudWxsLCJQYXJlbnRTdHlsZSI6bnVsbH0sIkxlZnRFbmRDYXBzU3R5bGUiOnsiJGlkIjoiMjA3IiwiRm9udFNldHRpbmdzIjp7IiRpZCI6IjIwOCIsIkZvbnRTaXplIjoxOCwiRm9udE5hbWUiOiJDYWxpYnJpIiwiSXNCb2xkIjp0cnVlLCJJc0l0YWxpYyI6ZmFsc2UsIklzVW5kZXJsaW5lZCI6ZmFsc2UsIlBhcmVudFN0eWxlIjpudWxsfSwiQXV0b1NpemUiOjAsIkZvcmVncm91bmQiOnsiJGlkIjoiMjA5IiwiQ29sb3IiOnsiJGlkIjoiMjEw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MTEiLCJUb3AiOjAuMCwiTGVmdCI6MzkuNTA2NjY2NjY2NjY2NjYxLCJSaWdodCI6MC4wLCJCb3R0b20iOjAuMH0sIlBhZGRpbmciOnsiJGlkIjoiMjEyIiwiVG9wIjowLjAsIkxlZnQiOjAuMCwiUmlnaHQiOjAuMCwiQm90dG9tIjowLjB9LCJCYWNrZ3JvdW5kIjp7IiRpZCI6IjIxMyIsIkNvbG9yIjp7IiRyZWYiOiIyMiJ9fSwiSXNWaXNpYmxlIjpmYWxzZSwiV2lkdGgiOjAuMCwiSGVpZ2h0IjowLjAsIkJvcmRlclN0eWxlIjpudWxsLCJQYXJlbnRTdHlsZSI6bnVsbH0sIlRvZGF5VGV4dFN0eWxlIjp7IiRpZCI6IjIxNCIsIkZvbnRTZXR0aW5ncyI6eyIkaWQiOiIyMTUiLCJGb250U2l6ZSI6MTIsIkZvbnROYW1lIjoiQ2FsaWJyaSIsIklzQm9sZCI6ZmFsc2UsIklzSXRhbGljIjpmYWxzZSwiSXNVbmRlcmxpbmVkIjpmYWxzZSwiUGFyZW50U3R5bGUiOm51bGx9LCJBdXRvU2l6ZSI6MCwiRm9yZWdyb3VuZCI6eyIkaWQiOiIyMTYiLCJDb2xvciI6eyIkaWQiOiIyMTc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jE4IiwiVG9wIjowLjAsIkxlZnQiOjAuMCwiUmlnaHQiOjAuMCwiQm90dG9tIjowLjB9LCJQYWRkaW5nIjp7IiRpZCI6IjIxOSIsIlRvcCI6MC4wLCJMZWZ0IjowLjAsIlJpZ2h0IjowLjAsIkJvdHRvbSI6MC4wfSwiQmFja2dyb3VuZCI6eyIkaWQiOiIyMjAiLCJDb2xvciI6eyIkcmVmIjoiMjIifX0sIklzVmlzaWJsZSI6dHJ1ZSwiV2lkdGgiOjAuMCwiSGVpZ2h0IjowLjAsIkJvcmRlclN0eWxlIjpudWxsLCJQYXJlbnRTdHlsZSI6bnVsbH0sIlRvZGF5TWFya2VyU3R5bGUiOnsiJGlkIjoiMjIxIiwiTWFyZ2luIjp7IiRpZCI6IjIyMiIsIlRvcCI6MC4wLCJMZWZ0IjowLjAsIlJpZ2h0IjowLjAsIkJvdHRvbSI6MC4wfSwiUGFkZGluZyI6eyIkaWQiOiIyMjMiLCJUb3AiOjAuMCwiTGVmdCI6MC4wLCJSaWdodCI6MC4wLCJCb3R0b20iOjAuMH0sIkJhY2tncm91bmQiOnsiJGlkIjoiMjI0IiwiQ29sb3IiOnsiJGlkIjoiMjI1IiwiQSI6MjU1LCJSIjoyNTUsIkciOjAsIkIiOjB9fSwiSXNWaXNpYmxlIjp0cnVlLCJXaWR0aCI6MC4wLCJIZWlnaHQiOjAuMCwiQm9yZGVyU3R5bGUiOm51bGwsIlBhcmVudFN0eWxlIjpudWxsfSwiU2NhbGVTdHlsZSI6eyIkaWQiOiIyMjYiLCJTaGFwZSI6MCwiU2hvd1NlZ21lbnRTZXBhcmF0b3JzIjp0cnVlLCJTZWdtZW50U2VwYXJhdG9yT3BhY2l0eSI6MzAsIkhhc0JlZW5WaXNpYmxlQmVmb3JlIjp0cnVlLCJGb250U2V0dGluZ3MiOnsiJGlkIjoiMjI3IiwiRm9udFNpemUiOjEyLCJGb250TmFtZSI6IkNhbGlicmkiLCJJc0JvbGQiOmZhbHNlLCJJc0l0YWxpYyI6ZmFsc2UsIklzVW5kZXJsaW5lZCI6ZmFsc2UsIlBhcmVudFN0eWxlIjpudWxsfSwiQXV0b1NpemUiOjAsIkZvcmVncm91bmQiOnsiJGlkIjoiMjI4IiwiQ29sb3IiOnsiJGlkIjoiMjI5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IzMCIsIlRvcCI6MC4wLCJMZWZ0Ijo1LjAsIlJpZ2h0IjowLjAsIkJvdHRvbSI6MC4wfSwiUGFkZGluZyI6eyIkaWQiOiIyMzEiLCJUb3AiOjAuMCwiTGVmdCI6MC4wLCJSaWdodCI6MC4wLCJCb3R0b20iOjAuMH0sIkJhY2tncm91bmQiOnsiJGlkIjoiMjMyIiwiQ29sb3IiOnsiJHJlZiI6IjIyIn19LCJJc1Zpc2libGUiOnRydWUsIldpZHRoIjowLjAsIkhlaWdodCI6MC4wLCJCb3JkZXJTdHlsZSI6bnVsbCwiUGFyZW50U3R5bGUiOm51bGx9LCJTaW5nbGVTY2FsZVNoYXBlU3R5bGUiOnsiJGlkIjoiMjMzIiwiU2hhcGUiOjMsIkhlaWdodCI6MjAuMH0sIk1pZGRsZVRpZXJTY2FsZVN0eWxlIjp7IiRpZCI6IjIzNCIsIlNoYXBlIjowLCJTaG93U2VnbWVudFNlcGFyYXRvcnMiOnRydWUsIlNlZ21lbnRTZXBhcmF0b3JPcGFjaXR5IjozMCwiSGFzQmVlblZpc2libGVCZWZvcmUiOnRydWUsIkZvbnRTZXR0aW5ncyI6eyIkaWQiOiIyMzUiLCJGb250U2l6ZSI6MTIsIkZvbnROYW1lIjoiQ2FsaWJyaSIsIklzQm9sZCI6ZmFsc2UsIklzSXRhbGljIjpmYWxzZSwiSXNVbmRlcmxpbmVkIjpmYWxzZSwiUGFyZW50U3R5bGUiOm51bGx9LCJBdXRvU2l6ZSI6MCwiRm9yZWdyb3VuZCI6eyIkcmVmIjoiMjI4In0sIk1heFdpZHRoIjoyMDAuMCwiTWF4SGVpZ2h0IjoiSW5maW5pdHkiLCJTbWFydEZvcmVncm91bmRJc0FjdGl2ZSI6ZmFsc2UsIkhvcml6b250YWxBbGlnbm1lbnQiOjAsIlZlcnRpY2FsQWxpZ25tZW50IjoxLCJTbWFydEZvcmVncm91bmQiOm51bGwsIkJhY2tncm91bmRGaWxsVHlwZSI6MCwiTWFyZ2luIjp7IiRpZCI6IjIzNiIsIlRvcCI6MC4wLCJMZWZ0Ijo1LjAsIlJpZ2h0IjowLjAsIkJvdHRvbSI6MC4wfSwiUGFkZGluZyI6eyIkaWQiOiIyMzciLCJUb3AiOjAuMCwiTGVmdCI6MC4wLCJSaWdodCI6MC4wLCJCb3R0b20iOjAuMH0sIkJhY2tncm91bmQiOnsiJGlkIjoiMjM4IiwiQ29sb3IiOnsiJGlkIjoiMjM5IiwiQSI6ODksIlIiOjAsIkciOjAsIkIiOjB9fSwiSXNWaXNpYmxlIjp0cnVlLCJXaWR0aCI6MC4wLCJIZWlnaHQiOjAuMCwiQm9yZGVyU3R5bGUiOm51bGwsIlBhcmVudFN0eWxlIjpudWxsfSwiQm90dG9tVGllclNjYWxlU3R5bGUiOnsiJGlkIjoiMjQwIiwiU2hhcGUiOjAsIlNob3dTZWdtZW50U2VwYXJhdG9ycyI6ZmFsc2UsIlNlZ21lbnRTZXBhcmF0b3JPcGFjaXR5IjozMCwiSGFzQmVlblZpc2libGVCZWZvcmUiOmZhbHNlLCJGb250U2V0dGluZ3MiOnsiJGlkIjoiMjQxIiwiRm9udFNpemUiOjEyLCJGb250TmFtZSI6IkNhbGlicmkiLCJJc0JvbGQiOmZhbHNlLCJJc0l0YWxpYyI6ZmFsc2UsIklzVW5kZXJsaW5lZCI6ZmFsc2UsIlBhcmVudFN0eWxlIjpudWxsfSwiQXV0b1NpemUiOjAsIkZvcmVncm91bmQiOnsiJGlkIjoiMjQyIiwiQ29sb3IiOnsiJGlkIjoiM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I0NCIsIlRvcCI6MC4wLCJMZWZ0Ijo1LjAsIlJpZ2h0IjowLjAsIkJvdHRvbSI6MC4wfSwiUGFkZGluZyI6eyIkaWQiOiIyNDUiLCJUb3AiOjAuMCwiTGVmdCI6MC4wLCJSaWdodCI6MC4wLCJCb3R0b20iOjAuMH0sIkJhY2tncm91bmQiOnsiJGlkIjoiMjQ2IiwiQ29sb3IiOnsiJGlkIjoiMjQ3IiwiQSI6ODksIlIiOjAsIkciOjAsIkIiOjB9fSwiSXNWaXNpYmxlIjpmYWxzZSwiV2lkdGgiOjAuMCwiSGVpZ2h0IjowLjAsIkJvcmRlclN0eWxlIjpudWxsLCJQYXJlbnRTdHlsZSI6bnVsbH0sIkVsYXBzZWRUaW1lQmFja2dyb3VuZCI6eyIkaWQiOiIyNDgiLCJDb2xvciI6eyIkaWQiOiIyNDkiLCJBIjoxOTEsIlIiOjI1NSwiRyI6MCwiQiI6MH19LCJBcHBlbmRZZWFyT25ZZWFyQ2hhbmdlIjpmYWxzZSwiRWxhcHNlZFRpbWVGb3JtYXQiOjIsIlRvZGF5TWFya2VyUG9zaXRpb24iOjAsIlF1aWNrUG9zaXRpb24iOjMsIkFic29sdXRlUG9zaXRpb24iOjEyNy4zNSwiTWFyZ2luIjp7IiRpZCI6IjI1MCIsIlRvcCI6MC4wLCJMZWZ0IjoxMC4wLCJSaWdodCI6MTAuMCwiQm90dG9tIjowLjB9LCJQYWRkaW5nIjp7IiRpZCI6IjI1MSIsIlRvcCI6MC4wLCJMZWZ0IjowLjAsIlJpZ2h0IjowLjAsIkJvdHRvbSI6MC4wfSwiQmFja2dyb3VuZCI6eyIkaWQiOiIyNTIiLCJDb2xvciI6eyIkaWQiOiIyNTMiLCJBIjoyNTUsIlIiOjQ3LCJHIjo1NCwiQiI6MTUzfX0sIklzVmlzaWJsZSI6dHJ1ZSwiV2lkdGgiOjAuMCwiSGVpZ2h0IjowLjAsIkJvcmRlclN0eWxlIjpudWxsLCJQYXJlbnRTdHlsZSI6bnVsbH0sIkRlZmF1bHRNaWxlc3RvbmVTdHlsZSI6eyIkaWQiOiIyNTQiLCJTaGFwZSI6MiwiQ29ubmVjdG9yTWFyZ2luIjp7IiRpZCI6IjI1NSIsIlRvcCI6MC4wLCJMZWZ0IjoyLjAsIlJpZ2h0IjoyLjAsIkJvdHRvbSI6MC4wfSwiQ29ubmVjdG9yU3R5bGUiOnsiJGlkIjoiMjU2IiwiTGluZUNvbG9yIjp7IiRpZCI6IjI1NyIsIiR0eXBlIjoiTkxSRS5Db21tb24uRG9tLlNvbGlkQ29sb3JCcnVzaCwgTkxSRS5Db21tb24iLCJDb2xvciI6eyIkaWQiOiIyNTgiLCJBIjoxMjcsIlIiOjc5LCJHIjoxMjksIkIiOjE4OX19LCJMaW5lV2VpZ2h0IjoxLjAsIkxpbmVUeXBlIjowLCJQYXJlbnRTdHlsZSI6bnVsbH0sIklzQmVsb3dUaW1lYmFuZCI6ZmFsc2UsIlBvc2l0aW9uT25UYXNrIjowLCJIaWRlRGF0ZSI6ZmFsc2UsIlNoYXBlU2l6ZSI6MSwiU3BhY2luZyI6Mi4wLCJQYWRkaW5nIjp7IiRpZCI6IjI1OSIsIlRvcCI6Ny4wLCJMZWZ0IjozLjAsIlJpZ2h0IjowLjAsIkJvdHRvbSI6Mi4wfSwiU2hhcGVTdHlsZSI6eyIkaWQiOiIyNjAiLCJNYXJnaW4iOnsiJHJlZiI6IjgifSwiUGFkZGluZyI6eyIkcmVmIjoiOSJ9LCJCYWNrZ3JvdW5kIjp7IiRpZCI6IjI2MSIsIkNvbG9yIjp7IiRpZCI6IjI2MiIsIkEiOjI1NSwiUiI6MCwiRyI6MTE0LCJCIjoxODh9fSwiSXNWaXNpYmxlIjp0cnVlLCJXaWR0aCI6MTMuMCwiSGVpZ2h0IjoxMy4wLCJCb3JkZXJTdHlsZSI6eyIkaWQiOiIyNjMiLCJMaW5lQ29sb3IiOnsiJHJlZiI6IjEzIn0sIkxpbmVXZWlnaHQiOjAuMCwiTGluZVR5cGUiOjAsIlBhcmVudFN0eWxlIjpudWxsfSwiUGFyZW50U3R5bGUiOm51bGx9LCJUaXRsZVN0eWxlIjp7IiRpZCI6IjI2NCIsIkZvbnRTZXR0aW5ncyI6eyIkaWQiOiIyNjUiLCJGb250U2l6ZSI6MTEsIkZvbnROYW1lIjoiQ2FsaWJyaSIsIklzQm9sZCI6dHJ1ZSwiSXNJdGFsaWMiOmZhbHNlLCJJc1VuZGVybGluZWQiOmZhbHNlLCJQYXJlbnRTdHlsZSI6bnVsbH0sIkF1dG9TaXplIjowLCJGb3JlZ3JvdW5kIjp7IiRyZWYiOiIxNyJ9LCJNYXhXaWR0aCI6MjAwLjAsIk1heEhlaWdodCI6IkluZmluaXR5IiwiU21hcnRGb3JlZ3JvdW5kSXNBY3RpdmUiOmZhbHNlLCJIb3Jpem9udGFsQWxpZ25tZW50IjowLCJWZXJ0aWNhbEFsaWdubWVudCI6MCwiU21hcnRGb3JlZ3JvdW5kIjpudWxsLCJCYWNrZ3JvdW5kRmlsbFR5cGUiOjAsIk1hcmdpbiI6eyIkcmVmIjoiMTkifSwiUGFkZGluZyI6eyIkcmVmIjoiMjAifSwiQmFja2dyb3VuZCI6eyIkcmVmIjoiMjEifSwiSXNWaXNpYmxlIjp0cnVlLCJXaWR0aCI6MC4wLCJIZWlnaHQiOjAuMCwiQm9yZGVyU3R5bGUiOm51bGwsIlBhcmVudFN0eWxlIjpudWxsfSwiRGF0ZVN0eWxlIjp7IiRpZCI6IjI2NiIsIkZvbnRTZXR0aW5ncyI6eyIkaWQiOiIyNjciLCJGb250U2l6ZSI6MTAsIkZvbnROYW1lIjoiQ2FsaWJyaSIsIklzQm9sZCI6ZmFsc2UsIklzSXRhbGljIjpmYWxzZSwiSXNVbmRlcmxpbmVkIjpmYWxzZSwiUGFyZW50U3R5bGUiOm51bGx9LCJBdXRvU2l6ZSI6MCwiRm9yZWdyb3VuZCI6eyIkcmVmIjoiMjUifSwiTWF4V2lkdGgiOjIwMC4wLCJNYXhIZWlnaHQiOiJJbmZpbml0eSIsIlNtYXJ0Rm9yZWdyb3VuZElzQWN0aXZlIjpmYWxzZSwiSG9yaXpvbnRhbEFsaWdubWVudCI6MCwiVmVydGljYWxBbGlnbm1lbnQiOjAsIlNtYXJ0Rm9yZWdyb3VuZCI6bnVsbCwiQmFja2dyb3VuZEZpbGxUeXBlIjowLCJNYXJnaW4iOnsiJHJlZiI6IjI3In0sIlBhZGRpbmciOnsiJHJlZiI6IjI4In0sIkJhY2tncm91bmQiOnsiJHJlZiI6IjI5In0sIklzVmlzaWJsZSI6dHJ1ZSwiV2lkdGgiOjAuMCwiSGVpZ2h0IjowLjAsIkJvcmRlclN0eWxlIjpudWxsLCJQYXJlbnRTdHlsZSI6bnVsbH0sIkRhdGVGb3JtYXQiOnsiJHJlZiI6IjMwIn0sIldlZWtOdW1iZXJpbmciOnsiJGlkIjoiMjY4IiwiRm9ybWF0IjowLCJJc1Zpc2libGUiOmZhbHNlLCJMYXN0S25vd25WaXNpYmlsaXR5U3RhdGUiOmZhbHNlfSwiSXNWaXNpYmxlIjp0cnVlLCJQYXJlbnRTdHlsZSI6bnVsbH0sIkRlZmF1bHRUYXNrU3R5bGUiOnsiJGlkIjoiMjY5IiwiU2hhcGUiOjEsIlNoYXBlVGhpY2tuZXNzIjowLCJEdXJhdGlvbkZvcm1hdCI6MCwiSW5jbHVkZU5vbldvcmtpbmdEYXlzSW5EdXJhdGlvbiI6ZmFsc2UsIlBlcmNlbnRhZ2VDb21wbGV0ZVN0eWxlIjp7IiRpZCI6IjI3MCIsIkZvbnRTZXR0aW5ncyI6eyIkaWQiOiIyNzEiLCJGb250U2l6ZSI6MTAsIkZvbnROYW1lIjoiQ2FsaWJyaSIsIklzQm9sZCI6ZmFsc2UsIklzSXRhbGljIjpmYWxzZSwiSXNVbmRlcmxpbmVkIjpmYWxzZSwiUGFyZW50U3R5bGUiOm51bGx9LCJBdXRvU2l6ZSI6MCwiRm9yZWdyb3VuZCI6eyIkaWQiOiIyNzIiLCJDb2xvciI6eyIkaWQiOiIyNz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NzQiLCJUb3AiOjAuMCwiTGVmdCI6MC4wLCJSaWdodCI6MC4wLCJCb3R0b20iOjAuMH0sIlBhZGRpbmciOnsiJGlkIjoiMjc1IiwiVG9wIjowLjAsIkxlZnQiOjAuMCwiUmlnaHQiOjAuMCwiQm90dG9tIjowLjB9LCJCYWNrZ3JvdW5kIjp7IiRpZCI6IjI3NiIsIkNvbG9yIjp7IiRyZWYiOiIyMiJ9fSwiSXNWaXNpYmxlIjp0cnVlLCJXaWR0aCI6MC4wLCJIZWlnaHQiOjAuMCwiQm9yZGVyU3R5bGUiOm51bGwsIlBhcmVudFN0eWxlIjpudWxsfSwiRHVyYXRpb25TdHlsZSI6eyIkaWQiOiIyNzciLCJGb250U2V0dGluZ3MiOnsiJGlkIjoiMjc4IiwiRm9udFNpemUiOjEwLCJGb250TmFtZSI6IkNhbGlicmkiLCJJc0JvbGQiOmZhbHNlLCJJc0l0YWxpYyI6ZmFsc2UsIklzVW5kZXJsaW5lZCI6ZmFsc2UsIlBhcmVudFN0eWxlIjpudWxsfSwiQXV0b1NpemUiOjAsIkZvcmVncm91bmQiOnsiJGlkIjoiMjc5IiwiQ29sb3IiOnsiJGlkIjoiMjg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gxIiwiVG9wIjowLjAsIkxlZnQiOjAuMCwiUmlnaHQiOjAuMCwiQm90dG9tIjowLjB9LCJQYWRkaW5nIjp7IiRpZCI6IjI4MiIsIlRvcCI6MC4wLCJMZWZ0IjowLjAsIlJpZ2h0IjowLjAsIkJvdHRvbSI6MC4wfSwiQmFja2dyb3VuZCI6eyIkaWQiOiIyODMiLCJDb2xvciI6eyIkcmVmIjoiMjIifX0sIklzVmlzaWJsZSI6dHJ1ZSwiV2lkdGgiOjAuMCwiSGVpZ2h0IjowLjAsIkJvcmRlclN0eWxlIjpudWxsLCJQYXJlbnRTdHlsZSI6bnVsbH0sIkhvcml6b250YWxDb25uZWN0b3JTdHlsZSI6eyIkaWQiOiIyODQiLCJMaW5lQ29sb3IiOnsiJGlkIjoiMjg1IiwiJHR5cGUiOiJOTFJFLkNvbW1vbi5Eb20uU29saWRDb2xvckJydXNoLCBOTFJFLkNvbW1vbiIsIkNvbG9yIjp7IiRpZCI6IjI4NiIsIkEiOjI1NSwiUiI6MjA0LCJHIjoyMDQsIkIiOjIwNH19LCJMaW5lV2VpZ2h0IjoxLjAsIkxpbmVUeXBlIjowLCJQYXJlbnRTdHlsZSI6bnVsbH0sIlZlcnRpY2FsQ29ubmVjdG9yU3R5bGUiOnsiJGlkIjoiMjg3IiwiTGluZUNvbG9yIjp7IiRpZCI6IjI4OCIsIiR0eXBlIjoiTkxSRS5Db21tb24uRG9tLlNvbGlkQ29sb3JCcnVzaCwgTkxSRS5Db21tb24iLCJDb2xvciI6eyIkaWQiOiIyODkiLCJBIjoyNTUsIlIiOjIwNCwiRyI6MjA0LCJCIjoyMDR9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MywiSXNCZWxvd1RpbWViYW5kIjpmYWxzZSwiUGVyY2VudGFnZUNvbXBsZXRlU2hhcGVPcGFjaXR5IjozNSwiU2hhcGVTdHlsZSI6eyIkaWQiOiIyOTAiLCJNYXJnaW4iOnsiJGlkIjoiMjkxIiwiVG9wIjowLjAsIkxlZnQiOjQuMCwiUmlnaHQiOjQuMCwiQm90dG9tIjowLjB9LCJQYWRkaW5nIjp7IiRpZCI6IjI5MiIsIlRvcCI6MC4wLCJMZWZ0IjowLjAsIlJpZ2h0IjowLjAsIkJvdHRvbSI6MC4wfSwiQmFja2dyb3VuZCI6eyIkaWQiOiIyOTMiLCJDb2xvciI6eyIkaWQiOiIyOTQiLCJBIjoyNTUsIlIiOjAsIkciOjExNCwiQiI6MTg4fX0sIklzVmlzaWJsZSI6dHJ1ZSwiV2lkdGgiOjAuMCwiSGVpZ2h0IjoxMC4wLCJCb3JkZXJTdHlsZSI6eyIkaWQiOiIyOTUiLCJMaW5lQ29sb3IiOnsiJGlkIjoiMjk2IiwiJHR5cGUiOiJOTFJFLkNvbW1vbi5Eb20uU29saWRDb2xvckJydXNoLCBOTFJFLkNvbW1vbiIsIkNvbG9yIjp7IiRpZCI6IjI5NyIsIkEiOjI1NSwiUiI6MjU1LCJHIjowLCJCIjowfX0sIkxpbmVXZWlnaHQiOjAuMCwiTGluZVR5cGUiOjAsIlBhcmVudFN0eWxlIjpudWxsfSwiUGFyZW50U3R5bGUiOm51bGx9LCJUaXRsZVN0eWxlIjp7IiRpZCI6IjI5OCIsIkZvbnRTZXR0aW5ncyI6eyIkaWQiOiIyOTkiLCJGb250U2l6ZSI6MTEsIkZvbnROYW1lIjoiQ2FsaWJyaSIsIklzQm9sZCI6dHJ1ZSwiSXNJdGFsaWMiOmZhbHNlLCJJc1VuZGVybGluZWQiOmZhbHNlLCJQYXJlbnRTdHlsZSI6bnVsbH0sIkF1dG9TaXplIjowLCJGb3JlZ3JvdW5kIjp7IiRpZCI6IjMwMCIsIkNvbG9yIjp7IiRpZCI6IjMwM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zMDIiLCJUb3AiOjAuMCwiTGVmdCI6MC4wLCJSaWdodCI6MC4wLCJCb3R0b20iOjAuMH0sIlBhZGRpbmciOnsiJGlkIjoiMzAzIiwiVG9wIjowLjAsIkxlZnQiOjAuMCwiUmlnaHQiOjAuMCwiQm90dG9tIjowLjB9LCJCYWNrZ3JvdW5kIjp7IiRpZCI6IjMwNCIsIkNvbG9yIjp7IiRyZWYiOiIyMiJ9fSwiSXNWaXNpYmxlIjp0cnVlLCJXaWR0aCI6MC4wLCJIZWlnaHQiOjAuMCwiQm9yZGVyU3R5bGUiOm51bGwsIlBhcmVudFN0eWxlIjpudWxsfSwiRGF0ZVN0eWxlIjp7IiRpZCI6IjMwNSIsIkZvbnRTZXR0aW5ncyI6eyIkaWQiOiIzMDYiLCJGb250U2l6ZSI6MTAsIkZvbnROYW1lIjoiQ2FsaWJyaSIsIklzQm9sZCI6ZmFsc2UsIklzSXRhbGljIjpmYWxzZSwiSXNVbmRlcmxpbmVkIjpmYWxzZSwiUGFyZW50U3R5bGUiOm51bGx9LCJBdXRvU2l6ZSI6MCwiRm9yZWdyb3VuZCI6eyIkaWQiOiIzMDciLCJDb2xvciI6eyIkaWQiOiIzMD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wOSIsIlRvcCI6MC4wLCJMZWZ0IjowLjAsIlJpZ2h0IjowLjAsIkJvdHRvbSI6MC4wfSwiUGFkZGluZyI6eyIkaWQiOiIzMTAiLCJUb3AiOjAuMCwiTGVmdCI6MC4wLCJSaWdodCI6MC4wLCJCb3R0b20iOjAuMH0sIkJhY2tncm91bmQiOnsiJGlkIjoiMzExIiwiQ29sb3IiOnsiJHJlZiI6IjIyIn19LCJJc1Zpc2libGUiOnRydWUsIldpZHRoIjowLjAsIkhlaWdodCI6MC4wLCJCb3JkZXJTdHlsZSI6bnVsbCwiUGFyZW50U3R5bGUiOm51bGx9LCJEYXRlRm9ybWF0Ijp7IiRpZCI6IjMx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MTMiLCJGb3JtYXQiOjAsIklzVmlzaWJsZSI6ZmFsc2UsIkxhc3RLbm93blZpc2liaWxpdHlTdGF0ZSI6ZmFsc2V9LCJJc1Zpc2libGUiOnRydWUsIlBhcmVudFN0eWxlIjpudWxsLCJfZXhwbGljaXRseVNldCI6eyIkaWQiOiIzMTQiLCJTaGFwZVN0eWxlIjpmYWxzZSwiVGl0bGVTdHlsZSI6ZmFsc2UsIkRhdGVTdHlsZSI6ZmFsc2UsIkhvcml6b250YWxDb25uZWN0b3JTdHlsZSI6ZmFsc2UsIlZlcnRpY2FsQ29ubmVjdG9yU3R5bGUiOmZhbHNlLCJQZXJjZW50YWdlQ29tcGxldGVTaGFwZU9wYWNpdHk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kRhdGVGb3JtYXQiOmZhbHNlLCJXZWVrTnVtYmVyaW5nIjpmYWxzZSwiSXNWaXNpYmxlIjpmYWxzZSwiTWFyZ2luIjpmYWxzZX19LCJHcmlkbGluZVBhbmVsU3R5bGUiOnsiJGlkIjoiMzE1IiwiR3JpZGxpbmVTdHlsZSI6eyIkaWQiOiIzMTYiLCJMaW5lQ29sb3IiOnsiJGlkIjoiMzE3IiwiJHR5cGUiOiJOTFJFLkNvbW1vbi5Eb20uU29saWRDb2xvckJydXNoLCBOTFJFLkNvbW1vbiIsIkNvbG9yIjp7IiRpZCI6IjMxOCIsIkEiOjM4LCJSIjo5MSwiRyI6MTU1LCJCIjoyMTN9fSwiTGluZVdlaWdodCI6MS4wLCJMaW5lVHlwZSI6MCwiUGFyZW50U3R5bGUiOm51bGx9LCJNYXJnaW4iOnsiJGlkIjoiMzE5IiwiVG9wIjowLjAsIkxlZnQiOjAuMCwiUmlnaHQiOjAuMCwiQm90dG9tIjowLjB9LCJQYWRkaW5nIjp7IiRpZCI6IjMyMCIsIlRvcCI6MC4wLCJMZWZ0IjowLjAsIlJpZ2h0IjowLjAsIkJvdHRvbSI6MC4wfSwiQmFja2dyb3VuZCI6bnVsbCwiSXNWaXNpYmxlIjp0cnVlLCJXaWR0aCI6MC4wLCJIZWlnaHQiOjAuMCwiQm9yZGVyU3R5bGUiOnsiJGlkIjoiMzIxIiwiTGluZUNvbG9yIjpudWxsLCJMaW5lV2VpZ2h0IjowLjAsIkxpbmVUeXBlIjowLCJQYXJlbnRTdHlsZSI6bnVsbH0sIlBhcmVudFN0eWxlIjpudWxsfSwiQWN0aXZpdHlMaW5lUGFuZWxTdHlsZSI6eyIkaWQiOiIzMjIiLCJBY3Rpdml0eUxpbmVTdHlsZSI6eyIkaWQiOiIzMjMiLCJMaW5lQ29sb3IiOnsiJGlkIjoiMzI0IiwiJHR5cGUiOiJOTFJFLkNvbW1vbi5Eb20uU29saWRDb2xvckJydXNoLCBOTFJFLkNvbW1vbiIsIkNvbG9yIjp7IiRpZCI6IjMyNSIsIkEiOjM4LCJSIjo2OCwiRyI6MTE0LCJCIjoxOTZ9fSwiTGluZVdlaWdodCI6MS4wLCJMaW5lVHlwZSI6MCwiUGFyZW50U3R5bGUiOm51bGx9LCJNYXJnaW4iOnsiJGlkIjoiMzI2IiwiVG9wIjowLjAsIkxlZnQiOjAuMCwiUmlnaHQiOjAuMCwiQm90dG9tIjowLjB9LCJQYWRkaW5nIjp7IiRpZCI6IjMyNyIsIlRvcCI6MC4wLCJMZWZ0IjowLjAsIlJpZ2h0IjowLjAsIkJvdHRvbSI6MC4wfSwiQmFja2dyb3VuZCI6bnVsbCwiSXNWaXNpYmxlIjp0cnVlLCJXaWR0aCI6MC4wLCJIZWlnaHQiOjAuMCwiQm9yZGVyU3R5bGUiOnsiJGlkIjoiMzI4IiwiTGluZUNvbG9yIjpudWxsLCJMaW5lV2VpZ2h0IjowLjAsIkxpbmVUeXBlIjowLCJQYXJlbnRTdHlsZSI6bnVsbH0sIlBhcmVudFN0eWxlIjpudWxsfSwiU2hvd0VsYXBzZWRUaW1lR3JhZGllbnRTdHlsZSI6ZmFsc2UsIlRpbWViYW5kUmVzZXJ2ZWRMZWZ0QXJlYVN0eWxlIjp7IiRpZCI6IjMyOSIsIkFjdGl2aXR5SGVhZGVyV2lkdGgiOjAuMCwiSXNTZXQiOmZhbHNlfSwiRGVmYXVsdFN3aW1sYW5lU3R5bGUiOm51bGx9LCJTY2FsZSI6bnVsbCwiU2NhbGVWMiI6eyIkaWQiOiIzMzAiLCJTdGFydERhdGUiOiIwMDAxLTAxLTAxVDAwOjAwOjAwIiwiRW5kRGF0ZSI6IjIwMjItMTAtMjFUMjM6NTk6MDAiLCJBdXRvRGF0ZVJhbmdlIjp0cnVlLCJXb3JraW5nRGF5cyI6MTI3LCJGaXNjYWxZZWFyIjp7IiRpZCI6IjMzMSIsIlN0YXJ0TW9udGgiOjEsIlVzZVN0YXJ0aW5nWWVhckZvck51bWJlcmluZyI6dHJ1ZSwiU2hvd0Zpc2NhbFllYXJMYWJlbCI6dHJ1ZX0sIlRvZGF5TWFya2VyVGV4dCI6IlRvZGF5IiwiQXV0b1NjYWxlVHlwZSI6ZmFsc2UsIlRpbWViYW5kU2NhbGVzIjp7IiRpZCI6IjMzMiIsIlRvcFNjYWxlTGF5ZXIiOnsiJGlkIjoiMzMzIiwiRm9ybWF0IjoiZGQvTU0iLCJUeXBlIjoxfSwiTWlkZGxlU2NhbGVMYXllciI6eyIkaWQiOiIzMzQiLCJGb3JtYXQiOiJ3IiwiVHlwZSI6MX0sIkJvdHRvbVNjYWxlTGF5ZXIiOnsiJGlkIjoiMzM1IiwiRm9ybWF0IjpudWxsLCJUeXBlIjowfX19LCJNaWxlc3RvbmVzIjpbeyIkaWQiOiIzMzYiLCJEYXRlIjoiMjAyMi0wOC0wOFQxMTo1OTowMCIsIlN0eWxlIjp7IiRpZCI6IjMzNyIsIlNoYXBlIjoxOSwiQ29ubmVjdG9yTWFyZ2luIjp7IiRpZCI6IjMzOCIsIlRvcCI6MC4wLCJMZWZ0IjoyLjAsIlJpZ2h0IjoyLjAsIkJvdHRvbSI6MC4wfSwiQ29ubmVjdG9yU3R5bGUiOnsiJGlkIjoiMzM5IiwiTGluZUNvbG9yIjp7IiRpZCI6IjM0MCIsIiR0eXBlIjoiTkxSRS5Db21tb24uRG9tLlNvbGlkQ29sb3JCcnVzaCwgTkxSRS5Db21tb24iLCJDb2xvciI6eyIkaWQiOiIzNDEiLCJBIjoxMjcsIlIiOjc5LCJHIjoxMjksIkIiOjE4OX19LCJMaW5lV2VpZ2h0IjoxLjAsIkxpbmVUeXBlIjowLCJQYXJlbnRTdHlsZSI6bnVsbH0sIklzQmVsb3dUaW1lYmFuZCI6ZmFsc2UsIlBvc2l0aW9uT25UYXNrIjowLCJIaWRlRGF0ZSI6ZmFsc2UsIlNoYXBlU2l6ZSI6MSwiU3BhY2luZyI6Mi4wLCJQYWRkaW5nIjp7IiRpZCI6IjM0MiIsIlRvcCI6Ny4wLCJMZWZ0IjozLjAsIlJpZ2h0IjowLjAsIkJvdHRvbSI6Mi4wfSwiU2hhcGVTdHlsZSI6eyIkaWQiOiIzNDMiLCJNYXJnaW4iOnsiJGlkIjoiMzQ0IiwiVG9wIjowLjAsIkxlZnQiOjAuMCwiUmlnaHQiOjAuMCwiQm90dG9tIjowLjB9LCJQYWRkaW5nIjp7IiRpZCI6IjM0NSIsIlRvcCI6MC4wLCJMZWZ0IjowLjAsIlJpZ2h0IjowLjAsIkJvdHRvbSI6MC4wfSwiQmFja2dyb3VuZCI6eyIkaWQiOiIzNDYiLCJDb2xvciI6eyIkaWQiOiIzNDciLCJBIjoyNTUsIlIiOjE3OCwiRyI6MTQsIkIiOjE4fX0sIklzVmlzaWJsZSI6dHJ1ZSwiV2lkdGgiOjEzLjAsIkhlaWdodCI6MTMuMCwiQm9yZGVyU3R5bGUiOnsiJGlkIjoiMzQ4IiwiTGluZUNvbG9yIjp7IiRyZWYiOiIxMyJ9LCJMaW5lV2VpZ2h0IjowLjAsIkxpbmVUeXBlIjowLCJQYXJlbnRTdHlsZSI6bnVsbH0sIlBhcmVudFN0eWxlIjpudWxsfSwiVGl0bGVTdHlsZSI6eyIkaWQiOiIzNDkiLCJGb250U2V0dGluZ3MiOnsiJGlkIjoiMzUwIiwiRm9udFNpemUiOjExLCJGb250TmFtZSI6IkNhbGlicmkiLCJJc0JvbGQiOnRydWUsIklzSXRhbGljIjpmYWxzZSwiSXNVbmRlcmxpbmVkIjpmYWxzZSwiUGFyZW50U3R5bGUiOm51bGx9LCJBdXRvU2l6ZSI6MCwiRm9yZWdyb3VuZCI6eyIkaWQiOiIzNTEiLCJDb2xvciI6eyIkaWQiOiIzNT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UzIiwiVG9wIjowLjAsIkxlZnQiOjAuMCwiUmlnaHQiOjAuMCwiQm90dG9tIjowLjB9LCJQYWRkaW5nIjp7IiRpZCI6IjM1NCIsIlRvcCI6MC4wLCJMZWZ0IjowLjAsIlJpZ2h0IjowLjAsIkJvdHRvbSI6MC4wfSwiQmFja2dyb3VuZCI6eyIkcmVmIjoiMjEifSwiSXNWaXNpYmxlIjp0cnVlLCJXaWR0aCI6MC4wLCJIZWlnaHQiOjAuMCwiQm9yZGVyU3R5bGUiOnsiJGlkIjoiMzU1IiwiTGluZUNvbG9yIjpudWxsLCJMaW5lV2VpZ2h0IjowLjAsIkxpbmVUeXBlIjowLCJQYXJlbnRTdHlsZSI6bnVsbH0sIlBhcmVudFN0eWxlIjpudWxsfSwiRGF0ZVN0eWxlIjp7IiRpZCI6IjM1NiIsIkZvbnRTZXR0aW5ncyI6eyIkaWQiOiIzNTciLCJGb250U2l6ZSI6MTAsIkZvbnROYW1lIjoiQ2FsaWJyaSIsIklzQm9sZCI6ZmFsc2UsIklzSXRhbGljIjpmYWxzZSwiSXNVbmRlcmxpbmVkIjpmYWxzZSwiUGFyZW50U3R5bGUiOm51bGx9LCJBdXRvU2l6ZSI6MCwiRm9yZWdyb3VuZCI6eyIkaWQiOiIzNTgiLCJDb2xvciI6eyIkaWQiOiIzNT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2MCIsIlRvcCI6MC4wLCJMZWZ0IjowLjAsIlJpZ2h0IjowLjAsIkJvdHRvbSI6MC4wfSwiUGFkZGluZyI6eyIkaWQiOiIzNjEiLCJUb3AiOjAuMCwiTGVmdCI6MC4wLCJSaWdodCI6MC4wLCJCb3R0b20iOjAuMH0sIkJhY2tncm91bmQiOnsiJHJlZiI6IjI5In0sIklzVmlzaWJsZSI6dHJ1ZSwiV2lkdGgiOjAuMCwiSGVpZ2h0IjowLjAsIkJvcmRlclN0eWxlIjp7IiRpZCI6IjM2MiIsIkxpbmVDb2xvciI6bnVsbCwiTGluZVdlaWdodCI6MC4wLCJMaW5lVHlwZSI6MCwiUGFyZW50U3R5bGUiOm51bGx9LCJQYXJlbnRTdHlsZSI6bnVsbH0sIkRhdGVGb3JtYXQiOnsiJGlkIjoiMzY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2NCIsIkZvcm1hdCI6MCwiSXNWaXNpYmxlIjpmYWxzZSwiTGFzdEtub3duVmlzaWJpbGl0eVN0YXRlIjpmYWxzZX0sIklzVmlzaWJsZSI6dHJ1ZSwiUGFyZW50U3R5bGUiOm51bGx9LCJJbmRleCI6MCwiUGVyY2VudGFnZUNvbXBsZXRlIjpudWxsLCJQb3NpdGlvbiI6eyJSYXRpbyI6MC4wLCJJc0N1c3RvbSI6ZmFsc2V9LCJEYXRlRm9ybWF0Ijp7IiRyZWYiOiIzNjMifSwiV2Vla051bWJlcmluZyI6eyIkaWQiOiIzNjUiLCJGb3JtYXQiOjAsIklzVmlzaWJsZSI6ZmFsc2UsIkxhc3RLbm93blZpc2liaWxpdHlTdGF0ZSI6ZmFsc2V9LCJSZWxhdGVkVGFza0lkIjoiMDAwMDAwMDAtMDAwMC0wMDAwLTAwMDAtMDAwMDAwMDAwMDAwIiwiSWQiOiIxNzcxODg3MC03ZTU0LTQ4MzAtYjhjZS04ODRhNDViMTRkM2EiLCJJbXBvcnRJZCI6bnVsbCwiVGl0bGUiOiJQcm9qZWN0IFN0YXJ0IiwiTm90ZSI6bnVsbCwiSHlwZXJsaW5rIjp7IiRpZCI6IjM2NiIsIkFkZHJlc3MiOm51bGwsIlN1YkFkZHJlc3MiOm51bGx9LCJJc0NoYW5nZWQiOmZhbHNlLCJJc05ldyI6ZmFsc2V9LHsiJGlkIjoiMzY3IiwiRGF0ZSI6IjIwMjItMDgtMjlUMTE6NTk6MDAiLCJTdHlsZSI6eyIkaWQiOiIzNjgiLCJTaGFwZSI6MTksIkNvbm5lY3Rvck1hcmdpbiI6eyIkcmVmIjoiMjU1In0sIkNvbm5lY3RvclN0eWxlIjp7IiRpZCI6IjM2OSIsIkxpbmVDb2xvciI6eyIkcmVmIjoiMjU3In0sIkxpbmVXZWlnaHQiOjEuMCwiTGluZVR5cGUiOjAsIlBhcmVudFN0eWxlIjpudWxsfSwiSXNCZWxvd1RpbWViYW5kIjpmYWxzZSwiUG9zaXRpb25PblRhc2siOjAsIkhpZGVEYXRlIjpmYWxzZSwiU2hhcGVTaXplIjoxLCJTcGFjaW5nIjoyLjAsIlBhZGRpbmciOnsiJHJlZiI6IjI1OSJ9LCJTaGFwZVN0eWxlIjp7IiRpZCI6IjM3MCIsIk1hcmdpbiI6eyIkcmVmIjoiOCJ9LCJQYWRkaW5nIjp7IiRyZWYiOiI5In0sIkJhY2tncm91bmQiOnsiJGlkIjoiMzcxIiwiQ29sb3IiOnsiJGlkIjoiMzcyIiwiQSI6MjU1LCJSIjoxMTIsIkciOjE3MywiQiI6NzF9fSwiSXNWaXNpYmxlIjp0cnVlLCJXaWR0aCI6MTMuMCwiSGVpZ2h0IjoxMy4wLCJCb3JkZXJTdHlsZSI6eyIkaWQiOiIzNzMiLCJMaW5lQ29sb3IiOnsiJHJlZiI6IjEzIn0sIkxpbmVXZWlnaHQiOjAuMCwiTGluZVR5cGUiOjAsIlBhcmVudFN0eWxlIjpudWxsfSwiUGFyZW50U3R5bGUiOm51bGx9LCJUaXRsZVN0eWxlIjp7IiRpZCI6IjM3NCIsIkZvbnRTZXR0aW5ncyI6eyIkaWQiOiIzNzUiLCJGb250U2l6ZSI6MTEsIkZvbnROYW1lIjoiQ2FsaWJyaSIsIklzQm9sZCI6dHJ1ZSwiSXNJdGFsaWMiOmZhbHNlLCJJc1VuZGVybGluZWQiOmZhbHNlLCJQYXJlbnRTdHlsZSI6bnVsbH0sIkF1dG9TaXplIjowLCJGb3JlZ3JvdW5kIjp7IiRyZWYiOiIxNyJ9LCJNYXhXaWR0aCI6MjAwLjAsIk1heEhlaWdodCI6IkluZmluaXR5IiwiU21hcnRGb3JlZ3JvdW5kSXNBY3RpdmUiOmZhbHNlLCJIb3Jpem9udGFsQWxpZ25tZW50IjowLCJWZXJ0aWNhbEFsaWdubWVudCI6MCwiU21hcnRGb3JlZ3JvdW5kIjpudWxsLCJCYWNrZ3JvdW5kRmlsbFR5cGUiOjAsIk1hcmdpbiI6eyIkcmVmIjoiMTkifSwiUGFkZGluZyI6eyIkcmVmIjoiMjAifSwiQmFja2dyb3VuZCI6eyIkcmVmIjoiMjEifSwiSXNWaXNpYmxlIjp0cnVlLCJXaWR0aCI6MC4wLCJIZWlnaHQiOjAuMCwiQm9yZGVyU3R5bGUiOnsiJGlkIjoiMzc2IiwiTGluZUNvbG9yIjpudWxsLCJMaW5lV2VpZ2h0IjowLjAsIkxpbmVUeXBlIjowLCJQYXJlbnRTdHlsZSI6bnVsbH0sIlBhcmVudFN0eWxlIjpudWxsfSwiRGF0ZVN0eWxlIjp7IiRpZCI6IjM3NyIsIkZvbnRTZXR0aW5ncyI6eyIkaWQiOiIzNzgiLCJGb250U2l6ZSI6MTAsIkZvbnROYW1lIjoiQ2FsaWJyaSIsIklzQm9sZCI6ZmFsc2UsIklzSXRhbGljIjpmYWxzZSwiSXNVbmRlcmxpbmVkIjpmYWxzZSwiUGFyZW50U3R5bGUiOm51bGx9LCJBdXRvU2l6ZSI6MCwiRm9yZWdyb3VuZCI6eyIkcmVmIjoiMjUifSwiTWF4V2lkdGgiOjIwMC4wLCJNYXhIZWlnaHQiOiJJbmZpbml0eSIsIlNtYXJ0Rm9yZWdyb3VuZElzQWN0aXZlIjpmYWxzZSwiSG9yaXpvbnRhbEFsaWdubWVudCI6MCwiVmVydGljYWxBbGlnbm1lbnQiOjAsIlNtYXJ0Rm9yZWdyb3VuZCI6bnVsbCwiQmFja2dyb3VuZEZpbGxUeXBlIjowLCJNYXJnaW4iOnsiJHJlZiI6IjI3In0sIlBhZGRpbmciOnsiJHJlZiI6IjI4In0sIkJhY2tncm91bmQiOnsiJHJlZiI6IjI5In0sIklzVmlzaWJsZSI6dHJ1ZSwiV2lkdGgiOjAuMCwiSGVpZ2h0IjowLjAsIkJvcmRlclN0eWxlIjp7IiRpZCI6IjM3OSIsIkxpbmVDb2xvciI6bnVsbCwiTGluZVdlaWdodCI6MC4wLCJMaW5lVHlwZSI6MCwiUGFyZW50U3R5bGUiOm51bGx9LCJQYXJlbnRTdHlsZSI6bnVsbH0sIkRhdGVGb3JtYXQiOnsiJHJlZiI6IjMwIn0sIldlZWtOdW1iZXJpbmciOnsiJGlkIjoiMzgwIiwiRm9ybWF0IjowLCJJc1Zpc2libGUiOmZhbHNlLCJMYXN0S25vd25WaXNpYmlsaXR5U3RhdGUiOmZhbHNlfSwiSXNWaXNpYmxlIjp0cnVlLCJQYXJlbnRTdHlsZSI6bnVsbH0sIkluZGV4IjoxLCJQZXJjZW50YWdlQ29tcGxldGUiOm51bGwsIlBvc2l0aW9uIjp7IlJhdGlvIjowLjAsIklzQ3VzdG9tIjpmYWxzZX0sIkRhdGVGb3JtYXQiOnsiJHJlZiI6IjMwIn0sIldlZWtOdW1iZXJpbmciOnsiJGlkIjoiMzgxIiwiRm9ybWF0IjowLCJJc1Zpc2libGUiOmZhbHNlLCJMYXN0S25vd25WaXNpYmlsaXR5U3RhdGUiOmZhbHNlfSwiUmVsYXRlZFRhc2tJZCI6IjAwMDAwMDAwLTAwMDAtMDAwMC0wMDAwLTAwMDAwMDAwMDAwMCIsIklkIjoiOTM4NzcwZGItYzRiZS00YzIxLWExYjctMzkzODkwY2I0ZDk2IiwiSW1wb3J0SWQiOm51bGwsIlRpdGxlIjoiQ2xpZW50IE1lZXRpbmcgMSIsIk5vdGUiOm51bGwsIkh5cGVybGluayI6eyIkaWQiOiIzODIiLCJBZGRyZXNzIjpudWxsLCJTdWJBZGRyZXNzIjpudWxsfSwiSXNDaGFuZ2VkIjpmYWxzZSwiSXNOZXciOmZhbHNlfSx7IiRpZCI6IjM4MyIsIkRhdGUiOiIyMDIyLTA5LTEyVDExOjU5OjAwIiwiU3R5bGUiOnsiJGlkIjoiMzg0IiwiU2hhcGUiOjE5LCJDb25uZWN0b3JNYXJnaW4iOnsiJHJlZiI6IjI1NSJ9LCJDb25uZWN0b3JTdHlsZSI6eyIkaWQiOiIzODUiLCJMaW5lQ29sb3IiOnsiJHJlZiI6IjI1NyJ9LCJMaW5lV2VpZ2h0IjoxLjAsIkxpbmVUeXBlIjowLCJQYXJlbnRTdHlsZSI6bnVsbH0sIklzQmVsb3dUaW1lYmFuZCI6ZmFsc2UsIlBvc2l0aW9uT25UYXNrIjowLCJIaWRlRGF0ZSI6ZmFsc2UsIlNoYXBlU2l6ZSI6MSwiU3BhY2luZyI6Mi4wLCJQYWRkaW5nIjp7IiRyZWYiOiIyNTkifSwiU2hhcGVTdHlsZSI6eyIkaWQiOiIzODYiLCJNYXJnaW4iOnsiJHJlZiI6IjgifSwiUGFkZGluZyI6eyIkcmVmIjoiOSJ9LCJCYWNrZ3JvdW5kIjp7IiRpZCI6IjM4NyIsIkNvbG9yIjp7IiRpZCI6IjM4OCIsIkEiOjI1NSwiUiI6MTEyLCJHIjoxNzMsIkIiOjcxfX0sIklzVmlzaWJsZSI6dHJ1ZSwiV2lkdGgiOjEzLjAsIkhlaWdodCI6MTMuMCwiQm9yZGVyU3R5bGUiOnsiJGlkIjoiMzg5IiwiTGluZUNvbG9yIjp7IiRyZWYiOiIxMyJ9LCJMaW5lV2VpZ2h0IjowLjAsIkxpbmVUeXBlIjowLCJQYXJlbnRTdHlsZSI6bnVsbH0sIlBhcmVudFN0eWxlIjpudWxsfSwiVGl0bGVTdHlsZSI6eyIkaWQiOiIzOTAiLCJGb250U2V0dGluZ3MiOnsiJGlkIjoiMzkxIiwiRm9udFNpemUiOjExLCJGb250TmFtZSI6IkNhbGlicmkiLCJJc0JvbGQiOnRydWUsIklzSXRhbGljIjpmYWxzZSwiSXNVbmRlcmxpbmVkIjpmYWxzZSwiUGFyZW50U3R5bGUiOm51bGx9LCJBdXRvU2l6ZSI6MCwiRm9yZWdyb3VuZCI6eyIkcmVmIjoiMTcifSwiTWF4V2lkdGgiOjIwMC4wLCJNYXhIZWlnaHQiOiJJbmZpbml0eSIsIlNtYXJ0Rm9yZWdyb3VuZElzQWN0aXZlIjpmYWxzZSwiSG9yaXpvbnRhbEFsaWdubWVudCI6MCwiVmVydGljYWxBbGlnbm1lbnQiOjAsIlNtYXJ0Rm9yZWdyb3VuZCI6bnVsbCwiQmFja2dyb3VuZEZpbGxUeXBlIjowLCJNYXJnaW4iOnsiJHJlZiI6IjE5In0sIlBhZGRpbmciOnsiJHJlZiI6IjIwIn0sIkJhY2tncm91bmQiOnsiJHJlZiI6IjIxIn0sIklzVmlzaWJsZSI6dHJ1ZSwiV2lkdGgiOjAuMCwiSGVpZ2h0IjowLjAsIkJvcmRlclN0eWxlIjp7IiRpZCI6IjM5MiIsIkxpbmVDb2xvciI6bnVsbCwiTGluZVdlaWdodCI6MC4wLCJMaW5lVHlwZSI6MCwiUGFyZW50U3R5bGUiOm51bGx9LCJQYXJlbnRTdHlsZSI6bnVsbH0sIkRhdGVTdHlsZSI6eyIkaWQiOiIzOTMiLCJGb250U2V0dGluZ3MiOnsiJGlkIjoiMzk0IiwiRm9udFNpemUiOjEwLCJGb250TmFtZSI6IkNhbGlicmkiLCJJc0JvbGQiOmZhbHNlLCJJc0l0YWxpYyI6ZmFsc2UsIklzVW5kZXJsaW5lZCI6ZmFsc2UsIlBhcmVudFN0eWxlIjpudWxsfSwiQXV0b1NpemUiOjAsIkZvcmVncm91bmQiOnsiJHJlZiI6IjI1In0sIk1heFdpZHRoIjoyMDAuMCwiTWF4SGVpZ2h0IjoiSW5maW5pdHkiLCJTbWFydEZvcmVncm91bmRJc0FjdGl2ZSI6ZmFsc2UsIkhvcml6b250YWxBbGlnbm1lbnQiOjAsIlZlcnRpY2FsQWxpZ25tZW50IjowLCJTbWFydEZvcmVncm91bmQiOm51bGwsIkJhY2tncm91bmRGaWxsVHlwZSI6MCwiTWFyZ2luIjp7IiRyZWYiOiIyNyJ9LCJQYWRkaW5nIjp7IiRyZWYiOiIyOCJ9LCJCYWNrZ3JvdW5kIjp7IiRyZWYiOiIyOSJ9LCJJc1Zpc2libGUiOnRydWUsIldpZHRoIjowLjAsIkhlaWdodCI6MC4wLCJCb3JkZXJTdHlsZSI6eyIkaWQiOiIzOTUiLCJMaW5lQ29sb3IiOm51bGwsIkxpbmVXZWlnaHQiOjAuMCwiTGluZVR5cGUiOjAsIlBhcmVudFN0eWxlIjpudWxsfSwiUGFyZW50U3R5bGUiOm51bGx9LCJEYXRlRm9ybWF0Ijp7IiRyZWYiOiIzMCJ9LCJXZWVrTnVtYmVyaW5nIjp7IiRpZCI6IjM5NiIsIkZvcm1hdCI6MCwiSXNWaXNpYmxlIjpmYWxzZSwiTGFzdEtub3duVmlzaWJpbGl0eVN0YXRlIjpmYWxzZX0sIklzVmlzaWJsZSI6dHJ1ZSwiUGFyZW50U3R5bGUiOm51bGx9LCJJbmRleCI6MiwiUGVyY2VudGFnZUNvbXBsZXRlIjpudWxsLCJQb3NpdGlvbiI6eyJSYXRpbyI6MC4wLCJJc0N1c3RvbSI6ZmFsc2V9LCJEYXRlRm9ybWF0Ijp7IiRyZWYiOiIzMCJ9LCJXZWVrTnVtYmVyaW5nIjp7IiRpZCI6IjM5NyIsIkZvcm1hdCI6MCwiSXNWaXNpYmxlIjpmYWxzZSwiTGFzdEtub3duVmlzaWJpbGl0eVN0YXRlIjpmYWxzZX0sIlJlbGF0ZWRUYXNrSWQiOiIwMDAwMDAwMC0wMDAwLTAwMDAtMDAwMC0wMDAwMDAwMDAwMDAiLCJJZCI6IjQwODBlMDA4LTA1YTItNDViZS1iNWE5LTc4ZjEwZWM3ZTQ2YSIsIkltcG9ydElkIjpudWxsLCJUaXRsZSI6IkNsaWVudCBNZWV0aW5nIDIiLCJOb3RlIjpudWxsLCJIeXBlcmxpbmsiOnsiJGlkIjoiMzk4IiwiQWRkcmVzcyI6bnVsbCwiU3ViQWRkcmVzcyI6bnVsbH0sIklzQ2hhbmdlZCI6ZmFsc2UsIklzTmV3IjpmYWxzZX0seyIkaWQiOiIzOTkiLCJEYXRlIjoiMjAyMi0wOS0yNlQxMTo1OTowMCIsIlN0eWxlIjp7IiRpZCI6IjQwMCIsIlNoYXBlIjoxOSwiQ29ubmVjdG9yTWFyZ2luIjp7IiRyZWYiOiIyNTUifSwiQ29ubmVjdG9yU3R5bGUiOnsiJGlkIjoiNDAxIiwiTGluZUNvbG9yIjp7IiRyZWYiOiIyNTcifSwiTGluZVdlaWdodCI6MS4wLCJMaW5lVHlwZSI6MCwiUGFyZW50U3R5bGUiOm51bGx9LCJJc0JlbG93VGltZWJhbmQiOmZhbHNlLCJQb3NpdGlvbk9uVGFzayI6MCwiSGlkZURhdGUiOmZhbHNlLCJTaGFwZVNpemUiOjEsIlNwYWNpbmciOjIuMCwiUGFkZGluZyI6eyIkcmVmIjoiMjU5In0sIlNoYXBlU3R5bGUiOnsiJGlkIjoiNDAyIiwiTWFyZ2luIjp7IiRyZWYiOiI4In0sIlBhZGRpbmciOnsiJHJlZiI6IjkifSwiQmFja2dyb3VuZCI6eyIkaWQiOiI0MDMiLCJDb2xvciI6eyIkaWQiOiI0MDQiLCJBIjoyNTUsIlIiOjExMiwiRyI6MTczLCJCIjo3MX19LCJJc1Zpc2libGUiOnRydWUsIldpZHRoIjoxMy4wLCJIZWlnaHQiOjEzLjAsIkJvcmRlclN0eWxlIjp7IiRpZCI6IjQwNSIsIkxpbmVDb2xvciI6eyIkcmVmIjoiMTMifSwiTGluZVdlaWdodCI6MC4wLCJMaW5lVHlwZSI6MCwiUGFyZW50U3R5bGUiOm51bGx9LCJQYXJlbnRTdHlsZSI6bnVsbH0sIlRpdGxlU3R5bGUiOnsiJGlkIjoiNDA2IiwiRm9udFNldHRpbmdzIjp7IiRpZCI6IjQwNyIsIkZvbnRTaXplIjoxMSwiRm9udE5hbWUiOiJDYWxpYnJpIiwiSXNCb2xkIjp0cnVlLCJJc0l0YWxpYyI6ZmFsc2UsIklzVW5kZXJsaW5lZCI6ZmFsc2UsIlBhcmVudFN0eWxlIjpudWxsfSwiQXV0b1NpemUiOjAsIkZvcmVncm91bmQiOnsiJHJlZiI6IjE3In0sIk1heFdpZHRoIjoyMDAuMCwiTWF4SGVpZ2h0IjoiSW5maW5pdHkiLCJTbWFydEZvcmVncm91bmRJc0FjdGl2ZSI6ZmFsc2UsIkhvcml6b250YWxBbGlnbm1lbnQiOjAsIlZlcnRpY2FsQWxpZ25tZW50IjowLCJTbWFydEZvcmVncm91bmQiOm51bGwsIkJhY2tncm91bmRGaWxsVHlwZSI6MCwiTWFyZ2luIjp7IiRyZWYiOiIxOSJ9LCJQYWRkaW5nIjp7IiRyZWYiOiIyMCJ9LCJCYWNrZ3JvdW5kIjp7IiRyZWYiOiIyMSJ9LCJJc1Zpc2libGUiOnRydWUsIldpZHRoIjowLjAsIkhlaWdodCI6MC4wLCJCb3JkZXJTdHlsZSI6eyIkaWQiOiI0MDgiLCJMaW5lQ29sb3IiOm51bGwsIkxpbmVXZWlnaHQiOjAuMCwiTGluZVR5cGUiOjAsIlBhcmVudFN0eWxlIjpudWxsfSwiUGFyZW50U3R5bGUiOm51bGx9LCJEYXRlU3R5bGUiOnsiJGlkIjoiNDA5IiwiRm9udFNldHRpbmdzIjp7IiRpZCI6IjQxMCIsIkZvbnRTaXplIjoxMCwiRm9udE5hbWUiOiJDYWxpYnJpIiwiSXNCb2xkIjpmYWxzZSwiSXNJdGFsaWMiOmZhbHNlLCJJc1VuZGVybGluZWQiOmZhbHNlLCJQYXJlbnRTdHlsZSI6bnVsbH0sIkF1dG9TaXplIjowLCJGb3JlZ3JvdW5kIjp7IiRyZWYiOiIyNSJ9LCJNYXhXaWR0aCI6MjAwLjAsIk1heEhlaWdodCI6IkluZmluaXR5IiwiU21hcnRGb3JlZ3JvdW5kSXNBY3RpdmUiOmZhbHNlLCJIb3Jpem9udGFsQWxpZ25tZW50IjowLCJWZXJ0aWNhbEFsaWdubWVudCI6MCwiU21hcnRGb3JlZ3JvdW5kIjpudWxsLCJCYWNrZ3JvdW5kRmlsbFR5cGUiOjAsIk1hcmdpbiI6eyIkcmVmIjoiMjcifSwiUGFkZGluZyI6eyIkcmVmIjoiMjgifSwiQmFja2dyb3VuZCI6eyIkcmVmIjoiMjkifSwiSXNWaXNpYmxlIjp0cnVlLCJXaWR0aCI6MC4wLCJIZWlnaHQiOjAuMCwiQm9yZGVyU3R5bGUiOnsiJGlkIjoiNDExIiwiTGluZUNvbG9yIjpudWxsLCJMaW5lV2VpZ2h0IjowLjAsIkxpbmVUeXBlIjowLCJQYXJlbnRTdHlsZSI6bnVsbH0sIlBhcmVudFN0eWxlIjpudWxsfSwiRGF0ZUZvcm1hdCI6eyIkcmVmIjoiMzAifSwiV2Vla051bWJlcmluZyI6eyIkaWQiOiI0MTIiLCJGb3JtYXQiOjAsIklzVmlzaWJsZSI6ZmFsc2UsIkxhc3RLbm93blZpc2liaWxpdHlTdGF0ZSI6ZmFsc2V9LCJJc1Zpc2libGUiOnRydWUsIlBhcmVudFN0eWxlIjpudWxsfSwiSW5kZXgiOjMsIlBlcmNlbnRhZ2VDb21wbGV0ZSI6bnVsbCwiUG9zaXRpb24iOnsiUmF0aW8iOjAuMCwiSXNDdXN0b20iOmZhbHNlfSwiRGF0ZUZvcm1hdCI6eyIkcmVmIjoiMzAifSwiV2Vla051bWJlcmluZyI6eyIkaWQiOiI0MTMiLCJGb3JtYXQiOjAsIklzVmlzaWJsZSI6ZmFsc2UsIkxhc3RLbm93blZpc2liaWxpdHlTdGF0ZSI6ZmFsc2V9LCJSZWxhdGVkVGFza0lkIjoiMDAwMDAwMDAtMDAwMC0wMDAwLTAwMDAtMDAwMDAwMDAwMDAwIiwiSWQiOiI3ZTIxZDM1NC1kNDY2LTQwNDYtODQ4ZC1iMmRmYzE4OTUzODAiLCJJbXBvcnRJZCI6bnVsbCwiVGl0bGUiOiJDbGllbnQgTWVldGluZyAzIiwiTm90ZSI6bnVsbCwiSHlwZXJsaW5rIjp7IiRpZCI6IjQxNCIsIkFkZHJlc3MiOm51bGwsIlN1YkFkZHJlc3MiOm51bGx9LCJJc0NoYW5nZWQiOmZhbHNlLCJJc05ldyI6ZmFsc2V9LHsiJGlkIjoiNDE1IiwiRGF0ZSI6IjIwMjItMTAtMTBUMTE6NTk6MDAiLCJTdHlsZSI6eyIkaWQiOiI0MTYiLCJTaGFwZSI6MTksIkNvbm5lY3Rvck1hcmdpbiI6eyIkcmVmIjoiMjU1In0sIkNvbm5lY3RvclN0eWxlIjp7IiRpZCI6IjQxNyIsIkxpbmVDb2xvciI6eyIkcmVmIjoiMjU3In0sIkxpbmVXZWlnaHQiOjEuMCwiTGluZVR5cGUiOjAsIlBhcmVudFN0eWxlIjpudWxsfSwiSXNCZWxvd1RpbWViYW5kIjpmYWxzZSwiUG9zaXRpb25PblRhc2siOjAsIkhpZGVEYXRlIjpmYWxzZSwiU2hhcGVTaXplIjoxLCJTcGFjaW5nIjoyLjAsIlBhZGRpbmciOnsiJHJlZiI6IjI1OSJ9LCJTaGFwZVN0eWxlIjp7IiRpZCI6IjQxOCIsIk1hcmdpbiI6eyIkcmVmIjoiOCJ9LCJQYWRkaW5nIjp7IiRyZWYiOiI5In0sIkJhY2tncm91bmQiOnsiJGlkIjoiNDE5IiwiQ29sb3IiOnsiJGlkIjoiNDIwIiwiQSI6MjU1LCJSIjoxMTIsIkciOjE3MywiQiI6NzF9fSwiSXNWaXNpYmxlIjp0cnVlLCJXaWR0aCI6MTMuMCwiSGVpZ2h0IjoxMy4wLCJCb3JkZXJTdHlsZSI6eyIkaWQiOiI0MjEiLCJMaW5lQ29sb3IiOnsiJHJlZiI6IjEzIn0sIkxpbmVXZWlnaHQiOjAuMCwiTGluZVR5cGUiOjAsIlBhcmVudFN0eWxlIjpudWxsfSwiUGFyZW50U3R5bGUiOm51bGx9LCJUaXRsZVN0eWxlIjp7IiRpZCI6IjQyMiIsIkZvbnRTZXR0aW5ncyI6eyIkaWQiOiI0MjMiLCJGb250U2l6ZSI6MTEsIkZvbnROYW1lIjoiQ2FsaWJyaSIsIklzQm9sZCI6dHJ1ZSwiSXNJdGFsaWMiOmZhbHNlLCJJc1VuZGVybGluZWQiOmZhbHNlLCJQYXJlbnRTdHlsZSI6bnVsbH0sIkF1dG9TaXplIjowLCJGb3JlZ3JvdW5kIjp7IiRyZWYiOiIxNyJ9LCJNYXhXaWR0aCI6MjAwLjAsIk1heEhlaWdodCI6IkluZmluaXR5IiwiU21hcnRGb3JlZ3JvdW5kSXNBY3RpdmUiOmZhbHNlLCJIb3Jpem9udGFsQWxpZ25tZW50IjowLCJWZXJ0aWNhbEFsaWdubWVudCI6MCwiU21hcnRGb3JlZ3JvdW5kIjpudWxsLCJCYWNrZ3JvdW5kRmlsbFR5cGUiOjAsIk1hcmdpbiI6eyIkcmVmIjoiMTkifSwiUGFkZGluZyI6eyIkcmVmIjoiMjAifSwiQmFja2dyb3VuZCI6eyIkcmVmIjoiMjEifSwiSXNWaXNpYmxlIjp0cnVlLCJXaWR0aCI6MC4wLCJIZWlnaHQiOjAuMCwiQm9yZGVyU3R5bGUiOnsiJGlkIjoiNDI0IiwiTGluZUNvbG9yIjpudWxsLCJMaW5lV2VpZ2h0IjowLjAsIkxpbmVUeXBlIjowLCJQYXJlbnRTdHlsZSI6bnVsbH0sIlBhcmVudFN0eWxlIjpudWxsfSwiRGF0ZVN0eWxlIjp7IiRpZCI6IjQyNSIsIkZvbnRTZXR0aW5ncyI6eyIkaWQiOiI0MjYiLCJGb250U2l6ZSI6MTAsIkZvbnROYW1lIjoiQ2FsaWJyaSIsIklzQm9sZCI6ZmFsc2UsIklzSXRhbGljIjpmYWxzZSwiSXNVbmRlcmxpbmVkIjpmYWxzZSwiUGFyZW50U3R5bGUiOm51bGx9LCJBdXRvU2l6ZSI6MCwiRm9yZWdyb3VuZCI6eyIkcmVmIjoiMjUifSwiTWF4V2lkdGgiOjIwMC4wLCJNYXhIZWlnaHQiOiJJbmZpbml0eSIsIlNtYXJ0Rm9yZWdyb3VuZElzQWN0aXZlIjpmYWxzZSwiSG9yaXpvbnRhbEFsaWdubWVudCI6MCwiVmVydGljYWxBbGlnbm1lbnQiOjAsIlNtYXJ0Rm9yZWdyb3VuZCI6bnVsbCwiQmFja2dyb3VuZEZpbGxUeXBlIjowLCJNYXJnaW4iOnsiJHJlZiI6IjI3In0sIlBhZGRpbmciOnsiJHJlZiI6IjI4In0sIkJhY2tncm91bmQiOnsiJHJlZiI6IjI5In0sIklzVmlzaWJsZSI6dHJ1ZSwiV2lkdGgiOjAuMCwiSGVpZ2h0IjowLjAsIkJvcmRlclN0eWxlIjp7IiRpZCI6IjQyNyIsIkxpbmVDb2xvciI6bnVsbCwiTGluZVdlaWdodCI6MC4wLCJMaW5lVHlwZSI6MCwiUGFyZW50U3R5bGUiOm51bGx9LCJQYXJlbnRTdHlsZSI6bnVsbH0sIkRhdGVGb3JtYXQiOnsiJHJlZiI6IjMwIn0sIldlZWtOdW1iZXJpbmciOnsiJGlkIjoiNDI4IiwiRm9ybWF0IjowLCJJc1Zpc2libGUiOmZhbHNlLCJMYXN0S25vd25WaXNpYmlsaXR5U3RhdGUiOmZhbHNlfSwiSXNWaXNpYmxlIjp0cnVlLCJQYXJlbnRTdHlsZSI6bnVsbH0sIkluZGV4Ijo0LCJQZXJjZW50YWdlQ29tcGxldGUiOm51bGwsIlBvc2l0aW9uIjp7IlJhdGlvIjowLjAsIklzQ3VzdG9tIjpmYWxzZX0sIkRhdGVGb3JtYXQiOnsiJHJlZiI6IjMwIn0sIldlZWtOdW1iZXJpbmciOnsiJGlkIjoiNDI5IiwiRm9ybWF0IjowLCJJc1Zpc2libGUiOmZhbHNlLCJMYXN0S25vd25WaXNpYmlsaXR5U3RhdGUiOmZhbHNlfSwiUmVsYXRlZFRhc2tJZCI6IjAwMDAwMDAwLTAwMDAtMDAwMC0wMDAwLTAwMDAwMDAwMDAwMCIsIklkIjoiNmZmOGFmN2ItMGNlOC00OWQ0LTg4ZTQtZmIyZDZiMjJkNGNjIiwiSW1wb3J0SWQiOm51bGwsIlRpdGxlIjoiQ2xpZW50IE1lZXRpbmcgNCIsIk5vdGUiOm51bGwsIkh5cGVybGluayI6eyIkaWQiOiI0MzAiLCJBZGRyZXNzIjpudWxsLCJTdWJBZGRyZXNzIjpudWxsfSwiSXNDaGFuZ2VkIjpmYWxzZSwiSXNOZXciOmZhbHNlfSx7IiRpZCI6IjQzMSIsIkRhdGUiOiIyMDIyLTEwLTIxVDExOjU5OjAwIiwiU3R5bGUiOnsiJGlkIjoiNDMyIiwiU2hhcGUiOjE5LCJDb25uZWN0b3JNYXJnaW4iOnsiJHJlZiI6IjI1NSJ9LCJDb25uZWN0b3JTdHlsZSI6eyIkaWQiOiI0MzMiLCJMaW5lQ29sb3IiOnsiJHJlZiI6IjI1NyJ9LCJMaW5lV2VpZ2h0IjoxLjAsIkxpbmVUeXBlIjowLCJQYXJlbnRTdHlsZSI6bnVsbH0sIklzQmVsb3dUaW1lYmFuZCI6ZmFsc2UsIlBvc2l0aW9uT25UYXNrIjowLCJIaWRlRGF0ZSI6ZmFsc2UsIlNoYXBlU2l6ZSI6MSwiU3BhY2luZyI6Mi4wLCJQYWRkaW5nIjp7IiRyZWYiOiIyNTkifSwiU2hhcGVTdHlsZSI6eyIkaWQiOiI0MzQiLCJNYXJnaW4iOnsiJHJlZiI6IjgifSwiUGFkZGluZyI6eyIkcmVmIjoiOSJ9LCJCYWNrZ3JvdW5kIjp7IiRpZCI6IjQzNSIsIkNvbG9yIjp7IiRpZCI6IjQzNiIsIkEiOjI1NSwiUiI6MTc4LCJHIjoxNCwiQiI6MTh9fSwiSXNWaXNpYmxlIjp0cnVlLCJXaWR0aCI6MTMuMCwiSGVpZ2h0IjoxMy4wLCJCb3JkZXJTdHlsZSI6eyIkaWQiOiI0MzciLCJMaW5lQ29sb3IiOnsiJHJlZiI6IjEzIn0sIkxpbmVXZWlnaHQiOjAuMCwiTGluZVR5cGUiOjAsIlBhcmVudFN0eWxlIjpudWxsfSwiUGFyZW50U3R5bGUiOm51bGx9LCJUaXRsZVN0eWxlIjp7IiRpZCI6IjQzOCIsIkZvbnRTZXR0aW5ncyI6eyIkaWQiOiI0MzkiLCJGb250U2l6ZSI6MTEsIkZvbnROYW1lIjoiQ2FsaWJyaSIsIklzQm9sZCI6dHJ1ZSwiSXNJdGFsaWMiOmZhbHNlLCJJc1VuZGVybGluZWQiOmZhbHNlLCJQYXJlbnRTdHlsZSI6bnVsbH0sIkF1dG9TaXplIjowLCJGb3JlZ3JvdW5kIjp7IiRyZWYiOiIxNyJ9LCJNYXhXaWR0aCI6MjAwLjAsIk1heEhlaWdodCI6IkluZmluaXR5IiwiU21hcnRGb3JlZ3JvdW5kSXNBY3RpdmUiOmZhbHNlLCJIb3Jpem9udGFsQWxpZ25tZW50IjowLCJWZXJ0aWNhbEFsaWdubWVudCI6MCwiU21hcnRGb3JlZ3JvdW5kIjpudWxsLCJCYWNrZ3JvdW5kRmlsbFR5cGUiOjAsIk1hcmdpbiI6eyIkcmVmIjoiMTkifSwiUGFkZGluZyI6eyIkcmVmIjoiMjAifSwiQmFja2dyb3VuZCI6eyIkcmVmIjoiMjEifSwiSXNWaXNpYmxlIjp0cnVlLCJXaWR0aCI6MC4wLCJIZWlnaHQiOjAuMCwiQm9yZGVyU3R5bGUiOnsiJGlkIjoiNDQwIiwiTGluZUNvbG9yIjpudWxsLCJMaW5lV2VpZ2h0IjowLjAsIkxpbmVUeXBlIjowLCJQYXJlbnRTdHlsZSI6bnVsbH0sIlBhcmVudFN0eWxlIjpudWxsfSwiRGF0ZVN0eWxlIjp7IiRpZCI6IjQ0MSIsIkZvbnRTZXR0aW5ncyI6eyIkaWQiOiI0NDIiLCJGb250U2l6ZSI6MTAsIkZvbnROYW1lIjoiQ2FsaWJyaSIsIklzQm9sZCI6ZmFsc2UsIklzSXRhbGljIjpmYWxzZSwiSXNVbmRlcmxpbmVkIjpmYWxzZSwiUGFyZW50U3R5bGUiOm51bGx9LCJBdXRvU2l6ZSI6MCwiRm9yZWdyb3VuZCI6eyIkcmVmIjoiMjUifSwiTWF4V2lkdGgiOjIwMC4wLCJNYXhIZWlnaHQiOiJJbmZpbml0eSIsIlNtYXJ0Rm9yZWdyb3VuZElzQWN0aXZlIjpmYWxzZSwiSG9yaXpvbnRhbEFsaWdubWVudCI6MCwiVmVydGljYWxBbGlnbm1lbnQiOjAsIlNtYXJ0Rm9yZWdyb3VuZCI6bnVsbCwiQmFja2dyb3VuZEZpbGxUeXBlIjowLCJNYXJnaW4iOnsiJHJlZiI6IjI3In0sIlBhZGRpbmciOnsiJHJlZiI6IjI4In0sIkJhY2tncm91bmQiOnsiJHJlZiI6IjI5In0sIklzVmlzaWJsZSI6dHJ1ZSwiV2lkdGgiOjAuMCwiSGVpZ2h0IjowLjAsIkJvcmRlclN0eWxlIjp7IiRpZCI6IjQ0MyIsIkxpbmVDb2xvciI6bnVsbCwiTGluZVdlaWdodCI6MC4wLCJMaW5lVHlwZSI6MCwiUGFyZW50U3R5bGUiOm51bGx9LCJQYXJlbnRTdHlsZSI6bnVsbH0sIkRhdGVGb3JtYXQiOnsiJHJlZiI6IjMwIn0sIldlZWtOdW1iZXJpbmciOnsiJGlkIjoiNDQ0IiwiRm9ybWF0IjowLCJJc1Zpc2libGUiOmZhbHNlLCJMYXN0S25vd25WaXNpYmlsaXR5U3RhdGUiOmZhbHNlfSwiSXNWaXNpYmxlIjp0cnVlLCJQYXJlbnRTdHlsZSI6bnVsbH0sIkluZGV4Ijo1LCJQZXJjZW50YWdlQ29tcGxldGUiOm51bGwsIlBvc2l0aW9uIjp7IlJhdGlvIjowLjAsIklzQ3VzdG9tIjpmYWxzZX0sIkRhdGVGb3JtYXQiOnsiJHJlZiI6IjMwIn0sIldlZWtOdW1iZXJpbmciOnsiJGlkIjoiNDQ1IiwiRm9ybWF0IjowLCJJc1Zpc2libGUiOmZhbHNlLCJMYXN0S25vd25WaXNpYmlsaXR5U3RhdGUiOmZhbHNlfSwiUmVsYXRlZFRhc2tJZCI6IjAwMDAwMDAwLTAwMDAtMDAwMC0wMDAwLTAwMDAwMDAwMDAwMCIsIklkIjoiNTkwM2U0NjMtNTdkMy00ZGE3LThjMDktMWM3NTUwYTZmMTY5IiwiSW1wb3J0SWQiOm51bGwsIlRpdGxlIjoiUHJvamVjdCBFbmQiLCJOb3RlIjpudWxsLCJIeXBlcmxpbmsiOnsiJGlkIjoiNDQ2IiwiQWRkcmVzcyI6bnVsbCwiU3ViQWRkcmVzcyI6bnVsbH0sIklzQ2hhbmdlZCI6ZmFsc2UsIklzTmV3IjpmYWxzZX1dLCJUYXNrcyI6W10sIlN3aW1sYW5lcyI6W10sIk1zUHJvamVjdEl0ZW1zVHJlZSI6eyIkaWQiOiI0NDciLCJSb290Ijp7IkltcG9ydElkIjpudWxsLCJJc0ltcG9ydGVkIjpmYWxzZSwiQ2hpbGRyZW4iOltdfX0sIk1ldGFkYXRhIjp7IiRpZCI6IjQ0OCIsIlJlY2VudENvbG9yc0NvbGxlY3Rpb24iOiJbXCIjRkY1MjkzQ0RcIixcIiNGRkNFOTIwMFwiLFwiI0ZGNzRBRDQ5XCIsXCIjRkY3MzczNzNcIixcIiNGRjQ0NTQ2QVwiLFwiI0ZGRkVCQTBBXCIsXCIjRkY3MEFENDdcIixcIiNGRkIyMEUxMlwiXSIsIlNvdXJjZVRlbXBsYXRlIjoie1wiJGlkXCI6XCIxXCIsXCJJZFwiOlwiZjM3NDYwNjMtMDA0Yy00NDVkLTkxODctY2VkZjdhY2UxNDNiXCIsXCJDdWx0dXJlSW5mb05hbWVcIjpcImVuLVVTXCIsXCJWZXJzaW9uXCI6e1wiJGlkXCI6XCIyXCIsXCJUZW1wbGF0ZURvbVZlcnNpb25cIjpcIjEuMi4wXCJ9LFwiRWZmZWN0XCI6MCxcIlN0eWxlXCI6e1wiJGlkXCI6XCIzXCIsXCJUaW1lYmFuZFN0eWxlXCI6e1wiJGlkXCI6XCI0XCIsXCJTY2FsZU1hcmtpbmdcIjoxLFwiU2hhcGVcIjoxMCxcIlNoYXBlU3R5bGVcIjp7XCIkaWRcIjpcIjVcIixcIk1hcmdpblwiOntcIiRpZFwiOlwiNlwiLFwiVG9wXCI6MC4wLFwiTGVmdFwiOjEwLjAsXCJSaWdodFwiOjEwLjAsXCJCb3R0b21cIjowLjB9LFwiUGFkZGluZ1wiOntcIiRpZFwiOlwiN1wiLFwiVG9wXCI6My4wLFwiTGVmdFwiOjAuMCxcIlJpZ2h0XCI6MC4wLFwiQm90dG9tXCI6My4wfSxcIkJhY2tncm91bmRcIjp7XCIkaWRcIjpcIjhcIixcIkNvbG9yXCI6e1wiJGlkXCI6XCI5XCIsXCJBXCI6MjU1LFwiUlwiOjY4LFwiR1wiOjg0LFwiQlwiOjEwNn19LFwiSXNWaXNpYmxlXCI6dHJ1ZSxcIldpZHRoXCI6ODU4LjAsXCJIZWlnaHRcIjoyMC4wLFwiQm9yZGVyU3R5bGVcIjp7XCIkaWRcIjpcIjEwXCIsXCJMaW5lQ29sb3JcIjp7XCIkaWRcIjpcIjExXCIsXCIkdHlwZVwiOlwiTkxSRS5Db21tb24uRG9tLlNvbGlkQ29sb3JCcnVzaCwgTkxSRS5Db21tb25cIixcIkNvbG9yXCI6e1wiJGlkXCI6XCIxMlwiLFwiQVwiOjI1NSxcIlJcIjoyNTUsXCJHXCI6MCxcIkJcIjowfX0sXCJMaW5lV2VpZ2h0XCI6MC4wLFwiTGluZVR5cGVcIjowfX0sXCJNaWRkbGVUaWVyU2hhcGVTdHlsZVwiOntcIiRpZFwiOlwiMTNcIixcIk1hcmdpblwiOntcIiRpZFwiOlwiMTRcIixcIlRvcFwiOjAuMCxcIkxlZnRcIjoxMC4wLFwiUmlnaHRcIjoxMC4wLFwiQm90dG9tXCI6MC4wfSxcIlBhZGRpbmdcIjp7XCIkaWRcIjpcIjE1XCIsXCJUb3BcIjozLjAsXCJMZWZ0XCI6MC4wLFwiUmlnaHRcIjowLjAsXCJCb3R0b21cIjozLjB9LFwiQmFja2dyb3VuZFwiOntcIiRpZFwiOlwiMTZcIixcIkNvbG9yXCI6e1wiJGlkXCI6XCIxN1wiLFwiQVwiOjI1NSxcIlJcIjo2OCxcIkdcIjo4NCxcIkJcIjoxMDZ9fSxcIklzVmlzaWJsZVwiOnRydWUsXCJXaWR0aFwiOjg1OC4wLFwiSGVpZ2h0XCI6MjAuMCxcIkJvcmRlclN0eWxlXCI6e1wiJGlkXCI6XCIxOFwiLFwiTGluZUNvbG9yXCI6e1wiJGlkXCI6XCIxOVwiLFwiJHR5cGVcIjpcIk5MUkUuQ29tbW9uLkRvbS5Tb2xpZENvbG9yQnJ1c2gsIE5MUkUuQ29tbW9uXCIsXCJDb2xvclwiOntcIiRpZFwiOlwiMjBcIixcIkFcIjoyNTUsXCJSXCI6MjU1LFwiR1wiOjAsXCJCXCI6MH19LFwiTGluZVdlaWdodFwiOjAuMCxcIkxpbmVUeXBlXCI6MH19LFwiQm90dG9tVGllclNoYXBlU3R5bGVcIjp7XCIkaWRcIjpcIjIxXCIsXCJNYXJnaW5cIjp7XCIkaWRcIjpcIjIyXCIsXCJUb3BcIjowLjAsXCJMZWZ0XCI6MTAuMCxcIlJpZ2h0XCI6MTAuMCxcIkJvdHRvbVwiOjAuMH0sXCJQYWRkaW5nXCI6e1wiJGlkXCI6XCIyM1wiLFwiVG9wXCI6My4wLFwiTGVmdFwiOjAuMCxcIlJpZ2h0XCI6MC4wLFwiQm90dG9tXCI6My4wfSxcIkJhY2tncm91bmRcIjp7XCIkaWRcIjpcIjI0XCIsXCJDb2xvclwiOntcIiRpZFwiOlwiMjVcIixcIkFcIjoyNTUsXCJSXCI6NjgsXCJHXCI6ODQsXCJCXCI6MTA2fX0sXCJJc1Zpc2libGVcIjp0cnVlLFwiV2lkdGhcIjo4NTguMCxcIkhlaWdodFwiOjIwLjAsXCJCb3JkZXJTdHlsZVwiOntcIiRpZFwiOlwiMjZcIixcIkxpbmVDb2xvclwiOntcIiRpZFwiOlwiMjdcIixcIiR0eXBlXCI6XCJOTFJFLkNvbW1vbi5Eb20uU29saWRDb2xvckJydXNoLCBOTFJFLkNvbW1vblwiLFwiQ29sb3JcIjp7XCIkaWRcIjpcIjI4XCIsXCJBXCI6MjU1LFwiUlwiOjI1NSxcIkdcIjowLFwiQlwiOjB9fSxcIkxpbmVXZWlnaHRcIjowLjAsXCJMaW5lVHlwZVwiOjB9fSxcIlJpZ2h0RW5kQ2Fwc1N0eWxlXCI6e1wiJGlkXCI6XCIyOVwiLFwiRm9udFNldHRpbmdzXCI6e1wiJGlkXCI6XCIzMFwiLFwiRm9udFNpemVcIjoxOCxcIkZvbnROYW1lXCI6XCJDYWxpYnJpXCIsXCJJc0JvbGRcIjp0cnVlLFwiSXNJdGFsaWNcIjpmYWxzZSxcIklzVW5kZXJsaW5lZFwiOmZhbHNlfSxcIkF1dG9TaXplXCI6MCxcIkZvcmVncm91bmRcIjp7XCIkaWRcIjpcIjMxXCIsXCJDb2xvclwiOntcIiRpZFwiOlwiMzJ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NcIixcIlRvcFwiOjAuMCxcIkxlZnRcIjowLjAsXCJSaWdodFwiOjIwLjAsXCJCb3R0b21cIjowLjB9LFwiUGFkZGluZ1wiOntcIiRpZFwiOlwiMzRcIixcIlRvcFwiOjAuMCxcIkxlZnRcIjowLjAsXCJSaWdodFwiOjAuMCxcIkJvdHRvbVwiOjAuMH0sXCJCYWNrZ3JvdW5kXCI6e1wiJGlkXCI6XCIzNVwiLFwiQ29sb3JcIjp7XCIkaWRcIjpcIjM2XCIsXCJBXCI6ODksXCJSXCI6MCxcIkdcIjowLFwiQlwiOjB9fSxcIklzVmlzaWJsZVwiOmZhbHNlLFwiV2lkdGhcIjowLjAsXCJIZWlnaHRcIjowLjAsXCJCb3JkZXJTdHlsZVwiOm51bGx9LFwiTGVmdEVuZENhcHNTdHlsZVwiOntcIiRpZFwiOlwiMzdcIixcIkZvbnRTZXR0aW5nc1wiOntcIiRpZFwiOlwiMzhcIixcIkZvbnRTaXplXCI6MTgsXCJGb250TmFtZVwiOlwiQ2FsaWJyaVwiLFwiSXNCb2xkXCI6dHJ1ZSxcIklzSXRhbGljXCI6ZmFsc2UsXCJJc1VuZGVybGluZWRcIjpmYWxzZX0sXCJBdXRvU2l6ZVwiOjAsXCJGb3JlZ3JvdW5kXCI6e1wiJGlkXCI6XCIzOVwiLFwiQ29sb3JcIjp7XCIkaWRcIjpcIjQw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QxXCIsXCJUb3BcIjowLjAsXCJMZWZ0XCI6MjAuMCxcIlJpZ2h0XCI6MC4wLFwiQm90dG9tXCI6MC4wfSxcIlBhZGRpbmdcIjp7XCIkaWRcIjpcIjQyXCIsXCJUb3BcIjowLjAsXCJMZWZ0XCI6MC4wLFwiUmlnaHRcIjowLjAsXCJCb3R0b21cIjowLjB9LFwiQmFja2dyb3VuZFwiOntcIiRpZFwiOlwiNDNcIixcIkNvbG9yXCI6e1wiJHJlZlwiOlwiMzZcIn19LFwiSXNWaXNpYmxlXCI6ZmFsc2UsXCJXaWR0aFwiOjAuMCxcIkhlaWdodFwiOjAuMCxcIkJvcmRlclN0eWxlXCI6bnVsbH0sXCJUb2RheVRleHRTdHlsZVwiOntcIiRpZFwiOlwiNDRcIixcIkZvbnRTZXR0aW5nc1wiOntcIiRpZFwiOlwiNDVcIixcIkZvbnRTaXplXCI6MTIsXCJGb250TmFtZVwiOlwiQ2FsaWJyaVwiLFwiSXNCb2xkXCI6ZmFsc2UsXCJJc0l0YWxpY1wiOmZhbHNlLFwiSXNVbmRlcmxpbmVkXCI6ZmFsc2V9LFwiQXV0b1NpemVcIjowLFwiRm9yZWdyb3VuZFwiOntcIiRpZFwiOlwiNDZcIixcIkNvbG9yXCI6e1wiJGlkXCI6XCI0N1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0OFwiLFwiVG9wXCI6MC4wLFwiTGVmdFwiOjAuMCxcIlJpZ2h0XCI6MC4wLFwiQm90dG9tXCI6MC4wfSxcIlBhZGRpbmdcIjp7XCIkaWRcIjpcIjQ5XCIsXCJUb3BcIjowLjAsXCJMZWZ0XCI6MC4wLFwiUmlnaHRcIjowLjAsXCJCb3R0b21cIjowLjB9LFwiQmFja2dyb3VuZFwiOntcIiRpZFwiOlwiNTBcIixcIkNvbG9yXCI6e1wiJHJlZlwiOlwiMzZcIn19LFwiSXNWaXNpYmxlXCI6dHJ1ZSxcIldpZHRoXCI6MC4wLFwiSGVpZ2h0XCI6MC4wLFwiQm9yZGVyU3R5bGVcIjpudWxsfSxcIlRvZGF5TWFya2VyU3R5bGVcIjp7XCIkaWRcIjpcIjUxXCIsXCJNYXJnaW5cIjp7XCIkaWRcIjpcIjUyXCIsXCJUb3BcIjowLjAsXCJMZWZ0XCI6MC4wLFwiUmlnaHRcIjowLjAsXCJCb3R0b21cIjowLjB9LFwiUGFkZGluZ1wiOntcIiRpZFwiOlwiNTNcIixcIlRvcFwiOjAuMCxcIkxlZnRcIjowLjAsXCJSaWdodFwiOjAuMCxcIkJvdHRvbVwiOjAuMH0sXCJCYWNrZ3JvdW5kXCI6e1wiJGlkXCI6XCI1NFwiLFwiQ29sb3JcIjp7XCIkaWRcIjpcIjU1XCIsXCJBXCI6MjU1LFwiUlwiOjI1NSxcIkdcIjowLFwiQlwiOjB9fSxcIklzVmlzaWJsZVwiOnRydWUsXCJXaWR0aFwiOjAuMCxcIkhlaWdodFwiOjAuMCxcIkJvcmRlclN0eWxlXCI6bnVsbH0sXCJTY2FsZVN0eWxlXCI6e1wiJGlkXCI6XCI1NlwiLFwiU2hvd1NlZ21lbnRTZXBhcmF0b3JzXCI6ZmFsc2UsXCJTZWdtZW50U2VwYXJhdG9yT3BhY2l0eVwiOjMwLFwiU2hhcGVcIjozLFwiSGFzQmVlblZpc2libGVCZWZvcmVcIjp0cnVlLFwiRm9udFNldHRpbmdzXCI6e1wiJGlkXCI6XCI1N1wiLFwiRm9udFNpemVcIjoxMixcIkZvbnROYW1lXCI6XCJDYWxpYnJpXCIsXCJJc0JvbGRcIjpmYWxzZSxcIklzSXRhbGljXCI6ZmFsc2UsXCJJc1VuZGVybGluZWRcIjpmYWxzZX0sXCJBdXRvU2l6ZVwiOjAsXCJGb3JlZ3JvdW5kXCI6e1wiJGlkXCI6XCI1OFwiLFwiQ29sb3JcIjp7XCIkaWRcIjpcIjU5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NlwifX0sXCJJc1Zpc2libGVcIjp0cnVlLFwiV2lkdGhcIjowLjAsXCJIZWlnaHRcIjowLjAsXCJCb3JkZXJTdHlsZVwiOm51bGx9LFwiTWlkZGxlVGllclNjYWxlU3R5bGVcIjp7XCIkaWRcIjpcIjYzXCIsXCJTaG93U2VnbWVudFNlcGFyYXRvcnNcIjpmYWxzZSxcIlNlZ21lbnRTZXBhcmF0b3JPcGFjaXR5XCI6MzAsXCJTaGFwZVwiOjMsXCJIYXNCZWVuVmlzaWJsZUJlZm9yZVwiOmZhbHNlLFwiRm9udFNldHRpbmdzXCI6e1wiJGlkXCI6XCI2NFwiLFwiRm9udFNpemVcIjoxMixcIkZvbnROYW1lXCI6XCJDYWxpYnJpXCIsXCJJc0JvbGRcIjpmYWxzZSxcIklzSXRhbGljXCI6ZmFsc2UsXCJJc1VuZGVybGluZWRcIjpmYWxzZX0sXCJBdXRvU2l6ZVwiOjAsXCJGb3JlZ3JvdW5kXCI6e1wiJGlkXCI6XCI2NVwiLFwiQ29sb3JcIjp7XCIkaWRcIjpcIjY2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3XCIsXCJUb3BcIjowLjAsXCJMZWZ0XCI6NS4wLFwiUmlnaHRcIjowLjAsXCJCb3R0b21cIjowLjB9LFwiUGFkZGluZ1wiOntcIiRpZFwiOlwiNjhcIixcIlRvcFwiOjAuMCxcIkxlZnRcIjowLjAsXCJSaWdodFwiOjAuMCxcIkJvdHRvbVwiOjAuMH0sXCJCYWNrZ3JvdW5kXCI6e1wiJGlkXCI6XCI2OVwiLFwiQ29sb3JcIjp7XCIkaWRcIjpcIjcwXCIsXCJBXCI6ODksXCJSXCI6MCxcIkdcIjowLFwiQlwiOjB9fSxcIklzVmlzaWJsZVwiOmZhbHNlLFwiV2lkdGhcIjowLjAsXCJIZWlnaHRcIjowLjAsXCJCb3JkZXJTdHlsZVwiOm51bGx9LFwiQm90dG9tVGllclNjYWxlU3R5bGVcIjp7XCIkaWRcIjpcIjcxXCIsXCJTaG93U2VnbWVudFNlcGFyYXRvcnNcIjpmYWxzZSxcIlNlZ21lbnRTZXBhcmF0b3JPcGFjaXR5XCI6MzAsXCJTaGFwZVwiOjMsXCJIYXNCZWVuVmlzaWJsZUJlZm9yZVwiOmZhbHNlLFwiRm9udFNldHRpbmdzXCI6e1wiJGlkXCI6XCI3MlwiLFwiRm9udFNpemVcIjoxMixcIkZvbnROYW1lXCI6XCJDYWxpYnJpXCIsXCJJc0JvbGRcIjpmYWxzZSxcIklzSXRhbGljXCI6ZmFsc2UsXCJJc1VuZGVybGluZWRcIjpmYWxzZX0sXCJBdXRvU2l6ZVwiOjAsXCJGb3JlZ3JvdW5kXCI6e1wiJGlkXCI6XCI3M1wiLFwiQ29sb3JcIjp7XCIkaWRcIjpcIjc0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c1XCIsXCJUb3BcIjowLjAsXCJMZWZ0XCI6NS4wLFwiUmlnaHRcIjowLjAsXCJCb3R0b21cIjowLjB9LFwiUGFkZGluZ1wiOntcIiRpZFwiOlwiNzZcIixcIlRvcFwiOjAuMCxcIkxlZnRcIjowLjAsXCJSaWdodFwiOjAuMCxcIkJvdHRvbVwiOjAuMH0sXCJCYWNrZ3JvdW5kXCI6e1wiJGlkXCI6XCI3N1wiLFwiQ29sb3JcIjp7XCIkaWRcIjpcIjc4XCIsXCJBXCI6ODksXCJSXCI6MCxcIkdcIjowLFwiQlwiOjB9fSxcIklzVmlzaWJsZVwiOmZhbHNlLFwiV2lkdGhcIjowLjAsXCJIZWlnaHRcIjowLjAsXCJCb3JkZXJTdHlsZVwiOm51bGx9LFwiU2luZ2xlU2NhbGVTaGFwZVN0eWxlXCI6bnVsbCxcIkVsYXBzZWRUaW1lQmFja2dyb3VuZFwiOntcIiRpZFwiOlwiNzlcIixcIkNvbG9yXCI6e1wiJGlkXCI6XCI4MFwiLFwiQVwiOjE5MSxcIlJcIjoyNTUsXCJHXCI6MCxcIkJcIjowfX0sXCJBcHBlbmRZZWFyT25ZZWFyQ2hhbmdlXCI6ZmFsc2UsXCJFbGFwc2VkVGltZUZvcm1hdFwiOjIsXCJUb2RheU1hcmtlclBvc2l0aW9uXCI6MCxcIlF1aWNrUG9zaXRpb25cIjozLFwiQWJzb2x1dGVQb3NpdGlvblwiOjE4My42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Q3LFwiR1wiOjU0LFwiQlwiOjE1M319LFwiSXNWaXNpYmxlXCI6dHJ1ZSxcIldpZHRoXCI6MC4wLFwiSGVpZ2h0XCI6MC4wLFwiQm9yZGVyU3R5bGVcIjpudWxsfSxcIkRlZmF1bHRNaWxlc3RvbmVTdHlsZVwiOntcIiRpZFwiOlwiODVcIixcIlNoYXBlXCI6MixcIkNvbm5lY3Rvck1hcmdpblwiOntcIiRpZFwiOlwiODZcIixcIlRvcFwiOjAuMCxcIkxlZnRcIjoyLjAsXCJSaWdodFwiOjIuMCxcIkJvdHRvbVwiOjAuMH0sXCJDb25uZWN0b3JTdHlsZVwiOntcIiRpZFwiOlwiODdcIixcIkxpbmVDb2xvclwiOntcIiRpZFwiOlwiODhcIixcIiR0eXBlXCI6XCJOTFJFLkNvbW1vbi5Eb20uU29saWRDb2xvckJydXNoLCBOTFJFLkNvbW1vblwiLFwiQ29sb3JcIjp7XCIkaWRcIjpcIjg5XCIsXCJBXCI6MTI3LFwiUlwiOjc5LFwiR1wiOjEyOSxcIkJcIjoxODl9fSxcIkxpbmVXZWlnaHRcIjoxLjAsXCJMaW5lVHlwZVwiOjB9LFwiSXNCZWxvd1RpbWViYW5kXCI6ZmFsc2UsXCJIaWRlRGF0ZVwiOmZhbHNlLFwiU2hhcGVTaXplXCI6MSxcIlNwYWNpbmdcIjoyLjAsXCJQYWRkaW5nXCI6e1wiJGlkXCI6XCI5MFwiLFwiVG9wXCI6Ny4wLFwiTGVmdFwiOjMuMCxcIlJpZ2h0XCI6MC4wLFwiQm90dG9tXCI6Mi4wfSxcIlBvc2l0aW9uXCI6bnVsbCxcIlBvc2l0aW9uT25UYXNrXCI6MCxcIlNoYXBlU3R5bGVcIjp7XCIkaWRcIjpcIjkxXCIsXCJNYXJnaW5cIjp7XCIkaWRcIjpcIjkyXCIsXCJUb3BcIjowLjAsXCJMZWZ0XCI6MC4wLFwiUmlnaHRcIjowLjAsXCJCb3R0b21cIjowLjB9LFwiUGFkZGluZ1wiOntcIiRpZFwiOlwiOTNcIixcIlRvcFwiOjAuMCxcIkxlZnRcIjowLjAsXCJSaWdodFwiOjAuMCxcIkJvdHRvbVwiOjAuMH0sXCJCYWNrZ3JvdW5kXCI6e1wiJGlkXCI6XCI5NFwiLFwiQ29sb3JcIjp7XCIkaWRcIjpcIjk1XCIsXCJBXCI6MjU1LFwiUlwiOjAsXCJHXCI6MTE0LFwiQlwiOjE4OH19LFwiSXNWaXNpYmxlXCI6dHJ1ZSxcIldpZHRoXCI6MTMuMCxcIkhlaWdodFwiOjEzLjAsXCJCb3JkZXJTdHlsZVwiOntcIiRpZFwiOlwiOTZcIixcIkxpbmVDb2xvclwiOntcIiRpZFwiOlwiOTdcIixcIiR0eXBlXCI6XCJOTFJFLkNvbW1vbi5Eb20uU29saWRDb2xvckJydXNoLCBOTFJFLkNvbW1vblwiLFwiQ29sb3JcIjp7XCIkaWRcIjpcIjk4XCIsXCJBXCI6MjU1LFwiUlwiOjI1NSxcIkdcIjowLFwiQlwiOjB9fSxcIkxpbmVXZWlnaHRcIjowLjAsXCJMaW5lVHlwZVwiOjB9fSxcIlRpdGxlU3R5bGVcIjp7XCIkaWRcIjpcIjk5XCIsXCJGb250U2V0dGluZ3NcIjp7XCIkaWRcIjpcIjEwMFwiLFwiRm9udFNpemVcIjoxMSxcIkZvbnROYW1lXCI6XCJDYWxpYnJpXCIsXCJJc0JvbGRcIjp0cnVlLFwiSXNJdGFsaWNcIjpmYWxzZSxcIklzVW5kZXJsaW5lZFwiOmZhbHNlfSxcIkF1dG9TaXplXCI6MCxcIkZvcmVncm91bmRcIjp7XCIkaWRcIjpcIjEwMVwiLFwiQ29sb3JcIjp7XCIkaWRcIjpcIjEwMl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xMDNcIixcIlRvcFwiOjAuMCxcIkxlZnRcIjowLjAsXCJSaWdodFwiOjAuMCxcIkJvdHRvbVwiOjAuMH0sXCJQYWRkaW5nXCI6e1wiJGlkXCI6XCIxMDRcIixcIlRvcFwiOjAuMCxcIkxlZnRcIjowLjAsXCJSaWdodFwiOjAuMCxcIkJvdHRvbVwiOjAuMH0sXCJCYWNrZ3JvdW5kXCI6e1wiJGlkXCI6XCIxMDVcIixcIkNvbG9yXCI6e1wiJHJlZlwiOlwiMzZcIn19LFwiSXNWaXNpYmxlXCI6dHJ1ZSxcIldpZHRoXCI6MC4wLFwiSGVpZ2h0XCI6MC4wLFwiQm9yZGVyU3R5bGVcIjpudWxsfSxcIkRhdGVTdHlsZVwiOntcIiRpZFwiOlwiMTA2XCIsXCJGb250U2V0dGluZ3NcIjp7XCIkaWRcIjpcIjEwN1wiLFwiRm9udFNpemVcIjoxMCxcIkZvbnROYW1lXCI6XCJDYWxpYnJpXCIsXCJJc0JvbGRcIjpmYWxzZSxcIklzSXRhbGljXCI6ZmFsc2UsXCJJc1VuZGVybGluZWRcIjpmYWxzZX0sXCJBdXRvU2l6ZVwiOjAsXCJGb3JlZ3JvdW5kXCI6e1wiJGlkXCI6XCIxMDhcIixcIkNvbG9yXCI6e1wiJGlkXCI6XCIx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xMFwiLFwiVG9wXCI6MC4wLFwiTGVmdFwiOjAuMCxcIlJpZ2h0XCI6MC4wLFwiQm90dG9tXCI6MC4wfSxcIlBhZGRpbmdcIjp7XCIkaWRcIjpcIjExMVwiLFwiVG9wXCI6MC4wLFwiTGVmdFwiOjAuMCxcIlJpZ2h0XCI6MC4wLFwiQm90dG9tXCI6MC4wfSxcIkJhY2tncm91bmRcIjp7XCIkaWRcIjpcIjExMlwiLFwiQ29sb3JcIjp7XCIkcmVmXCI6XCIzNlwifX0sXCJJc1Zpc2libGVcIjp0cnVlLFwiV2lkdGhcIjowLjAsXCJIZWlnaHRcIjowLjAsXCJCb3JkZXJTdHlsZVwiOm51bGx9LFwiRGF0ZUZvcm1hdFwiOntcIiRpZFwiOlwiMTE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UYXNrU3R5bGVcIjp7XCIkaWRcIjpcIjExNFwiLFwiU2hhcGVcIjoxLFwiU2hhcGVUaGlja25lc3NcIjowLFwiRHVyYXRpb25Gb3JtYXRcIjowLFwiUGVyY2VudGFnZUNvbXBsZXRlU3R5bGVcIjp7XCIkaWRcIjpcIjExNVwiLFwiRm9udFNldHRpbmdzXCI6e1wiJGlkXCI6XCIxMTZcIixcIkZvbnRTaXplXCI6MTAsXCJGb250TmFtZVwiOlwiQ2FsaWJyaVwiLFwiSXNCb2xkXCI6ZmFsc2UsXCJJc0l0YWxpY1wiOmZhbHNlLFwiSXNVbmRlcmxpbmVkXCI6ZmFsc2V9LFwiQXV0b1NpemVcIjowLFwiRm9yZWdyb3VuZFwiOntcIiRpZFwiOlwiMTE3XCIsXCJDb2xvclwiOntcIiRpZFwiOlwiMTE4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E5XCIsXCJUb3BcIjowLjAsXCJMZWZ0XCI6MC4wLFwiUmlnaHRcIjowLjAsXCJCb3R0b21cIjowLjB9LFwiUGFkZGluZ1wiOntcIiRpZFwiOlwiMTIwXCIsXCJUb3BcIjowLjAsXCJMZWZ0XCI6MC4wLFwiUmlnaHRcIjowLjAsXCJCb3R0b21cIjowLjB9LFwiQmFja2dyb3VuZFwiOntcIiRpZFwiOlwiMTIxXCIsXCJDb2xvclwiOntcIiRyZWZcIjpcIjM2XCJ9fSxcIklzVmlzaWJsZVwiOnRydWUsXCJXaWR0aFwiOjAuMCxcIkhlaWdodFwiOjAuMCxcIkJvcmRlclN0eWxlXCI6bnVsbH0sXCJEdXJhdGlvblN0eWxlXCI6e1wiJGlkXCI6XCIxMjJcIixcIkZvbnRTZXR0aW5nc1wiOntcIiRpZFwiOlwiMTIzXCIsXCJGb250U2l6ZVwiOjEwLFwiRm9udE5hbWVcIjpcIkNhbGlicmlcIixcIklzQm9sZFwiOmZhbHNlLFwiSXNJdGFsaWNcIjpmYWxzZSxcIklzVW5kZXJsaW5lZFwiOmZhbHNlfSxcIkF1dG9TaXplXCI6MCxcIkZvcmVncm91bmRcIjp7XCIkaWRcIjpcIjEyNFwiLFwiQ29sb3JcIjp7XCIkaWRcIjpcIjEyNV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yNlwiLFwiVG9wXCI6MC4wLFwiTGVmdFwiOjAuMCxcIlJpZ2h0XCI6MC4wLFwiQm90dG9tXCI6MC4wfSxcIlBhZGRpbmdcIjp7XCIkaWRcIjpcIjEyN1wiLFwiVG9wXCI6MC4wLFwiTGVmdFwiOjAuMCxcIlJpZ2h0XCI6MC4wLFwiQm90dG9tXCI6MC4wfSxcIkJhY2tncm91bmRcIjp7XCIkaWRcIjpcIjEyOFwiLFwiQ29sb3JcIjp7XCIkcmVmXCI6XCIzNlwifX0sXCJJc1Zpc2libGVcIjp0cnVlLFwiV2lkdGhcIjowLjAsXCJIZWlnaHRcIjowLjAsXCJCb3JkZXJTdHlsZVwiOm51bGx9LFwiSG9yaXpvbnRhbENvbm5lY3RvclN0eWxlXCI6e1wiJGlkXCI6XCIxMjlcIixcIkxpbmVDb2xvclwiOntcIiRpZFwiOlwiMTMwXCIsXCIkdHlwZVwiOlwiTkxSRS5Db21tb24uRG9tLlNvbGlkQ29sb3JCcnVzaCwgTkxSRS5Db21tb25cIixcIkNvbG9yXCI6e1wiJGlkXCI6XCIxMzFcIixcIkFcIjoyNTUsXCJSXCI6MjA0LFwiR1wiOjIwNCxcIkJcIjoyMDR9fSxcIkxpbmVXZWlnaHRcIjoxLjAsXCJMaW5lVHlwZVwiOjB9LFwiVmVydGljYWxDb25uZWN0b3JTdHlsZVwiOntcIiRpZFwiOlwiMTMyXCIsXCJMaW5lQ29sb3JcIjp7XCIkaWRcIjpcIjEzM1wiLFwiJHR5cGVcIjpcIk5MUkUuQ29tbW9uLkRvbS5Tb2xpZENvbG9yQnJ1c2gsIE5MUkUuQ29tbW9uXCIsXCJDb2xvclwiOntcIiRpZFwiOlwiMTM0XCIsXCJBXCI6MjU1LFwiUlwiOjIwNCxcIkdcIjoyMDQsXCJCXCI6MjA0fX0sXCJMaW5lV2VpZ2h0XCI6MC4wLFwiTGluZVR5cGVcIjowfSxcIk1hcmdpblwiOm51bGwsXCJTdGFydERhdGVQb3NpdGlvblwiOjMsXCJFbmREYXRlUG9zaXRpb25cIjozLFwiVGl0bGVQb3NpdGlvblwiOjQsXCJEdXJhdGlvblBvc2l0aW9uXCI6NixcIlBlcmNlbnRhZ2VDb21wbGV0ZWRQb3NpdGlvblwiOjYsXCJTcGFjaW5nXCI6MyxcIklzQmVsb3dUaW1lYmFuZFwiOmZhbHN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MC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C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3tcIiRpZFwiOlwiMTgyXCIsXCJTaGFwZVwiOjE5LFwiQ29ubmVjdG9yTWFyZ2luXCI6e1wiJGlkXCI6XCIxODNcIixcIlRvcFwiOjAuMCxcIkxlZnRcIjoyLjAsXCJSaWdodFwiOjIuMCxcIkJvdHRvbVwiOjAuMH0sXCJDb25uZWN0b3JTdHlsZVwiOntcIiRpZFwiOlwiMTg0XCIsXCJMaW5lQ29sb3JcIjp7XCIkaWRcIjpcIjE4NVwiLFwiJHR5cGVcIjpcIk5MUkUuQ29tbW9uLkRvbS5Tb2xpZENvbG9yQnJ1c2gsIE5MUkUuQ29tbW9uXCIsXCJDb2xvclwiOntcIiRpZFwiOlwiMTg2XCIsXCJBXCI6MTI3LFwiUlwiOjc5LFwiR1wiOjEyOSxcIkJcIjoxODl9fSxcIkxpbmVXZWlnaHRcIjoxLjAsXCJMaW5lVHlwZVwiOjB9LFwiSXNCZWxvd1RpbWViYW5kXCI6ZmFsc2UsXCJIaWRlRGF0ZVwiOmZhbHNlLFwiU2hhcGVTaXplXCI6MSxcIlNwYWNpbmdcIjoyLjAsXCJQYWRkaW5nXCI6e1wiJGlkXCI6XCIxODdcIixcIlRvcFwiOjcuMCxcIkxlZnRcIjozLjAsXCJSaWdodFwiOjAuMCxcIkJvdHRvbVwiOjIuMH0sXCJQb3NpdGlvblwiOntcIiRpZFwiOlwiMTg4XCIsXCJSYXRpb1wiOjAuMTI3ODUxODIwMjc3MjI1MjgsXCJJc0N1c3RvbVwiOmZhbHNlfSxcIlBvc2l0aW9uT25UYXNrXCI6MCxcIlNoYXBlU3R5bGVcIjp7XCIkaWRcIjpcIjE4OVwiLFwiTWFyZ2luXCI6e1wiJGlkXCI6XCIxOTBcIixcIlRvcFwiOjAuMCxcIkxlZnRcIjowLjAsXCJSaWdodFwiOjAuMCxcIkJvdHRvbVwiOjAuMH0sXCJQYWRkaW5nXCI6e1wiJGlkXCI6XCIxOTFcIixcIlRvcFwiOjAuMCxcIkxlZnRcIjowLjAsXCJSaWdodFwiOjAuMCxcIkJvdHRvbVwiOjAuMH0sXCJCYWNrZ3JvdW5kXCI6e1wiJGlkXCI6XCIxOTJcIixcIkNvbG9yXCI6e1wiJGlkXCI6XCIxOTNcIixcIkFcIjoyNTUsXCJSXCI6MTEyLFwiR1wiOjE3MyxcIkJcIjo3MX19LFwiSXNWaXNpYmxlXCI6dHJ1ZSxcIldpZHRoXCI6MTMuMCxcIkhlaWdodFwiOjEzLjAsXCJCb3JkZXJTdHlsZVwiOntcIiRpZFwiOlwiMTk0XCIsXCJMaW5lQ29sb3JcIjp7XCIkcmVmXCI6XCI5N1wifSxcIkxpbmVXZWlnaHRcIjowLjAsXCJMaW5lVHlwZVwiOjB9fSxcIlRpdGxlU3R5bGVcIjp7XCIkaWRcIjpcIjE5NVwiLFwiRm9udFNldHRpbmdzXCI6e1wiJGlkXCI6XCIxOTZcIixcIkZvbnRTaXplXCI6MTEsXCJGb250TmFtZVwiOlwiQ2FsaWJyaVwiLFwiSXNCb2xkXCI6dHJ1ZSxcIklzSXRhbGljXCI6ZmFsc2UsXCJJc1VuZGVybGluZWRcIjpmYWxzZX0sXCJBdXRvU2l6ZVwiOjAsXCJGb3JlZ3JvdW5kXCI6e1wiJGlkXCI6XCIxOTdcIixcIkNvbG9yXCI6e1wiJGlkXCI6XCIxOTh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MTk5XCIsXCJUb3BcIjowLjAsXCJMZWZ0XCI6MC4wLFwiUmlnaHRcIjowLjAsXCJCb3R0b21cIjowLjB9LFwiUGFkZGluZ1wiOntcIiRpZFwiOlwiMjAwXCIsXCJUb3BcIjowLjAsXCJMZWZ0XCI6MC4wLFwiUmlnaHRcIjowLjAsXCJCb3R0b21cIjowLjB9LFwiQmFja2dyb3VuZFwiOntcIiRyZWZcIjpcIjEwNVwifSxcIklzVmlzaWJsZVwiOnRydWUsXCJXaWR0aFwiOjAuMCxcIkhlaWdodFwiOjAuMCxcIkJvcmRlclN0eWxlXCI6e1wiJGlkXCI6XCIyMDFcIixcIkxpbmVDb2xvclwiOm51bGwsXCJMaW5lV2VpZ2h0XCI6MC4wLFwiTGluZVR5cGVcIjowfX0sXCJEYXRlU3R5bGVcIjp7XCIkaWRcIjpcIjIwMlwiLFwiRm9udFNldHRpbmdzXCI6e1wiJGlkXCI6XCIyMDNcIixcIkZvbnRTaXplXCI6MTAsXCJGb250TmFtZVwiOlwiQ2FsaWJyaVwiLFwiSXNCb2xkXCI6ZmFsc2UsXCJJc0l0YWxpY1wiOmZhbHNlLFwiSXNVbmRlcmxpbmVkXCI6ZmFsc2V9LFwiQXV0b1NpemVcIjowLFwiRm9yZWdyb3VuZFwiOntcIiRpZFwiOlwiMjA0XCIsXCJDb2xvclwiOntcIiRpZFwiOlwiMjA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yMDZcIixcIlRvcFwiOjAuMCxcIkxlZnRcIjowLjAsXCJSaWdodFwiOjAuMCxcIkJvdHRvbVwiOjAuMH0sXCJQYWRkaW5nXCI6e1wiJGlkXCI6XCIyMDdcIixcIlRvcFwiOjAuMCxcIkxlZnRcIjowLjAsXCJSaWdodFwiOjAuMCxcIkJvdHRvbVwiOjAuMH0sXCJCYWNrZ3JvdW5kXCI6e1wiJHJlZlwiOlwiMTEyXCJ9LFwiSXNWaXNpYmxlXCI6dHJ1ZSxcIldpZHRoXCI6MC4wLFwiSGVpZ2h0XCI6MC4wLFwiQm9yZGVyU3R5bGVcIjp7XCIkaWRcIjpcIjIwOFwiLFwiTGluZUNvbG9yXCI6bnVsbCxcIkxpbmVXZWlnaHRcIjowLjAsXCJMaW5lVHlwZVwiOjB9fSxcIkRhdGVGb3JtYXRcIjp7XCIkaWRcIjpcIjIw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yMTBcIixcIlNoYXBlXCI6MTksXCJDb25uZWN0b3JNYXJnaW5cIjp7XCIkaWRcIjpcIjIxMVwiLFwiVG9wXCI6MC4wLFwiTGVmdFwiOjIuMCxcIlJpZ2h0XCI6Mi4wLFwiQm90dG9tXCI6MC4wfSxcIkNvbm5lY3RvclN0eWxlXCI6e1wiJGlkXCI6XCIyMTJcIixcIkxpbmVDb2xvclwiOntcIiRyZWZcIjpcIjg4XCJ9LFwiTGluZVdlaWdodFwiOjEuMCxcIkxpbmVUeXBlXCI6MH0sXCJJc0JlbG93VGltZWJhbmRcIjpmYWxzZSxcIkhpZGVEYXRlXCI6ZmFsc2UsXCJTaGFwZVNpemVcIjoxLFwiU3BhY2luZ1wiOjAuMCxcIlBhZGRpbmdcIjp7XCIkaWRcIjpcIjIxM1wiLFwiVG9wXCI6Ny4wLFwiTGVmdFwiOjMuMCxcIlJpZ2h0XCI6MC4wLFwiQm90dG9tXCI6Mi4wfSxcIlBvc2l0aW9uXCI6e1wiJGlkXCI6XCIyMTRcIixcIlJhdGlvXCI6MC4xNDQ1NTQxMjY5NDU4Mjg3OCxcIklzQ3VzdG9tXCI6ZmFsc2V9LFwiUG9zaXRpb25PblRhc2tcIjowLFwiU2hhcGVTdHlsZVwiOntcIiRpZFwiOlwiMjE1XCIsXCJNYXJnaW5cIjp7XCIkaWRcIjpcIjIxNlwiLFwiVG9wXCI6MC4wLFwiTGVmdFwiOjAuMCxcIlJpZ2h0XCI6MC4wLFwiQm90dG9tXCI6MC4wfSxcIlBhZGRpbmdcIjp7XCIkaWRcIjpcIjIxN1wiLFwiVG9wXCI6MC4wLFwiTGVmdFwiOjAuMCxcIlJpZ2h0XCI6MC4wLFwiQm90dG9tXCI6MC4wfSxcIkJhY2tncm91bmRcIjp7XCIkaWRcIjpcIjIxOFwiLFwiQ29sb3JcIjp7XCIkaWRcIjpcIjIxOVwiLFwiQVwiOjI1NSxcIlJcIjoxNzgsXCJHXCI6MTQsXCJCXCI6MTh9fSxcIklzVmlzaWJsZVwiOnRydWUsXCJXaWR0aFwiOjEzLjAsXCJIZWlnaHRcIjoxMy4wLFwiQm9yZGVyU3R5bGVcIjp7XCIkaWRcIjpcIjIyMFwiLFwiTGluZUNvbG9yXCI6e1wiJHJlZlwiOlwiOTdcIn0sXCJMaW5lV2VpZ2h0XCI6MC4wLFwiTGluZVR5cGVcIjowfX0sXCJUaXRsZVN0eWxlXCI6e1wiJGlkXCI6XCIyMjFcIixcIkZvbnRTZXR0aW5nc1wiOntcIiRpZFwiOlwiMjIyXCIsXCJGb250U2l6ZVwiOjExLFwiRm9udE5hbWVcIjpcIkNhbGlicmlcIixcIklzQm9sZFwiOnRydWUsXCJJc0l0YWxpY1wiOmZhbHNlLFwiSXNVbmRlcmxpbmVkXCI6ZmFsc2V9LFwiQXV0b1NpemVcIjoyLFwiRm9yZWdyb3VuZFwiOntcIiRpZFwiOlwiMjIzXCIsXCJDb2xvclwiOntcIiRpZFwiOlwiMjI0XCIsXCJBXCI6MjU1LFwiUlwiOjAsXCJHXCI6MCxcIkJcIjowfX0sXCJCYWNrZ3JvdW5kRmlsbFR5cGVcIjowLFwiTWF4V2lkdGhcIjo3OC44NjY2NjY2NjY2NjY2NzQsXCJNYXhIZWlnaHRcIjpcIkluZmluaXR5XCIsXCJTbWFydEZvcmVncm91bmRJc0FjdGl2ZVwiOmZhbHNlLFwiSG9yaXpvbnRhbEFsaWdubWVudFwiOjAsXCJWZXJ0aWNhbEFsaWdubWVudFwiOjAsXCJTbWFydEZvcmVncm91bmRcIjpudWxsLFwiTWFyZ2luXCI6e1wiJGlkXCI6XCIyMjVcIixcIlRvcFwiOjAuMCxcIkxlZnRcIjowLjAsXCJSaWdodFwiOjAuMCxcIkJvdHRvbVwiOjAuMH0sXCJQYWRkaW5nXCI6e1wiJGlkXCI6XCIyMjZcIixcIlRvcFwiOjAuMCxcIkxlZnRcIjowLjAsXCJSaWdodFwiOjAuMCxcIkJvdHRvbVwiOjAuMH0sXCJCYWNrZ3JvdW5kXCI6e1wiJHJlZlwiOlwiMTA1XCJ9LFwiSXNWaXNpYmxlXCI6dHJ1ZSxcIldpZHRoXCI6MC4wLFwiSGVpZ2h0XCI6MC4wLFwiQm9yZGVyU3R5bGVcIjp7XCIkaWRcIjpcIjIyN1wiLFwiTGluZUNvbG9yXCI6bnVsbCxcIkxpbmVXZWlnaHRcIjowLjAsXCJMaW5lVHlwZVwiOjB9fSxcIkRhdGVTdHlsZVwiOntcIiRpZFwiOlwiMjI4XCIsXCJGb250U2V0dGluZ3NcIjp7XCIkaWRcIjpcIjIyOVwiLFwiRm9udFNpemVcIjoxMCxcIkZvbnROYW1lXCI6XCJDYWxpYnJpXCIsXCJJc0JvbGRcIjpmYWxzZSxcIklzSXRhbGljXCI6ZmFsc2UsXCJJc1VuZGVybGluZWRcIjpmYWxzZX0sXCJBdXRvU2l6ZVwiOjAsXCJGb3JlZ3JvdW5kXCI6e1wiJGlkXCI6XCIyMzBcIixcIkNvbG9yXCI6e1wiJGlkXCI6XCIyMzF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IzMlwiLFwiVG9wXCI6MC4wLFwiTGVmdFwiOjAuMCxcIlJpZ2h0XCI6MC4wLFwiQm90dG9tXCI6MC4wfSxcIlBhZGRpbmdcIjp7XCIkaWRcIjpcIjIzM1wiLFwiVG9wXCI6MC4wLFwiTGVmdFwiOjAuMCxcIlJpZ2h0XCI6MC4wLFwiQm90dG9tXCI6MC4wfSxcIkJhY2tncm91bmRcIjp7XCIkcmVmXCI6XCIxMTJcIn0sXCJJc1Zpc2libGVcIjp0cnVlLFwiV2lkdGhcIjowLjAsXCJIZWlnaHRcIjowLjAsXCJCb3JkZXJTdHlsZVwiOntcIiRpZFwiOlwiMjM0XCIsXCJMaW5lQ29sb3JcIjpudWxsLFwiTGluZVdlaWdodFwiOjAuMCxcIkxpbmVUeXBlXCI6MH19LFwiRGF0ZUZvcm1hdFwiOntcIiRpZFwiOlwiMjM1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IzNlwiLFwiU2hhcGVcIjoxOSxcIkNvbm5lY3Rvck1hcmdpblwiOntcIiRpZFwiOlwiMjM3XCIsXCJUb3BcIjowLjAsXCJMZWZ0XCI6Mi4wLFwiUmlnaHRcIjoyLjAsXCJCb3R0b21cIjowLjB9LFwiQ29ubmVjdG9yU3R5bGVcIjp7XCIkaWRcIjpcIjIzOFwiLFwiTGluZUNvbG9yXCI6e1wiJHJlZlwiOlwiODhcIn0sXCJMaW5lV2VpZ2h0XCI6MS4wLFwiTGluZVR5cGVcIjowfSxcIklzQmVsb3dUaW1lYmFuZFwiOmZhbHNlLFwiSGlkZURhdGVcIjpmYWxzZSxcIlNoYXBlU2l6ZVwiOjEsXCJTcGFjaW5nXCI6MC4wLFwiUGFkZGluZ1wiOntcIiRpZFwiOlwiMjM5XCIsXCJUb3BcIjo3LjAsXCJMZWZ0XCI6My4wLFwiUmlnaHRcIjowLjAsXCJCb3R0b21cIjoyLjB9LFwiUG9zaXRpb25cIjp7XCIkaWRcIjpcIjI0MFwiLFwiUmF0aW9cIjowLjA4MDUwODgyNTEwODE0MzE2NyxcIklzQ3VzdG9tXCI6ZmFsc2V9LFwiUG9zaXRpb25PblRhc2tcIjowLFwiU2hhcGVTdHlsZVwiOntcIiRpZFwiOlwiMjQxXCIsXCJNYXJnaW5cIjp7XCIkaWRcIjpcIjI0MlwiLFwiVG9wXCI6MC4wLFwiTGVmdFwiOjAuMCxcIlJpZ2h0XCI6MC4wLFwiQm90dG9tXCI6MC4wfSxcIlBhZGRpbmdcIjp7XCIkaWRcIjpcIjI0M1wiLFwiVG9wXCI6MC4wLFwiTGVmdFwiOjAuMCxcIlJpZ2h0XCI6MC4wLFwiQm90dG9tXCI6MC4wfSxcIkJhY2tncm91bmRcIjp7XCIkaWRcIjpcIjI0NFwiLFwiQ29sb3JcIjp7XCIkaWRcIjpcIjI0NVwiLFwiQVwiOjI1NSxcIlJcIjoxNzgsXCJHXCI6MTQsXCJCXCI6MTh9fSxcIklzVmlzaWJsZVwiOnRydWUsXCJXaWR0aFwiOjEzLjAsXCJIZWlnaHRcIjoxMy4wLFwiQm9yZGVyU3R5bGVcIjp7XCIkaWRcIjpcIjI0NlwiLFwiTGluZUNvbG9yXCI6e1wiJHJlZlwiOlwiOTdcIn0sXCJMaW5lV2VpZ2h0XCI6MC4wLFwiTGluZVR5cGVcIjowfX0sXCJUaXRsZVN0eWxlXCI6e1wiJGlkXCI6XCIyNDdcIixcIkZvbnRTZXR0aW5nc1wiOntcIiRpZFwiOlwiMjQ4XCIsXCJGb250U2l6ZVwiOjExLFwiRm9udE5hbWVcIjpcIkNhbGlicmlcIixcIklzQm9sZFwiOnRydWUsXCJJc0l0YWxpY1wiOmZhbHNlLFwiSXNVbmRlcmxpbmVkXCI6ZmFsc2V9LFwiQXV0b1NpemVcIjoyLFwiRm9yZWdyb3VuZFwiOntcIiRpZFwiOlwiMjQ5XCIsXCJDb2xvclwiOntcIiRpZFwiOlwiMjUwXCIsXCJBXCI6MjU1LFwiUlwiOjAsXCJHXCI6MCxcIkJcIjowfX0sXCJCYWNrZ3JvdW5kRmlsbFR5cGVcIjowLFwiTWF4V2lkdGhcIjo4NC40NDMzMzMzMzMzMzMzNDIsXCJNYXhIZWlnaHRcIjpcIkluZmluaXR5XCIsXCJTbWFydEZvcmVncm91bmRJc0FjdGl2ZVwiOmZhbHNlLFwiSG9yaXpvbnRhbEFsaWdubWVudFwiOjAsXCJWZXJ0aWNhbEFsaWdubWVudFwiOjAsXCJTbWFydEZvcmVncm91bmRcIjpudWxsLFwiTWFyZ2luXCI6e1wiJGlkXCI6XCIyNTFcIixcIlRvcFwiOjAuMCxcIkxlZnRcIjowLjAsXCJSaWdodFwiOjAuMCxcIkJvdHRvbVwiOjAuMH0sXCJQYWRkaW5nXCI6e1wiJGlkXCI6XCIyNTJcIixcIlRvcFwiOjAuMCxcIkxlZnRcIjowLjAsXCJSaWdodFwiOjAuMCxcIkJvdHRvbVwiOjAuMH0sXCJCYWNrZ3JvdW5kXCI6e1wiJHJlZlwiOlwiMTA1XCJ9LFwiSXNWaXNpYmxlXCI6dHJ1ZSxcIldpZHRoXCI6MC4wLFwiSGVpZ2h0XCI6MC4wLFwiQm9yZGVyU3R5bGVcIjp7XCIkaWRcIjpcIjI1M1wiLFwiTGluZUNvbG9yXCI6bnVsbCxcIkxpbmVXZWlnaHRcIjowLjAsXCJMaW5lVHlwZVwiOjB9fSxcIkRhdGVTdHlsZVwiOntcIiRpZFwiOlwiMjU0XCIsXCJGb250U2V0dGluZ3NcIjp7XCIkaWRcIjpcIjI1NVwiLFwiRm9udFNpemVcIjoxMCxcIkZvbnROYW1lXCI6XCJDYWxpYnJpXCIsXCJJc0JvbGRcIjpmYWxzZSxcIklzSXRhbGljXCI6ZmFsc2UsXCJJc1VuZGVybGluZWRcIjpmYWxzZX0sXCJBdXRvU2l6ZVwiOjAsXCJGb3JlZ3JvdW5kXCI6e1wiJGlkXCI6XCIyNTZcIixcIkNvbG9yXCI6e1wiJGlkXCI6XCIyNTd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I1OFwiLFwiVG9wXCI6MC4wLFwiTGVmdFwiOjAuMCxcIlJpZ2h0XCI6MC4wLFwiQm90dG9tXCI6MC4wfSxcIlBhZGRpbmdcIjp7XCIkaWRcIjpcIjI1OVwiLFwiVG9wXCI6MC4wLFwiTGVmdFwiOjAuMCxcIlJpZ2h0XCI6MC4wLFwiQm90dG9tXCI6MC4wfSxcIkJhY2tncm91bmRcIjp7XCIkcmVmXCI6XCIxMTJcIn0sXCJJc1Zpc2libGVcIjp0cnVlLFwiV2lkdGhcIjowLjAsXCJIZWlnaHRcIjowLjAsXCJCb3JkZXJTdHlsZVwiOntcIiRpZFwiOlwiMjYwXCIsXCJMaW5lQ29sb3JcIjpudWxsLFwiTGluZVdlaWdodFwiOjAuMCxcIkxpbmVUeXBlXCI6MH19LFwiRGF0ZUZvcm1hdFwiOntcIiRpZFwiOlwiMjYx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I2MlwiLFwiU2hhcGVcIjoxOSxcIkNvbm5lY3Rvck1hcmdpblwiOntcIiRpZFwiOlwiMjYzXCIsXCJUb3BcIjowLjAsXCJMZWZ0XCI6Mi4wLFwiUmlnaHRcIjoyLjAsXCJCb3R0b21cIjowLjB9LFwiQ29ubmVjdG9yU3R5bGVcIjp7XCIkaWRcIjpcIjI2NFwiLFwiTGluZUNvbG9yXCI6e1wiJHJlZlwiOlwiODhcIn0sXCJMaW5lV2VpZ2h0XCI6MS4wLFwiTGluZVR5cGVcIjowfSxcIklzQmVsb3dUaW1lYmFuZFwiOmZhbHNlLFwiSGlkZURhdGVcIjpmYWxzZSxcIlNoYXBlU2l6ZVwiOjEsXCJTcGFjaW5nXCI6MC4wLFwiUGFkZGluZ1wiOntcIiRpZFwiOlwiMjY1XCIsXCJUb3BcIjo3LjAsXCJMZWZ0XCI6My4wLFwiUmlnaHRcIjowLjAsXCJCb3R0b21cIjoyLjB9LFwiUG9zaXRpb25cIjp7XCIkaWRcIjpcIjI2NlwiLFwiUmF0aW9cIjowLjAsXCJJc0N1c3RvbVwiOmZhbHNlfSxcIlBvc2l0aW9uT25UYXNrXCI6MCxcIlNoYXBlU3R5bGVcIjp7XCIkaWRcIjpcIjI2N1wiLFwiTWFyZ2luXCI6e1wiJGlkXCI6XCIyNjhcIixcIlRvcFwiOjAuMCxcIkxlZnRcIjowLjAsXCJSaWdodFwiOjAuMCxcIkJvdHRvbVwiOjAuMH0sXCJQYWRkaW5nXCI6e1wiJGlkXCI6XCIyNjlcIixcIlRvcFwiOjAuMCxcIkxlZnRcIjowLjAsXCJSaWdodFwiOjAuMCxcIkJvdHRvbVwiOjAuMH0sXCJCYWNrZ3JvdW5kXCI6e1wiJGlkXCI6XCIyNzBcIixcIkNvbG9yXCI6e1wiJGlkXCI6XCIyNzFcIixcIkFcIjoyNTUsXCJSXCI6ODIsXCJHXCI6MTQ3LFwiQlwiOjIwNX19LFwiSXNWaXNpYmxlXCI6dHJ1ZSxcIldpZHRoXCI6MTMuMCxcIkhlaWdodFwiOjEzLjAsXCJCb3JkZXJTdHlsZVwiOntcIiRpZFwiOlwiMjcyXCIsXCJMaW5lQ29sb3JcIjp7XCIkcmVmXCI6XCI5N1wifSxcIkxpbmVXZWlnaHRcIjowLjAsXCJMaW5lVHlwZVwiOjB9fSxcIlRpdGxlU3R5bGVcIjp7XCIkaWRcIjpcIjI3M1wiLFwiRm9udFNldHRpbmdzXCI6e1wiJGlkXCI6XCIyNzRcIixcIkZvbnRTaXplXCI6MTEsXCJGb250TmFtZVwiOlwiQ2FsaWJyaVwiLFwiSXNCb2xkXCI6dHJ1ZSxcIklzSXRhbGljXCI6ZmFsc2UsXCJJc1VuZGVybGluZWRcIjpmYWxzZX0sXCJBdXRvU2l6ZVwiOjAsXCJGb3JlZ3JvdW5kXCI6e1wiJGlkXCI6XCIyNzVcIixcIkNvbG9yXCI6e1wiJGlkXCI6XCIyNzZ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Mjc3XCIsXCJUb3BcIjowLjAsXCJMZWZ0XCI6MC4wLFwiUmlnaHRcIjowLjAsXCJCb3R0b21cIjowLjB9LFwiUGFkZGluZ1wiOntcIiRpZFwiOlwiMjc4XCIsXCJUb3BcIjowLjAsXCJMZWZ0XCI6MC4wLFwiUmlnaHRcIjowLjAsXCJCb3R0b21cIjowLjB9LFwiQmFja2dyb3VuZFwiOntcIiRyZWZcIjpcIjEwNVwifSxcIklzVmlzaWJsZVwiOnRydWUsXCJXaWR0aFwiOjAuMCxcIkhlaWdodFwiOjAuMCxcIkJvcmRlclN0eWxlXCI6e1wiJGlkXCI6XCIyNzlcIixcIkxpbmVDb2xvclwiOm51bGwsXCJMaW5lV2VpZ2h0XCI6MC4wLFwiTGluZVR5cGVcIjowfX0sXCJEYXRlU3R5bGVcIjp7XCIkaWRcIjpcIjI4MFwiLFwiRm9udFNldHRpbmdzXCI6e1wiJGlkXCI6XCIyODFcIixcIkZvbnRTaXplXCI6MTAsXCJGb250TmFtZVwiOlwiQ2FsaWJyaVwiLFwiSXNCb2xkXCI6ZmFsc2UsXCJJc0l0YWxpY1wiOmZhbHNlLFwiSXNVbmRlcmxpbmVkXCI6ZmFsc2V9LFwiQXV0b1NpemVcIjowLFwiRm9yZWdyb3VuZFwiOntcIiRpZFwiOlwiMjgyXCIsXCJDb2xvclwiOntcIiRpZFwiOlwiMjgz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yODRcIixcIlRvcFwiOjAuMCxcIkxlZnRcIjowLjAsXCJSaWdodFwiOjAuMCxcIkJvdHRvbVwiOjAuMH0sXCJQYWRkaW5nXCI6e1wiJGlkXCI6XCIyODVcIixcIlRvcFwiOjAuMCxcIkxlZnRcIjowLjAsXCJSaWdodFwiOjAuMCxcIkJvdHRvbVwiOjAuMH0sXCJCYWNrZ3JvdW5kXCI6e1wiJHJlZlwiOlwiMTEyXCJ9LFwiSXNWaXNpYmxlXCI6dHJ1ZSxcIldpZHRoXCI6MC4wLFwiSGVpZ2h0XCI6MC4wLFwiQm9yZGVyU3R5bGVcIjp7XCIkaWRcIjpcIjI4NlwiLFwiTGluZUNvbG9yXCI6bnVsbCxcIkxpbmVXZWlnaHRcIjowLjAsXCJMaW5lVHlwZVwiOjB9fSxcIkRhdGVGb3JtYXRcIjp7XCIkaWRcIjpcIjI4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yODhcIixcIlNoYXBlXCI6MTksXCJDb25uZWN0b3JNYXJnaW5cIjp7XCIkaWRcIjpcIjI4OVwiLFwiVG9wXCI6MC4wLFwiTGVmdFwiOjIuMCxcIlJpZ2h0XCI6Mi4wLFwiQm90dG9tXCI6MC4wfSxcIkNvbm5lY3RvclN0eWxlXCI6e1wiJGlkXCI6XCIyOTBcIixcIkxpbmVDb2xvclwiOntcIiRyZWZcIjpcIjg4XCJ9LFwiTGluZVdlaWdodFwiOjEuMCxcIkxpbmVUeXBlXCI6MH0sXCJJc0JlbG93VGltZWJhbmRcIjpmYWxzZSxcIkhpZGVEYXRlXCI6ZmFsc2UsXCJTaGFwZVNpemVcIjoxLFwiU3BhY2luZ1wiOjAuMCxcIlBhZGRpbmdcIjp7XCIkaWRcIjpcIjI5MVwiLFwiVG9wXCI6Ny4wLFwiTGVmdFwiOjMuMCxcIlJpZ2h0XCI6MC4wLFwiQm90dG9tXCI6Mi4wfSxcIlBvc2l0aW9uXCI6e1wiJGlkXCI6XCIyOTJcIixcIlJhdGlvXCI6MC4wOTIxNjA0OTM4MjcxNjA0NjEsXCJJc0N1c3RvbVwiOmZhbHNlfSxcIlBvc2l0aW9uT25UYXNrXCI6MCxcIlNoYXBlU3R5bGVcIjp7XCIkaWRcIjpcIjI5M1wiLFwiTWFyZ2luXCI6e1wiJGlkXCI6XCIyOTRcIixcIlRvcFwiOjAuMCxcIkxlZnRcIjowLjAsXCJSaWdodFwiOjAuMCxcIkJvdHRvbVwiOjAuMH0sXCJQYWRkaW5nXCI6e1wiJGlkXCI6XCIyOTVcIixcIlRvcFwiOjAuMCxcIkxlZnRcIjowLjAsXCJSaWdodFwiOjAuMCxcIkJvdHRvbVwiOjAuMH0sXCJCYWNrZ3JvdW5kXCI6e1wiJGlkXCI6XCIyOTZcIixcIkNvbG9yXCI6e1wiJGlkXCI6XCIyOTdcIixcIkFcIjoyNTUsXCJSXCI6ODIsXCJHXCI6MTQ3LFwiQlwiOjIwNX19LFwiSXNWaXNpYmxlXCI6dHJ1ZSxcIldpZHRoXCI6MTMuMCxcIkhlaWdodFwiOjEzLjAsXCJCb3JkZXJTdHlsZVwiOntcIiRpZFwiOlwiMjk4XCIsXCJMaW5lQ29sb3JcIjp7XCIkcmVmXCI6XCI5N1wifSxcIkxpbmVXZWlnaHRcIjowLjAsXCJMaW5lVHlwZVwiOjB9fSxcIlRpdGxlU3R5bGVcIjp7XCIkaWRcIjpcIjI5OVwiLFwiRm9udFNldHRpbmdzXCI6e1wiJGlkXCI6XCIzMDBcIixcIkZvbnRTaXplXCI6MTEsXCJGb250TmFtZVwiOlwiQ2FsaWJyaVwiLFwiSXNCb2xkXCI6dHJ1ZSxcIklzSXRhbGljXCI6ZmFsc2UsXCJJc1VuZGVybGluZWRcIjpmYWxzZX0sXCJBdXRvU2l6ZVwiOjAsXCJGb3JlZ3JvdW5kXCI6e1wiJGlkXCI6XCIzMDFcIixcIkNvbG9yXCI6e1wiJGlkXCI6XCIzMDJ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MzAzXCIsXCJUb3BcIjowLjAsXCJMZWZ0XCI6MC4wLFwiUmlnaHRcIjowLjAsXCJCb3R0b21cIjowLjB9LFwiUGFkZGluZ1wiOntcIiRpZFwiOlwiMzA0XCIsXCJUb3BcIjowLjAsXCJMZWZ0XCI6MC4wLFwiUmlnaHRcIjowLjAsXCJCb3R0b21cIjowLjB9LFwiQmFja2dyb3VuZFwiOntcIiRyZWZcIjpcIjEwNVwifSxcIklzVmlzaWJsZVwiOnRydWUsXCJXaWR0aFwiOjAuMCxcIkhlaWdodFwiOjAuMCxcIkJvcmRlclN0eWxlXCI6e1wiJGlkXCI6XCIzMDVcIixcIkxpbmVDb2xvclwiOm51bGwsXCJMaW5lV2VpZ2h0XCI6MC4wLFwiTGluZVR5cGVcIjowfX0sXCJEYXRlU3R5bGVcIjp7XCIkaWRcIjpcIjMwNlwiLFwiRm9udFNldHRpbmdzXCI6e1wiJGlkXCI6XCIzMDdcIixcIkZvbnRTaXplXCI6MTAsXCJGb250TmFtZVwiOlwiQ2FsaWJyaVwiLFwiSXNCb2xkXCI6ZmFsc2UsXCJJc0l0YWxpY1wiOmZhbHNlLFwiSXNVbmRlcmxpbmVkXCI6ZmFsc2V9LFwiQXV0b1NpemVcIjowLFwiRm9yZWdyb3VuZFwiOntcIiRpZFwiOlwiMzA4XCIsXCJDb2xvclwiOntcIiRpZFwiOlwiMzA5XCIsXCJBXCI6MjU1LFwiUlwiOjExNSxcIkdcIjoxMTUsXCJCXCI6MTE1fX0sXCJCYWNrZ3JvdW5kRmlsbFR5cGVcIjowLFwiTWF4V2lkdGhcIjoyMDAuMCxcIk1heEhlaWdodFwiOlwiSW5maW5pdHlcIixcIlNtYXJ0Rm9yZWdyb3VuZElzQWN0aXZlXCI6ZmFsc2UsXCJIb3Jpem9udGFsQWxpZ25tZW50XCI6MCxcIlZlcnRpY2FsQWxpZ25tZW50XCI6MCxcIlNtYXJ0Rm9yZWdyb3VuZFwiOm51bGwsXCJNYXJnaW5cIjp7XCIkaWRcIjpcIjMxMFwiLFwiVG9wXCI6MC4wLFwiTGVmdFwiOjAuMCxcIlJpZ2h0XCI6MC4wLFwiQm90dG9tXCI6MC4wfSxcIlBhZGRpbmdcIjp7XCIkaWRcIjpcIjMxMVwiLFwiVG9wXCI6MC4wLFwiTGVmdFwiOjAuMCxcIlJpZ2h0XCI6MC4wLFwiQm90dG9tXCI6MC4wfSxcIkJhY2tncm91bmRcIjp7XCIkcmVmXCI6XCIxMTJcIn0sXCJJc1Zpc2libGVcIjp0cnVlLFwiV2lkdGhcIjowLjAsXCJIZWlnaHRcIjowLjAsXCJCb3JkZXJTdHlsZVwiOntcIiRpZFwiOlwiMzEyXCIsXCJMaW5lQ29sb3JcIjpudWxsLFwiTGluZVdlaWdodFwiOjAuMCxcIkxpbmVUeXBlXCI6MH19LFwiRGF0ZUZvcm1hdFwiOntcIiRpZFwiOlwiMzE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MxNFwiLFwiU2hhcGVcIjoxOSxcIkNvbm5lY3Rvck1hcmdpblwiOntcIiRpZFwiOlwiMzE1XCIsXCJUb3BcIjowLjAsXCJMZWZ0XCI6Mi4wLFwiUmlnaHRcIjoyLjAsXCJCb3R0b21cIjowLjB9LFwiQ29ubmVjdG9yU3R5bGVcIjp7XCIkaWRcIjpcIjMxNlwiLFwiTGluZUNvbG9yXCI6e1wiJHJlZlwiOlwiODhcIn0sXCJMaW5lV2VpZ2h0XCI6MS4wLFwiTGluZVR5cGVcIjowfSxcIklzQmVsb3dUaW1lYmFuZFwiOmZhbHNlLFwiSGlkZURhdGVcIjpmYWxzZSxcIlNoYXBlU2l6ZVwiOjEsXCJTcGFjaW5nXCI6MC4wLFwiUGFkZGluZ1wiOntcIiRpZFwiOlwiMzE3XCIsXCJUb3BcIjo3LjAsXCJMZWZ0XCI6My4wLFwiUmlnaHRcIjowLjAsXCJCb3R0b21cIjoyLjB9LFwiUG9zaXRpb25cIjp7XCIkaWRcIjpcIjMxOFwiLFwiUmF0aW9cIjowLjIwMDI0NjkxMzU4MDI0NjksXCJJc0N1c3RvbVwiOmZhbHNlfSxcIlBvc2l0aW9uT25UYXNrXCI6MCxcIlNoYXBlU3R5bGVcIjp7XCIkaWRcIjpcIjMxOVwiLFwiTWFyZ2luXCI6e1wiJGlkXCI6XCIzMjBcIixcIlRvcFwiOjAuMCxcIkxlZnRcIjowLjAsXCJSaWdodFwiOjAuMCxcIkJvdHRvbVwiOjAuMH0sXCJQYWRkaW5nXCI6e1wiJGlkXCI6XCIzMjFcIixcIlRvcFwiOjAuMCxcIkxlZnRcIjowLjAsXCJSaWdodFwiOjAuMCxcIkJvdHRvbVwiOjAuMH0sXCJCYWNrZ3JvdW5kXCI6e1wiJGlkXCI6XCIzMjJcIixcIkNvbG9yXCI6e1wiJGlkXCI6XCIzMjNcIixcIkFcIjoyNTUsXCJSXCI6MTEyLFwiR1wiOjE3MyxcIkJcIjo3MX19LFwiSXNWaXNpYmxlXCI6dHJ1ZSxcIldpZHRoXCI6MTMuMCxcIkhlaWdodFwiOjEzLjAsXCJCb3JkZXJTdHlsZVwiOntcIiRpZFwiOlwiMzI0XCIsXCJMaW5lQ29sb3JcIjp7XCIkcmVmXCI6XCI5N1wifSxcIkxpbmVXZWlnaHRcIjowLjAsXCJMaW5lVHlwZVwiOjB9fSxcIlRpdGxlU3R5bGVcIjp7XCIkaWRcIjpcIjMyNVwiLFwiRm9udFNldHRpbmdzXCI6e1wiJGlkXCI6XCIzMjZcIixcIkZvbnRTaXplXCI6MTEsXCJGb250TmFtZVwiOlwiQ2FsaWJyaVwiLFwiSXNCb2xkXCI6dHJ1ZSxcIklzSXRhbGljXCI6ZmFsc2UsXCJJc1VuZGVybGluZWRcIjpmYWxzZX0sXCJBdXRvU2l6ZVwiOjAsXCJGb3JlZ3JvdW5kXCI6e1wiJGlkXCI6XCIzMjdcIixcIkNvbG9yXCI6e1wiJGlkXCI6XCIzMjhcIixcIkFcIjoyNTUsXCJSXCI6NTgsXCJHXCI6MTM3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MzI5XCIsXCJUb3BcIjowLjAsXCJMZWZ0XCI6MC4wLFwiUmlnaHRcIjowLjAsXCJCb3R0b21cIjowLjB9LFwiUGFkZGluZ1wiOntcIiRpZFwiOlwiMzMwXCIsXCJUb3BcIjowLjAsXCJMZWZ0XCI6MC4wLFwiUmlnaHRcIjowLjAsXCJCb3R0b21cIjowLjB9LFwiQmFja2dyb3VuZFwiOntcIiRyZWZcIjpcIjEwNVwifSxcIklzVmlzaWJsZVwiOnRydWUsXCJXaWR0aFwiOjAuMCxcIkhlaWdodFwiOjAuMCxcIkJvcmRlclN0eWxlXCI6e1wiJGlkXCI6XCIzMzFcIixcIkxpbmVDb2xvclwiOm51bGwsXCJMaW5lV2VpZ2h0XCI6MC4wLFwiTGluZVR5cGVcIjowfX0sXCJEYXRlU3R5bGVcIjp7XCIkaWRcIjpcIjMzMlwiLFwiRm9udFNldHRpbmdzXCI6e1wiJGlkXCI6XCIzMzNcIixcIkZvbnRTaXplXCI6MTAsXCJGb250TmFtZVwiOlwiQ2FsaWJyaVwiLFwiSXNCb2xkXCI6ZmFsc2UsXCJJc0l0YWxpY1wiOmZhbHNlLFwiSXNVbmRlcmxpbmVkXCI6ZmFsc2V9LFwiQXV0b1NpemVcIjowLFwiRm9yZWdyb3VuZFwiOntcIiRpZFwiOlwiMzM0XCIsXCJDb2xvclwiOntcIiRpZFwiOlwiMzM1XCIsXCJBXCI6MjU1LFwiUlwiOjU4LFwiR1wiOjEzNy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MzNlwiLFwiVG9wXCI6MC4wLFwiTGVmdFwiOjAuMCxcIlJpZ2h0XCI6MC4wLFwiQm90dG9tXCI6MC4wfSxcIlBhZGRpbmdcIjp7XCIkaWRcIjpcIjMzN1wiLFwiVG9wXCI6MC4wLFwiTGVmdFwiOjAuMCxcIlJpZ2h0XCI6MC4wLFwiQm90dG9tXCI6MC4wfSxcIkJhY2tncm91bmRcIjp7XCIkcmVmXCI6XCIxMTJcIn0sXCJJc1Zpc2libGVcIjp0cnVlLFwiV2lkdGhcIjowLjAsXCJIZWlnaHRcIjowLjAsXCJCb3JkZXJTdHlsZVwiOntcIiRpZFwiOlwiMzM4XCIsXCJMaW5lQ29sb3JcIjpudWxsLFwiTGluZVdlaWdodFwiOjAuMCxcIkxpbmVUeXBlXCI6MH19LFwiRGF0ZUZvcm1hdFwiOntcIiRpZFwiOlwiMzM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V0sXCJDdXN0b21UYXNrU3R5bGVMaXN0XCI6W10sXCJDdXN0b21Td2ltbGFuZURlZmluaXRpb25TdHlsZUxpc3RcIjpbe1wiJGlkXCI6XCIzNDBcIixcIlN0eWxlXCI6e1wiJGlkXCI6XCIzNDFcIixcIkhlYWRlclN0eWxlXCI6e1wiJGlkXCI6XCIzNDJcIixcIlRleHRTdHlsZVwiOntcIiRpZFwiOlwiMzQzXCIsXCJGb250U2V0dGluZ3NcIjp7XCIkaWRcIjpcIjM0NFwiLFwiRm9udFNpemVcIjoxMCxcIkZvbnROYW1lXCI6XCJGcmFua2xpbiBHb3RoaWMgTWVkaXVtXCIsXCJJc0JvbGRcIjpmYWxzZSxcIklzSXRhbGljXCI6ZmFsc2UsXCJJc1VuZGVybGluZWRcIjpmYWxzZX0sXCJBdXRvU2l6ZVwiOjAsXCJGb3JlZ3JvdW5kXCI6e1wiJGlkXCI6XCIzNDVcIixcIkNvbG9yXCI6e1wiJGlkXCI6XCIzNDZcIixcIkFcIjoyNTUsXCJSXCI6MzIsXCJHXCI6NTYsXCJCXCI6MTAwfX0sXCJCYWNrZ3JvdW5kRmlsbFR5cGVcIjowLFwiTWF4V2lkdGhcIjowLjAsXCJNYXhIZWlnaHRcIjowLjAsXCJTbWFydEZvcmVncm91bmRJc0FjdGl2ZVwiOmZhbHNlLFwiSG9yaXpvbnRhbEFsaWdubWVudFwiOjAsXCJWZXJ0aWNhbEFsaWdubWVudFwiOjAsXCJTbWFydEZvcmVncm91bmRcIjpudWxsLFwiTWFyZ2luXCI6e1wiJGlkXCI6XCIzNDdcIixcIlRvcFwiOjAuMCxcIkxlZnRcIjowLjAsXCJSaWdodFwiOjAuMCxcIkJvdHRvbVwiOjAuMH0sXCJQYWRkaW5nXCI6e1wiJGlkXCI6XCIzNDhcIixcIlRvcFwiOjAuMCxcIkxlZnRcIjowLjAsXCJSaWdodFwiOjAuMCxcIkJvdHRvbVwiOjAuMH0sXCJCYWNrZ3JvdW5kXCI6bnVsbCxcIklzVmlzaWJsZVwiOmZhbHNlLFwiV2lkdGhcIjowLjAsXCJIZWlnaHRcIjowLjAsXCJCb3JkZXJTdHlsZVwiOm51bGx9LFwiUmVjdGFuZ2xlU3R5bGVcIjp7XCIkaWRcIjpcIjM0OVwiLFwiTWFyZ2luXCI6e1wiJGlkXCI6XCIzNTBcIixcIlRvcFwiOjAuMCxcIkxlZnRcIjowLjAsXCJSaWdodFwiOjAuMCxcIkJvdHRvbVwiOjAuMH0sXCJQYWRkaW5nXCI6e1wiJGlkXCI6XCIzNTFcIixcIlRvcFwiOjAuMCxcIkxlZnRcIjowLjAsXCJSaWdodFwiOjAuMCxcIkJvdHRvbVwiOjAuMH0sXCJCYWNrZ3JvdW5kXCI6e1wiJGlkXCI6XCIzNTJcIixcIkNvbG9yXCI6e1wiJGlkXCI6XCIzNTNcIixcIkFcIjoxMjcsXCJSXCI6OTEsXCJHXCI6MTU1LFwiQlwiOjIxM319LFwiSXNWaXNpYmxlXCI6ZmFsc2UsXCJXaWR0aFwiOjAuMCxcIkhlaWdodFwiOjAuMCxcIkJvcmRlclN0eWxlXCI6e1wiJGlkXCI6XCIzNTRcIixcIkxpbmVDb2xvclwiOntcIiRyZWZcIjpcIjE3MlwifSxcIkxpbmVXZWlnaHRcIjowLjAsXCJMaW5lVHlwZVwiOjB9fSxcIlRleHRJc1ZlcnRpY2FsXCI6ZmFsc2V9LFwiQmFja2dyb3VuZFN0eWxlXCI6e1wiJGlkXCI6XCIzNTVcIixcIk1hcmdpblwiOntcIiRpZFwiOlwiMzU2XCIsXCJUb3BcIjowLjAsXCJMZWZ0XCI6MC4wLFwiUmlnaHRcIjowLjAsXCJCb3R0b21cIjowLjB9LFwiUGFkZGluZ1wiOntcIiRpZFwiOlwiMzU3XCIsXCJUb3BcIjowLjAsXCJMZWZ0XCI6MC4wLFwiUmlnaHRcIjowLjAsXCJCb3R0b21cIjowLjB9LFwiQmFja2dyb3VuZFwiOntcIiRpZFwiOlwiMzU4XCIsXCJDb2xvclwiOntcIiRpZFwiOlwiMzU5XCIsXCJBXCI6MzgsXCJSXCI6OTEsXCJHXCI6MTU1LFwiQlwiOjIxM319LFwiSXNWaXNpYmxlXCI6dHJ1ZSxcIldpZHRoXCI6MC4wLFwiSGVpZ2h0XCI6MC4wLFwiQm9yZGVyU3R5bGVcIjp7XCIkaWRcIjpcIjM2MFwiLFwiTGluZUNvbG9yXCI6e1wiJHJlZlwiOlwiMTgwXCJ9LFwiTGluZVdlaWdodFwiOjAuMCxcIkxpbmVUeXBlXCI6MH19LFwiSXNBYm92ZVRpbWViYW5kXCI6ZmFsc2V9LFwiQ3VzdG9tU3dpbWxhbmVNaWxlc3RvbmVTdHlsZUxpc3RcIjpbe1wiJGlkXCI6XCIzNjFcIixcIlRpdGxlU3R5bGVcIjp7XCIkaWRcIjpcIjM2MlwiLFwiRm9udFNldHRpbmdzXCI6e1wiJGlkXCI6XCIzNjNcIixcIkZvbnRTaXplXCI6MTEsXCJGb250TmFtZVwiOlwiQ2FsaWJyaVwiLFwiSXNCb2xkXCI6dHJ1ZSxcIklzSXRhbGljXCI6ZmFsc2UsXCJJc1VuZGVybGluZWRcIjpmYWxzZX0sXCJBdXRvU2l6ZVwiOjAsXCJGb3JlZ3JvdW5kXCI6e1wiJGlkXCI6XCIzNjRcIixcIkNvbG9yXCI6e1wiJGlkXCI6XCIzNjV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MzY2XCIsXCJUb3BcIjowLjAsXCJMZWZ0XCI6MC4wLFwiUmlnaHRcIjowLjAsXCJCb3R0b21cIjowLjB9LFwiUGFkZGluZ1wiOntcIiRpZFwiOlwiMzY3XCIsXCJUb3BcIjowLjAsXCJMZWZ0XCI6MC4wLFwiUmlnaHRcIjowLjAsXCJCb3R0b21cIjowLjB9LFwiQmFja2dyb3VuZFwiOntcIiRyZWZcIjpcIjEwNVwifSxcIklzVmlzaWJsZVwiOnRydWUsXCJXaWR0aFwiOjAuMCxcIkhlaWdodFwiOjAuMCxcIkJvcmRlclN0eWxlXCI6bnVsbH0sXCJEYXRlU3R5bGVcIjp7XCIkaWRcIjpcIjM2OFwiLFwiRm9udFNldHRpbmdzXCI6e1wiJGlkXCI6XCIzNjlcIixcIkZvbnRTaXplXCI6MTAsXCJGb250TmFtZVwiOlwiQ2FsaWJyaVwiLFwiSXNCb2xkXCI6ZmFsc2UsXCJJc0l0YWxpY1wiOmZhbHNlLFwiSXNVbmRlcmxpbmVkXCI6ZmFsc2V9LFwiQXV0b1NpemVcIjowLFwiRm9yZWdyb3VuZFwiOntcIiRpZFwiOlwiMzcwXCIsXCJDb2xvclwiOntcIiRpZFwiOlwiMzcx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zNzJcIixcIlRvcFwiOjAuMCxcIkxlZnRcIjowLjAsXCJSaWdodFwiOjAuMCxcIkJvdHRvbVwiOjAuMH0sXCJQYWRkaW5nXCI6e1wiJGlkXCI6XCIzNzNcIixcIlRvcFwiOjAuMCxcIkxlZnRcIjowLjAsXCJSaWdodFwiOjAuMCxcIkJvdHRvbVwiOjAuMH0sXCJCYWNrZ3JvdW5kXCI6e1wiJHJlZlwiOlwiMTEyXCJ9LFwiSXNWaXNpYmxlXCI6ZmFsc2UsXCJXaWR0aFwiOjAuMCxcIkhlaWdodFwiOjAuMCxcIkJvcmRlclN0eWxlXCI6bnVsbH0sXCJUaXRsZVBvc2l0aW9uXCI6MixcIkRhdGVQb3NpdGlvblwiOlwiTGVmdFwiLFwiU2hhcGVUeXBlXCI6MSxcIlNoYXBlU2l6ZVwiOjAsXCJTaGFwZVN0eWxlXCI6e1wiJGlkXCI6XCIzNzRcIixcIk1hcmdpblwiOntcIiRpZFwiOlwiMzc1XCIsXCJUb3BcIjowLjAsXCJMZWZ0XCI6MC4wLFwiUmlnaHRcIjowLjAsXCJCb3R0b21cIjowLjB9LFwiUGFkZGluZ1wiOntcIiRpZFwiOlwiMzc2XCIsXCJUb3BcIjowLjAsXCJMZWZ0XCI6MC4wLFwiUmlnaHRcIjowLjAsXCJCb3R0b21cIjowLjB9LFwiQmFja2dyb3VuZFwiOntcIiRpZFwiOlwiMzc3XCIsXCJDb2xvclwiOntcIiRpZFwiOlwiMzc4XCIsXCJBXCI6MjU1LFwiUlwiOjY4LFwiR1wiOjg0LFwiQlwiOjEwNn19LFwiSXNWaXNpYmxlXCI6dHJ1ZSxcIldpZHRoXCI6MTIuMCxcIkhlaWdodFwiOjE0LjAsXCJCb3JkZXJTdHlsZVwiOntcIiRpZFwiOlwiMzc5XCIsXCJMaW5lQ29sb3JcIjp7XCIkcmVmXCI6XCI5N1wifSxcIkxpbmVXZWlnaHRcIjowLjAsXCJMaW5lVHlwZVwiOjB9fSxcIkRhdGVGb3JtYXRcIjp7XCIkaWRcIjpcIjM4M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SxcIkdyb3VwSWRcIjpcIjFiOTkyNWM5LWM0YTAtNGM3OS1hMTFiLWE4YjkxYzk3ZTBiMVwifV0sXCJDdXN0b21Td2ltbGFuZVRhc2tTdHlsZUxpc3RcIjpbe1wiJGlkXCI6XCIzODFcIixcIlRhc2tTdHlsZVwiOntcIiRpZFwiOlwiMzgyXCIsXCJTaGFwZVwiOjEsXCJTaGFwZVRoaWNrbmVzc1wiOjAsXCJEdXJhdGlvbkZvcm1hdFwiOjAsXCJQZXJjZW50YWdlQ29tcGxldGVTdHlsZVwiOntcIiRpZFwiOlwiMzgzXCIsXCJGb250U2V0dGluZ3NcIjp7XCIkaWRcIjpcIjM4NFwiLFwiRm9udFNpemVcIjoxMCxcIkZvbnROYW1lXCI6XCJDYWxpYnJpXCIsXCJJc0JvbGRcIjpmYWxzZSxcIklzSXRhbGljXCI6ZmFsc2UsXCJJc1VuZGVybGluZWRcIjpmYWxzZX0sXCJBdXRvU2l6ZVwiOjAsXCJGb3JlZ3JvdW5kXCI6e1wiJGlkXCI6XCIzODVcIixcIkNvbG9yXCI6e1wiJGlkXCI6XCIzODZ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zODdcIixcIlRvcFwiOjAuMCxcIkxlZnRcIjowLjAsXCJSaWdodFwiOjAuMCxcIkJvdHRvbVwiOjAuMH0sXCJQYWRkaW5nXCI6e1wiJGlkXCI6XCIzODhcIixcIlRvcFwiOjAuMCxcIkxlZnRcIjowLjAsXCJSaWdodFwiOjAuMCxcIkJvdHRvbVwiOjAuMH0sXCJCYWNrZ3JvdW5kXCI6e1wiJHJlZlwiOlwiMTIxXCJ9LFwiSXNWaXNpYmxlXCI6dHJ1ZSxcIldpZHRoXCI6MC4wLFwiSGVpZ2h0XCI6MC4wLFwiQm9yZGVyU3R5bGVcIjp7XCIkaWRcIjpcIjM4OVwiLFwiTGluZUNvbG9yXCI6bnVsbCxcIkxpbmVXZWlnaHRcIjowLjAsXCJMaW5lVHlwZVwiOjB9fSxcIkR1cmF0aW9uU3R5bGVcIjp7XCIkaWRcIjpcIjM5MFwiLFwiRm9udFNldHRpbmdzXCI6e1wiJGlkXCI6XCIzOTFcIixcIkZvbnRTaXplXCI6MTAsXCJGb250TmFtZVwiOlwiQ2FsaWJyaVwiLFwiSXNCb2xkXCI6ZmFsc2UsXCJJc0l0YWxpY1wiOmZhbHNlLFwiSXNVbmRlcmxpbmVkXCI6ZmFsc2V9LFwiQXV0b1NpemVcIjowLFwiRm9yZWdyb3VuZFwiOntcIiRpZFwiOlwiMzkyXCIsXCJDb2xvclwiOntcIiRyZWZcIjpcIjEyNVwifX0sXCJCYWNrZ3JvdW5kRmlsbFR5cGVcIjowLFwiTWF4V2lkdGhcIjoyMDAuMCxcIk1heEhlaWdodFwiOlwiSW5maW5pdHlcIixcIlNtYXJ0Rm9yZWdyb3VuZElzQWN0aXZlXCI6ZmFsc2UsXCJIb3Jpem9udGFsQWxpZ25tZW50XCI6MCxcIlZlcnRpY2FsQWxpZ25tZW50XCI6MCxcIlNtYXJ0Rm9yZWdyb3VuZFwiOm51bGwsXCJNYXJnaW5cIjp7XCIkaWRcIjpcIjM5M1wiLFwiVG9wXCI6MC4wLFwiTGVmdFwiOjAuMCxcIlJpZ2h0XCI6MC4wLFwiQm90dG9tXCI6MC4wfSxcIlBhZGRpbmdcIjp7XCIkaWRcIjpcIjM5NFwiLFwiVG9wXCI6MC4wLFwiTGVmdFwiOjAuMCxcIlJpZ2h0XCI6MC4wLFwiQm90dG9tXCI6MC4wfSxcIkJhY2tncm91bmRcIjp7XCIkcmVmXCI6XCIxMjhcIn0sXCJJc1Zpc2libGVcIjp0cnVlLFwiV2lkdGhcIjowLjAsXCJIZWlnaHRcIjowLjAsXCJCb3JkZXJTdHlsZVwiOntcIiRpZFwiOlwiMzk1XCIsXCJMaW5lQ29sb3JcIjpudWxsLFwiTGluZVdlaWdodFwiOjAuMCxcIkxpbmVUeXBlXCI6MH19LFwiSG9yaXpvbnRhbENvbm5lY3RvclN0eWxlXCI6e1wiJGlkXCI6XCIzOTZcIixcIkxpbmVDb2xvclwiOntcIiRyZWZcIjpcIjEzMFwifSxcIkxpbmVXZWlnaHRcIjoxLjAsXCJMaW5lVHlwZVwiOjB9LFwiVmVydGljYWxDb25uZWN0b3JTdHlsZVwiOntcIiRpZFwiOlwiMzk3XCIsXCJMaW5lQ29sb3JcIjp7XCIkcmVmXCI6XCIxMzNcIn0sXCJMaW5lV2VpZ2h0XCI6MC4wLFwiTGluZVR5cGVcIjowfSxcIk1hcmdpblwiOm51bGwsXCJTdGFydERhdGVQb3NpdGlvblwiOjYsXCJFbmREYXRlUG9zaXRpb25cIjo2LFwiVGl0bGVQb3NpdGlvblwiOjIsXCJEdXJhdGlvblBvc2l0aW9uXCI6NixcIlBlcmNlbnRhZ2VDb21wbGV0ZWRQb3NpdGlvblwiOjYsXCJTcGFjaW5nXCI6MyxcIklzQmVsb3dUaW1lYmFuZFwiOnRydWUsXCJQZXJjZW50YWdlQ29tcGxldGVTaGFwZU9wYWNpdHlcIjozNSxcIkdyb3VwTmFtZVwiOm51bGwsXCJBdHRhY2hlZE1pbGVzdG9uZXNTdHlsZXNcIjpudWxsLFwiU2hhcGVTdHlsZVwiOntcIiRpZFwiOlwiMzk4XCIsXCJNYXJnaW5cIjp7XCIkaWRcIjpcIjM5OVwiLFwiVG9wXCI6MC4wLFwiTGVmdFwiOjQuMCxcIlJpZ2h0XCI6NC4wLFwiQm90dG9tXCI6MC4wfSxcIlBhZGRpbmdcIjp7XCIkaWRcIjpcIjQwMFwiLFwiVG9wXCI6MC4wLFwiTGVmdFwiOjAuMCxcIlJpZ2h0XCI6MC4wLFwiQm90dG9tXCI6MC4wfSxcIkJhY2tncm91bmRcIjp7XCIkaWRcIjpcIjQwMVwiLFwiQ29sb3JcIjp7XCIkaWRcIjpcIjQwMlwiLFwiQVwiOjI1NSxcIlJcIjo4MixcIkdcIjoxNDcsXCJCXCI6MjA1fX0sXCJJc1Zpc2libGVcIjp0cnVlLFwiV2lkdGhcIjowLjAsXCJIZWlnaHRcIjoxMy40MjY2NjY2NjY2NjY2NzcsXCJCb3JkZXJTdHlsZVwiOntcIiRpZFwiOlwiNDAzXCIsXCJMaW5lQ29sb3JcIjp7XCIkcmVmXCI6XCIxNDFcIn0sXCJMaW5lV2VpZ2h0XCI6MC4wLFwiTGluZVR5cGVcIjowfX0sXCJUaXRsZVN0eWxlXCI6e1wiJGlkXCI6XCI0MDRcIixcIkZvbnRTZXR0aW5nc1wiOntcIiRpZFwiOlwiNDA1XCIsXCJGb250U2l6ZVwiOjExLFwiRm9udE5hbWVcIjpcIkNhbGlicmlcIixcIklzQm9sZFwiOmZhbHNlLFwiSXNJdGFsaWNcIjpmYWxzZSxcIklzVW5kZXJsaW5lZFwiOmZhbHNlfSxcIkF1dG9TaXplXCI6MixcIkZvcmVncm91bmRcIjp7XCIkaWRcIjpcIjQwNlwiLFwiQ29sb3JcIjp7XCIkaWRcIjpcIjQwN1wiLFwiQVwiOjI1NSxcIlJcIjoyNTUsXCJHXCI6MjU1LFwiQlwiOjI1NX19LFwiQmFja2dyb3VuZEZpbGxUeXBlXCI6MCxcIk1heFdpZHRoXCI6OTAuNzMsXCJNYXhIZWlnaHRcIjpcIkluZmluaXR5XCIsXCJTbWFydEZvcmVncm91bmRJc0FjdGl2ZVwiOmZhbHNlLFwiSG9yaXpvbnRhbEFsaWdubWVudFwiOjEsXCJWZXJ0aWNhbEFsaWdubWVudFwiOjAsXCJTbWFydEZvcmVncm91bmRcIjpudWxsLFwiTWFyZ2luXCI6e1wiJGlkXCI6XCI0MDhcIixcIlRvcFwiOjAuMCxcIkxlZnRcIjowLjAsXCJSaWdodFwiOjAuMCxcIkJvdHRvbVwiOjAuMH0sXCJQYWRkaW5nXCI6e1wiJGlkXCI6XCI0MDlcIixcIlRvcFwiOjAuMCxcIkxlZnRcIjowLjAsXCJSaWdodFwiOjAuMCxcIkJvdHRvbVwiOjAuMH0sXCJCYWNrZ3JvdW5kXCI6e1wiJHJlZlwiOlwiMTQ5XCJ9LFwiSXNWaXNpYmxlXCI6dHJ1ZSxcIldpZHRoXCI6MC4wLFwiSGVpZ2h0XCI6MC4wLFwiQm9yZGVyU3R5bGVcIjp7XCIkaWRcIjpcIjQxMFwiLFwiTGluZUNvbG9yXCI6bnVsbCxcIkxpbmVXZWlnaHRcIjowLjAsXCJMaW5lVHlwZVwiOjB9fSxcIkRhdGVTdHlsZVwiOntcIiRpZFwiOlwiNDExXCIsXCJGb250U2V0dGluZ3NcIjp7XCIkaWRcIjpcIjQxMlwiLFwiRm9udFNpemVcIjoxMCxcIkZvbnROYW1lXCI6XCJDYWxpYnJpXCIsXCJJc0JvbGRcIjpmYWxzZSxcIklzSXRhbGljXCI6ZmFsc2UsXCJJc1VuZGVybGluZWRcIjpmYWxzZX0sXCJBdXRvU2l6ZVwiOjAsXCJGb3JlZ3JvdW5kXCI6e1wiJGlkXCI6XCI0MTNcIixcIkNvbG9yXCI6e1wiJGlkXCI6XCI0MTR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QxNVwiLFwiVG9wXCI6MC4wLFwiTGVmdFwiOjAuMCxcIlJpZ2h0XCI6MC4wLFwiQm90dG9tXCI6MC4wfSxcIlBhZGRpbmdcIjp7XCIkaWRcIjpcIjQxNlwiLFwiVG9wXCI6MC4wLFwiTGVmdFwiOjAuMCxcIlJpZ2h0XCI6MC4wLFwiQm90dG9tXCI6MC4wfSxcIkJhY2tncm91bmRcIjp7XCIkcmVmXCI6XCIxNTZcIn0sXCJJc1Zpc2libGVcIjp0cnVlLFwiV2lkdGhcIjowLjAsXCJIZWlnaHRcIjowLjAsXCJCb3JkZXJTdHlsZVwiOntcIiRpZFwiOlwiNDE3XCIsXCJMaW5lQ29sb3JcIjpudWxsLFwiTGluZVdlaWdodFwiOjAuMCxcIkxpbmVUeXBlXCI6MH19LFwiRGF0ZUZvcm1hdFwiOntcIiRpZFwiOlwiNDE4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NDE5XCIsXCJUYXNrU3R5bGVcIjp7XCIkaWRcIjpcIjQyMFwiLFwiU2hhcGVcIjoxLFwiU2hhcGVUaGlja25lc3NcIjowLFwiRHVyYXRpb25Gb3JtYXRcIjowLFwiUGVyY2VudGFnZUNvbXBsZXRlU3R5bGVcIjp7XCIkaWRcIjpcIjQyMVwiLFwiRm9udFNldHRpbmdzXCI6e1wiJGlkXCI6XCI0MjJcIixcIkZvbnRTaXplXCI6MTAsXCJGb250TmFtZVwiOlwiQ2FsaWJyaVwiLFwiSXNCb2xkXCI6ZmFsc2UsXCJJc0l0YWxpY1wiOmZhbHNlLFwiSXNVbmRlcmxpbmVkXCI6ZmFsc2V9LFwiQXV0b1NpemVcIjowLFwiRm9yZWdyb3VuZFwiOntcIiRpZFwiOlwiNDIzXCIsXCJDb2xvclwiOntcIiRyZWZcIjpcIjExOFwifX0sXCJCYWNrZ3JvdW5kRmlsbFR5cGVcIjowLFwiTWF4V2lkdGhcIjoyMDAuMCxcIk1heEhlaWdodFwiOlwiSW5maW5pdHlcIixcIlNtYXJ0Rm9yZWdyb3VuZElzQWN0aXZlXCI6ZmFsc2UsXCJIb3Jpem9udGFsQWxpZ25tZW50XCI6MCxcIlZlcnRpY2FsQWxpZ25tZW50XCI6MCxcIlNtYXJ0Rm9yZWdyb3VuZFwiOm51bGwsXCJNYXJnaW5cIjp7XCIkaWRcIjpcIjQyNFwiLFwiVG9wXCI6MC4wLFwiTGVmdFwiOjAuMCxcIlJpZ2h0XCI6MC4wLFwiQm90dG9tXCI6MC4wfSxcIlBhZGRpbmdcIjp7XCIkaWRcIjpcIjQyNVwiLFwiVG9wXCI6MC4wLFwiTGVmdFwiOjAuMCxcIlJpZ2h0XCI6MC4wLFwiQm90dG9tXCI6MC4wfSxcIkJhY2tncm91bmRcIjp7XCIkcmVmXCI6XCIxMjFcIn0sXCJJc1Zpc2libGVcIjp0cnVlLFwiV2lkdGhcIjowLjAsXCJIZWlnaHRcIjowLjAsXCJCb3JkZXJTdHlsZVwiOntcIiRpZFwiOlwiNDI2XCIsXCJMaW5lQ29sb3JcIjpudWxsLFwiTGluZVdlaWdodFwiOjAuMCxcIkxpbmVUeXBlXCI6MH19LFwiRHVyYXRpb25TdHlsZVwiOntcIiRpZFwiOlwiNDI3XCIsXCJGb250U2V0dGluZ3NcIjp7XCIkaWRcIjpcIjQyOFwiLFwiRm9udFNpemVcIjoxMCxcIkZvbnROYW1lXCI6XCJDYWxpYnJpXCIsXCJJc0JvbGRcIjpmYWxzZSxcIklzSXRhbGljXCI6ZmFsc2UsXCJJc1VuZGVybGluZWRcIjpmYWxzZX0sXCJBdXRvU2l6ZVwiOjAsXCJGb3JlZ3JvdW5kXCI6e1wiJGlkXCI6XCI0MjlcIixcIkNvbG9yXCI6e1wiJHJlZlwiOlwiMTI1XCJ9fSxcIkJhY2tncm91bmRGaWxsVHlwZVwiOjAsXCJNYXhXaWR0aFwiOjIwMC4wLFwiTWF4SGVpZ2h0XCI6XCJJbmZpbml0eVwiLFwiU21hcnRGb3JlZ3JvdW5kSXNBY3RpdmVcIjpmYWxzZSxcIkhvcml6b250YWxBbGlnbm1lbnRcIjowLFwiVmVydGljYWxBbGlnbm1lbnRcIjowLFwiU21hcnRGb3JlZ3JvdW5kXCI6bnVsbCxcIk1hcmdpblwiOntcIiRpZFwiOlwiNDMwXCIsXCJUb3BcIjowLjAsXCJMZWZ0XCI6MC4wLFwiUmlnaHRcIjowLjAsXCJCb3R0b21cIjowLjB9LFwiUGFkZGluZ1wiOntcIiRpZFwiOlwiNDMxXCIsXCJUb3BcIjowLjAsXCJMZWZ0XCI6MC4wLFwiUmlnaHRcIjowLjAsXCJCb3R0b21cIjowLjB9LFwiQmFja2dyb3VuZFwiOntcIiRyZWZcIjpcIjEyOFwifSxcIklzVmlzaWJsZVwiOnRydWUsXCJXaWR0aFwiOjAuMCxcIkhlaWdodFwiOjAuMCxcIkJvcmRlclN0eWxlXCI6e1wiJGlkXCI6XCI0MzJcIixcIkxpbmVDb2xvclwiOm51bGwsXCJMaW5lV2VpZ2h0XCI6MC4wLFwiTGluZVR5cGVcIjowfX0sXCJIb3Jpem9udGFsQ29ubmVjdG9yU3R5bGVcIjp7XCIkaWRcIjpcIjQzM1wiLFwiTGluZUNvbG9yXCI6e1wiJHJlZlwiOlwiMTMwXCJ9LFwiTGluZVdlaWdodFwiOjEuMCxcIkxpbmVUeXBlXCI6MH0sXCJWZXJ0aWNhbENvbm5lY3RvclN0eWxlXCI6e1wiJGlkXCI6XCI0MzRcIixcIkxpbmVDb2xvclwiOntcIiRyZWZcIjpcIjEzM1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bnVsbCxcIkF0dGFjaGVkTWlsZXN0b25lc1N0eWxlc1wiOm51bGwsXCJTaGFwZVN0eWxlXCI6e1wiJGlkXCI6XCI0MzVcIixcIk1hcmdpblwiOntcIiRpZFwiOlwiNDM2XCIsXCJUb3BcIjowLjAsXCJMZWZ0XCI6NC4wLFwiUmlnaHRcIjo0LjAsXCJCb3R0b21cIjowLjB9LFwiUGFkZGluZ1wiOntcIiRpZFwiOlwiNDM3XCIsXCJUb3BcIjowLjAsXCJMZWZ0XCI6MC4wLFwiUmlnaHRcIjowLjAsXCJCb3R0b21cIjowLjB9LFwiQmFja2dyb3VuZFwiOntcIiRpZFwiOlwiNDM4XCIsXCJDb2xvclwiOntcIiRpZFwiOlwiNDM5XCIsXCJBXCI6MjU1LFwiUlwiOjgyLFwiR1wiOjE0NyxcIkJcIjoyMDV9fSxcIklzVmlzaWJsZVwiOnRydWUsXCJXaWR0aFwiOjAuMCxcIkhlaWdodFwiOjEzLjQyNjY2NjY2NjY2NjY3NyxcIkJvcmRlclN0eWxlXCI6e1wiJGlkXCI6XCI0NDBcIixcIkxpbmVDb2xvclwiOntcIiRyZWZcIjpcIjE0MVwifSxcIkxpbmVXZWlnaHRcIjowLjAsXCJMaW5lVHlwZVwiOjB9fSxcIlRpdGxlU3R5bGVcIjp7XCIkaWRcIjpcIjQ0MVwiLFwiRm9udFNldHRpbmdzXCI6e1wiJGlkXCI6XCI0NDJcIixcIkZvbnRTaXplXCI6MTEsXCJGb250TmFtZVwiOlwiQ2FsaWJyaVwiLFwiSXNCb2xkXCI6ZmFsc2UsXCJJc0l0YWxpY1wiOmZhbHNlLFwiSXNVbmRlcmxpbmVkXCI6ZmFsc2V9LFwiQXV0b1NpemVcIjoyLFwiRm9yZWdyb3VuZFwiOntcIiRpZFwiOlwiNDQzXCIsXCJDb2xvclwiOntcIiRpZFwiOlwiNDQ0XCIsXCJBXCI6MjU1LFwiUlwiOjI1NSxcIkdcIjoyNTUsXCJCXCI6MjU1fX0sXCJCYWNrZ3JvdW5kRmlsbFR5cGVcIjowLFwiTWF4V2lkdGhcIjo2My40ODMzMzMzMzMzMzMzMzQsXCJNYXhIZWlnaHRcIjpcIkluZmluaXR5XCIsXCJTbWFydEZvcmVncm91bmRJc0FjdGl2ZVwiOmZhbHNlLFwiSG9yaXpvbnRhbEFsaWdubWVudFwiOjEsXCJWZXJ0aWNhbEFsaWdubWVudFwiOjAsXCJTbWFydEZvcmVncm91bmRcIjpudWxsLFwiTWFyZ2luXCI6e1wiJGlkXCI6XCI0NDVcIixcIlRvcFwiOjAuMCxcIkxlZnRcIjowLjAsXCJSaWdodFwiOjAuMCxcIkJvdHRvbVwiOjAuMH0sXCJQYWRkaW5nXCI6e1wiJGlkXCI6XCI0NDZcIixcIlRvcFwiOjAuMCxcIkxlZnRcIjowLjAsXCJSaWdodFwiOjAuMCxcIkJvdHRvbVwiOjAuMH0sXCJCYWNrZ3JvdW5kXCI6e1wiJHJlZlwiOlwiMTQ5XCJ9LFwiSXNWaXNpYmxlXCI6dHJ1ZSxcIldpZHRoXCI6MC4wLFwiSGVpZ2h0XCI6MC4wLFwiQm9yZGVyU3R5bGVcIjp7XCIkaWRcIjpcIjQ0N1wiLFwiTGluZUNvbG9yXCI6bnVsbCxcIkxpbmVXZWlnaHRcIjowLjAsXCJMaW5lVHlwZVwiOjB9fSxcIkRhdGVTdHlsZVwiOntcIiRpZFwiOlwiNDQ4XCIsXCJGb250U2V0dGluZ3NcIjp7XCIkaWRcIjpcIjQ0OVwiLFwiRm9udFNpemVcIjoxMCxcIkZvbnROYW1lXCI6XCJDYWxpYnJpXCIsXCJJc0JvbGRcIjpmYWxzZSxcIklzSXRhbGljXCI6ZmFsc2UsXCJJc1VuZGVybGluZWRcIjpmYWxzZX0sXCJBdXRvU2l6ZVwiOjAsXCJGb3JlZ3JvdW5kXCI6e1wiJGlkXCI6XCI0NTBcIixcIkNvbG9yXCI6e1wiJGlkXCI6XCI0NTF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Q1MlwiLFwiVG9wXCI6MC4wLFwiTGVmdFwiOjAuMCxcIlJpZ2h0XCI6MC4wLFwiQm90dG9tXCI6MC4wfSxcIlBhZGRpbmdcIjp7XCIkaWRcIjpcIjQ1M1wiLFwiVG9wXCI6MC4wLFwiTGVmdFwiOjAuMCxcIlJpZ2h0XCI6MC4wLFwiQm90dG9tXCI6MC4wfSxcIkJhY2tncm91bmRcIjp7XCIkcmVmXCI6XCIxNTZcIn0sXCJJc1Zpc2libGVcIjp0cnVlLFwiV2lkdGhcIjowLjAsXCJIZWlnaHRcIjowLjAsXCJCb3JkZXJTdHlsZVwiOntcIiRpZFwiOlwiNDU0XCIsXCJMaW5lQ29sb3JcIjpudWxsLFwiTGluZVdlaWdodFwiOjAuMCxcIkxpbmVUeXBlXCI6MH19LFwiRGF0ZUZvcm1hdFwiOntcIiRpZFwiOlwiNDU1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NDU2XCIsXCJUYXNrU3R5bGVcIjp7XCIkaWRcIjpcIjQ1N1wiLFwiU2hhcGVcIjoxLFwiU2hhcGVUaGlja25lc3NcIjowLFwiRHVyYXRpb25Gb3JtYXRcIjowLFwiUGVyY2VudGFnZUNvbXBsZXRlU3R5bGVcIjp7XCIkaWRcIjpcIjQ1OFwiLFwiRm9udFNldHRpbmdzXCI6e1wiJGlkXCI6XCI0NTlcIixcIkZvbnRTaXplXCI6MTAsXCJGb250TmFtZVwiOlwiQ2FsaWJyaVwiLFwiSXNCb2xkXCI6ZmFsc2UsXCJJc0l0YWxpY1wiOmZhbHNlLFwiSXNVbmRlcmxpbmVkXCI6ZmFsc2V9LFwiQXV0b1NpemVcIjowLFwiRm9yZWdyb3VuZFwiOntcIiRpZFwiOlwiNDYwXCIsXCJDb2xvclwiOntcIiRyZWZcIjpcIjExOFwifX0sXCJCYWNrZ3JvdW5kRmlsbFR5cGVcIjowLFwiTWF4V2lkdGhcIjoyMDAuMCxcIk1heEhlaWdodFwiOlwiSW5maW5pdHlcIixcIlNtYXJ0Rm9yZWdyb3VuZElzQWN0aXZlXCI6ZmFsc2UsXCJIb3Jpem9udGFsQWxpZ25tZW50XCI6MCxcIlZlcnRpY2FsQWxpZ25tZW50XCI6MCxcIlNtYXJ0Rm9yZWdyb3VuZFwiOm51bGwsXCJNYXJnaW5cIjp7XCIkaWRcIjpcIjQ2MVwiLFwiVG9wXCI6MC4wLFwiTGVmdFwiOjAuMCxcIlJpZ2h0XCI6MC4wLFwiQm90dG9tXCI6MC4wfSxcIlBhZGRpbmdcIjp7XCIkaWRcIjpcIjQ2MlwiLFwiVG9wXCI6MC4wLFwiTGVmdFwiOjAuMCxcIlJpZ2h0XCI6MC4wLFwiQm90dG9tXCI6MC4wfSxcIkJhY2tncm91bmRcIjp7XCIkcmVmXCI6XCIxMjFcIn0sXCJJc1Zpc2libGVcIjp0cnVlLFwiV2lkdGhcIjowLjAsXCJIZWlnaHRcIjowLjAsXCJCb3JkZXJTdHlsZVwiOntcIiRpZFwiOlwiNDYzXCIsXCJMaW5lQ29sb3JcIjpudWxsLFwiTGluZVdlaWdodFwiOjAuMCxcIkxpbmVUeXBlXCI6MH19LFwiRHVyYXRpb25TdHlsZVwiOntcIiRpZFwiOlwiNDY0XCIsXCJGb250U2V0dGluZ3NcIjp7XCIkaWRcIjpcIjQ2NVwiLFwiRm9udFNpemVcIjoxMCxcIkZvbnROYW1lXCI6XCJDYWxpYnJpXCIsXCJJc0JvbGRcIjpmYWxzZSxcIklzSXRhbGljXCI6ZmFsc2UsXCJJc1VuZGVybGluZWRcIjpmYWxzZX0sXCJBdXRvU2l6ZVwiOjAsXCJGb3JlZ3JvdW5kXCI6e1wiJGlkXCI6XCI0NjZcIixcIkNvbG9yXCI6e1wiJHJlZlwiOlwiMTI1XCJ9fSxcIkJhY2tncm91bmRGaWxsVHlwZVwiOjAsXCJNYXhXaWR0aFwiOjIwMC4wLFwiTWF4SGVpZ2h0XCI6XCJJbmZpbml0eVwiLFwiU21hcnRGb3JlZ3JvdW5kSXNBY3RpdmVcIjpmYWxzZSxcIkhvcml6b250YWxBbGlnbm1lbnRcIjowLFwiVmVydGljYWxBbGlnbm1lbnRcIjowLFwiU21hcnRGb3JlZ3JvdW5kXCI6bnVsbCxcIk1hcmdpblwiOntcIiRpZFwiOlwiNDY3XCIsXCJUb3BcIjowLjAsXCJMZWZ0XCI6MC4wLFwiUmlnaHRcIjowLjAsXCJCb3R0b21cIjowLjB9LFwiUGFkZGluZ1wiOntcIiRpZFwiOlwiNDY4XCIsXCJUb3BcIjowLjAsXCJMZWZ0XCI6MC4wLFwiUmlnaHRcIjowLjAsXCJCb3R0b21cIjowLjB9LFwiQmFja2dyb3VuZFwiOntcIiRyZWZcIjpcIjEyOFwifSxcIklzVmlzaWJsZVwiOnRydWUsXCJXaWR0aFwiOjAuMCxcIkhlaWdodFwiOjAuMCxcIkJvcmRlclN0eWxlXCI6e1wiJGlkXCI6XCI0NjlcIixcIkxpbmVDb2xvclwiOm51bGwsXCJMaW5lV2VpZ2h0XCI6MC4wLFwiTGluZVR5cGVcIjowfX0sXCJIb3Jpem9udGFsQ29ubmVjdG9yU3R5bGVcIjp7XCIkaWRcIjpcIjQ3MFwiLFwiTGluZUNvbG9yXCI6e1wiJHJlZlwiOlwiMTMwXCJ9LFwiTGluZVdlaWdodFwiOjEuMCxcIkxpbmVUeXBlXCI6MH0sXCJWZXJ0aWNhbENvbm5lY3RvclN0eWxlXCI6e1wiJGlkXCI6XCI0NzFcIixcIkxpbmVDb2xvclwiOntcIiRyZWZcIjpcIjEzM1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bnVsbCxcIkF0dGFjaGVkTWlsZXN0b25lc1N0eWxlc1wiOm51bGwsXCJTaGFwZVN0eWxlXCI6e1wiJGlkXCI6XCI0NzJcIixcIk1hcmdpblwiOntcIiRpZFwiOlwiNDczXCIsXCJUb3BcIjowLjAsXCJMZWZ0XCI6NC4wLFwiUmlnaHRcIjo0LjAsXCJCb3R0b21cIjowLjB9LFwiUGFkZGluZ1wiOntcIiRpZFwiOlwiNDc0XCIsXCJUb3BcIjowLjAsXCJMZWZ0XCI6MC4wLFwiUmlnaHRcIjowLjAsXCJCb3R0b21cIjowLjB9LFwiQmFja2dyb3VuZFwiOntcIiRpZFwiOlwiNDc1XCIsXCJDb2xvclwiOntcIiRpZFwiOlwiNDc2XCIsXCJBXCI6MjU1LFwiUlwiOjgyLFwiR1wiOjE0NyxcIkJcIjoyMDV9fSxcIklzVmlzaWJsZVwiOnRydWUsXCJXaWR0aFwiOjAuMCxcIkhlaWdodFwiOjEzLjQyNjY2NjY2NjY2NjY3NyxcIkJvcmRlclN0eWxlXCI6e1wiJGlkXCI6XCI0NzdcIixcIkxpbmVDb2xvclwiOntcIiRyZWZcIjpcIjE0MVwifSxcIkxpbmVXZWlnaHRcIjowLjAsXCJMaW5lVHlwZVwiOjB9fSxcIlRpdGxlU3R5bGVcIjp7XCIkaWRcIjpcIjQ3OFwiLFwiRm9udFNldHRpbmdzXCI6e1wiJGlkXCI6XCI0NzlcIixcIkZvbnRTaXplXCI6MTEsXCJGb250TmFtZVwiOlwiQ2FsaWJyaVwiLFwiSXNCb2xkXCI6ZmFsc2UsXCJJc0l0YWxpY1wiOmZhbHNlLFwiSXNVbmRlcmxpbmVkXCI6ZmFsc2V9LFwiQXV0b1NpemVcIjoyLFwiRm9yZWdyb3VuZFwiOntcIiRpZFwiOlwiNDgwXCIsXCJDb2xvclwiOntcIiRpZFwiOlwiNDgxXCIsXCJBXCI6MjU1LFwiUlwiOjI1NSxcIkdcIjoyNTUsXCJCXCI6MjU1fX0sXCJCYWNrZ3JvdW5kRmlsbFR5cGVcIjowLFwiTWF4V2lkdGhcIjoxMDYuNDQzMzMzMzMzMzMzMzQsXCJNYXhIZWlnaHRcIjpcIkluZmluaXR5XCIsXCJTbWFydEZvcmVncm91bmRJc0FjdGl2ZVwiOmZhbHNlLFwiSG9yaXpvbnRhbEFsaWdubWVudFwiOjEsXCJWZXJ0aWNhbEFsaWdubWVudFwiOjAsXCJTbWFydEZvcmVncm91bmRcIjpudWxsLFwiTWFyZ2luXCI6e1wiJGlkXCI6XCI0ODJcIixcIlRvcFwiOjAuMCxcIkxlZnRcIjowLjAsXCJSaWdodFwiOjAuMCxcIkJvdHRvbVwiOjAuMH0sXCJQYWRkaW5nXCI6e1wiJGlkXCI6XCI0ODNcIixcIlRvcFwiOjAuMCxcIkxlZnRcIjowLjAsXCJSaWdodFwiOjAuMCxcIkJvdHRvbVwiOjAuMH0sXCJCYWNrZ3JvdW5kXCI6e1wiJHJlZlwiOlwiMTQ5XCJ9LFwiSXNWaXNpYmxlXCI6dHJ1ZSxcIldpZHRoXCI6MC4wLFwiSGVpZ2h0XCI6MC4wLFwiQm9yZGVyU3R5bGVcIjp7XCIkaWRcIjpcIjQ4NFwiLFwiTGluZUNvbG9yXCI6bnVsbCxcIkxpbmVXZWlnaHRcIjowLjAsXCJMaW5lVHlwZVwiOjB9fSxcIkRhdGVTdHlsZVwiOntcIiRpZFwiOlwiNDg1XCIsXCJGb250U2V0dGluZ3NcIjp7XCIkaWRcIjpcIjQ4NlwiLFwiRm9udFNpemVcIjoxMCxcIkZvbnROYW1lXCI6XCJDYWxpYnJpXCIsXCJJc0JvbGRcIjpmYWxzZSxcIklzSXRhbGljXCI6ZmFsc2UsXCJJc1VuZGVybGluZWRcIjpmYWxzZX0sXCJBdXRvU2l6ZVwiOjAsXCJGb3JlZ3JvdW5kXCI6e1wiJGlkXCI6XCI0ODdcIixcIkNvbG9yXCI6e1wiJGlkXCI6XCI0ODh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Q4OVwiLFwiVG9wXCI6MC4wLFwiTGVmdFwiOjAuMCxcIlJpZ2h0XCI6MC4wLFwiQm90dG9tXCI6MC4wfSxcIlBhZGRpbmdcIjp7XCIkaWRcIjpcIjQ5MFwiLFwiVG9wXCI6MC4wLFwiTGVmdFwiOjAuMCxcIlJpZ2h0XCI6MC4wLFwiQm90dG9tXCI6MC4wfSxcIkJhY2tncm91bmRcIjp7XCIkcmVmXCI6XCIxNTZcIn0sXCJJc1Zpc2libGVcIjp0cnVlLFwiV2lkdGhcIjowLjAsXCJIZWlnaHRcIjowLjAsXCJCb3JkZXJTdHlsZVwiOntcIiRpZFwiOlwiNDkxXCIsXCJMaW5lQ29sb3JcIjpudWxsLFwiTGluZVdlaWdodFwiOjAuMCxcIkxpbmVUeXBlXCI6MH19LFwiRGF0ZUZvcm1hdFwiOntcIiRpZFwiOlwiNDky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NDkzXCIsXCJUYXNrU3R5bGVcIjp7XCIkaWRcIjpcIjQ5NFwiLFwiU2hhcGVcIjoxLFwiU2hhcGVUaGlja25lc3NcIjozLFwiRHVyYXRpb25Gb3JtYXRcIjowLFwiUGVyY2VudGFnZUNvbXBsZXRlU3R5bGVcIjp7XCIkaWRcIjpcIjQ5NVwiLFwiRm9udFNldHRpbmdzXCI6e1wiJGlkXCI6XCI0OTZcIixcIkZvbnRTaXplXCI6MTAsXCJGb250TmFtZVwiOlwiQ2FsaWJyaVwiLFwiSXNCb2xkXCI6ZmFsc2UsXCJJc0l0YWxpY1wiOmZhbHNlLFwiSXNVbmRlcmxpbmVkXCI6ZmFsc2V9LFwiQXV0b1NpemVcIjowLFwiRm9yZWdyb3VuZFwiOntcIiRpZFwiOlwiNDk3XCIsXCJDb2xvclwiOntcIiRpZFwiOlwiNDk4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NDk5XCIsXCJUb3BcIjowLjAsXCJMZWZ0XCI6MC4wLFwiUmlnaHRcIjowLjAsXCJCb3R0b21cIjowLjB9LFwiUGFkZGluZ1wiOntcIiRpZFwiOlwiNTAwXCIsXCJUb3BcIjowLjAsXCJMZWZ0XCI6MC4wLFwiUmlnaHRcIjowLjAsXCJCb3R0b21cIjowLjB9LFwiQmFja2dyb3VuZFwiOntcIiRyZWZcIjpcIjEyMVwifSxcIklzVmlzaWJsZVwiOnRydWUsXCJXaWR0aFwiOjAuMCxcIkhlaWdodFwiOjAuMCxcIkJvcmRlclN0eWxlXCI6e1wiJGlkXCI6XCI1MDFcIixcIkxpbmVDb2xvclwiOm51bGwsXCJMaW5lV2VpZ2h0XCI6MC4wLFwiTGluZVR5cGVcIjowfX0sXCJEdXJhdGlvblN0eWxlXCI6e1wiJGlkXCI6XCI1MDJcIixcIkZvbnRTZXR0aW5nc1wiOntcIiRpZFwiOlwiNTAzXCIsXCJGb250U2l6ZVwiOjEwLFwiRm9udE5hbWVcIjpcIkNhbGlicmlcIixcIklzQm9sZFwiOmZhbHNlLFwiSXNJdGFsaWNcIjpmYWxzZSxcIklzVW5kZXJsaW5lZFwiOmZhbHNlfSxcIkF1dG9TaXplXCI6MCxcIkZvcmVncm91bmRcIjp7XCIkaWRcIjpcIjUwNFwiLFwiQ29sb3JcIjp7XCIkcmVmXCI6XCIxMjVcIn19LFwiQmFja2dyb3VuZEZpbGxUeXBlXCI6MCxcIk1heFdpZHRoXCI6MjAwLjAsXCJNYXhIZWlnaHRcIjpcIkluZmluaXR5XCIsXCJTbWFydEZvcmVncm91bmRJc0FjdGl2ZVwiOmZhbHNlLFwiSG9yaXpvbnRhbEFsaWdubWVudFwiOjAsXCJWZXJ0aWNhbEFsaWdubWVudFwiOjAsXCJTbWFydEZvcmVncm91bmRcIjpudWxsLFwiTWFyZ2luXCI6e1wiJGlkXCI6XCI1MDVcIixcIlRvcFwiOjAuMCxcIkxlZnRcIjowLjAsXCJSaWdodFwiOjAuMCxcIkJvdHRvbVwiOjAuMH0sXCJQYWRkaW5nXCI6e1wiJGlkXCI6XCI1MDZcIixcIlRvcFwiOjAuMCxcIkxlZnRcIjowLjAsXCJSaWdodFwiOjAuMCxcIkJvdHRvbVwiOjAuMH0sXCJCYWNrZ3JvdW5kXCI6e1wiJHJlZlwiOlwiMTI4XCJ9LFwiSXNWaXNpYmxlXCI6dHJ1ZSxcIldpZHRoXCI6MC4wLFwiSGVpZ2h0XCI6MC4wLFwiQm9yZGVyU3R5bGVcIjp7XCIkaWRcIjpcIjUwN1wiLFwiTGluZUNvbG9yXCI6bnVsbCxcIkxpbmVXZWlnaHRcIjowLjAsXCJMaW5lVHlwZVwiOjB9fSxcIkhvcml6b250YWxDb25uZWN0b3JTdHlsZVwiOntcIiRpZFwiOlwiNTA4XCIsXCJMaW5lQ29sb3JcIjp7XCIkcmVmXCI6XCIxMzBcIn0sXCJMaW5lV2VpZ2h0XCI6MS4wLFwiTGluZVR5cGVcIjowfSxcIlZlcnRpY2FsQ29ubmVjdG9yU3R5bGVcIjp7XCIkaWRcIjpcIjUwOVwiLFwiTGluZUNvbG9yXCI6e1wiJHJlZlwiOlwiMTMzXCJ9LFwiTGluZVdlaWdodFwiOjAuMCxcIkxpbmVUeXBlXCI6MH0sXCJNYXJnaW5cIjpudWxsLFwiU3RhcnREYXRlUG9zaXRpb25cIjo2LFwiRW5kRGF0ZVBvc2l0aW9uXCI6NixcIlRpdGxlUG9zaXRpb25cIjozLFwiRHVyYXRpb25Qb3NpdGlvblwiOjYsXCJQZXJjZW50YWdlQ29tcGxldGVkUG9zaXRpb25cIjo2LFwiU3BhY2luZ1wiOjUsXCJJc0JlbG93VGltZWJhbmRcIjp0cnVlLFwiUGVyY2VudGFnZUNvbXBsZXRlU2hhcGVPcGFjaXR5XCI6MzUsXCJHcm91cE5hbWVcIjpcIjFiOTkyNWM5LWM0YTAtNGM3OS1hMTFiLWE4YjkxYzk3ZTBiMVwiLFwiQXR0YWNoZWRNaWxlc3RvbmVzU3R5bGVzXCI6bnVsbCxcIlNoYXBlU3R5bGVcIjp7XCIkaWRcIjpcIjUxMFwiLFwiTWFyZ2luXCI6e1wiJGlkXCI6XCI1MTFcIixcIlRvcFwiOjAuMCxcIkxlZnRcIjo0LjAsXCJSaWdodFwiOjQuMCxcIkJvdHRvbVwiOjAuMH0sXCJQYWRkaW5nXCI6e1wiJGlkXCI6XCI1MTJcIixcIlRvcFwiOjAuMCxcIkxlZnRcIjowLjAsXCJSaWdodFwiOjAuMCxcIkJvdHRvbVwiOjAuMH0sXCJCYWNrZ3JvdW5kXCI6e1wiJGlkXCI6XCI1MTNcIixcIkNvbG9yXCI6e1wiJGlkXCI6XCI1MTRcIixcIkFcIjoyNTUsXCJSXCI6ODIsXCJHXCI6MTQ3LFwiQlwiOjIwNX19LFwiSXNWaXNpYmxlXCI6dHJ1ZSxcIldpZHRoXCI6MC4wLFwiSGVpZ2h0XCI6MTMuNDI2NjY2NjY2NjY2Njc3LFwiQm9yZGVyU3R5bGVcIjp7XCIkaWRcIjpcIjUxNVwiLFwiTGluZUNvbG9yXCI6e1wiJHJlZlwiOlwiMTQxXCJ9LFwiTGluZVdlaWdodFwiOjAuMCxcIkxpbmVUeXBlXCI6MH19LFwiVGl0bGVTdHlsZVwiOntcIiRpZFwiOlwiNTE2XCIsXCJGb250U2V0dGluZ3NcIjp7XCIkaWRcIjpcIjUxN1wiLFwiRm9udFNpemVcIjoxMSxcIkZvbnROYW1lXCI6XCJDYWxpYnJpXCIsXCJJc0JvbGRcIjp0cnVlLFwiSXNJdGFsaWNcIjpmYWxzZSxcIklzVW5kZXJsaW5lZFwiOmZhbHNlfSxcIkF1dG9TaXplXCI6MCxcIkZvcmVncm91bmRcIjp7XCIkaWRcIjpcIjUxOFwiLFwiQ29sb3JcIjp7XCIkaWRcIjpcIjUxOVwiLFwiQVwiOjI1NSxcIlJcIjowLFwiR1wiOjAsXCJCXCI6MH19LFwiQmFja2dyb3VuZEZpbGxUeXBlXCI6MCxcIk1heFdpZHRoXCI6OTYwLjAsXCJNYXhIZWlnaHRcIjpcIkluZmluaXR5XCIsXCJTbWFydEZvcmVncm91bmRJc0FjdGl2ZVwiOmZhbHNlLFwiSG9yaXpvbnRhbEFsaWdubWVudFwiOjIsXCJWZXJ0aWNhbEFsaWdubWVudFwiOjAsXCJTbWFydEZvcmVncm91bmRcIjpudWxsLFwiTWFyZ2luXCI6e1wiJGlkXCI6XCI1MjBcIixcIlRvcFwiOjAuMCxcIkxlZnRcIjowLjAsXCJSaWdodFwiOjAuMCxcIkJvdHRvbVwiOjAuMH0sXCJQYWRkaW5nXCI6e1wiJGlkXCI6XCI1MjFcIixcIlRvcFwiOjAuMCxcIkxlZnRcIjowLjAsXCJSaWdodFwiOjAuMCxcIkJvdHRvbVwiOjAuMH0sXCJCYWNrZ3JvdW5kXCI6e1wiJHJlZlwiOlwiMTQ5XCJ9LFwiSXNWaXNpYmxlXCI6dHJ1ZSxcIldpZHRoXCI6MC4wLFwiSGVpZ2h0XCI6MC4wLFwiQm9yZGVyU3R5bGVcIjp7XCIkaWRcIjpcIjUyMlwiLFwiTGluZUNvbG9yXCI6bnVsbCxcIkxpbmVXZWlnaHRcIjowLjAsXCJMaW5lVHlwZVwiOjB9fSxcIkRhdGVTdHlsZVwiOntcIiRpZFwiOlwiNTIzXCIsXCJGb250U2V0dGluZ3NcIjp7XCIkaWRcIjpcIjUyNFwiLFwiRm9udFNpemVcIjoxMCxcIkZvbnROYW1lXCI6XCJDYWxpYnJpXCIsXCJJc0JvbGRcIjpmYWxzZSxcIklzSXRhbGljXCI6ZmFsc2UsXCJJc1VuZGVybGluZWRcIjpmYWxzZX0sXCJBdXRvU2l6ZVwiOjAsXCJGb3JlZ3JvdW5kXCI6e1wiJGlkXCI6XCI1MjVcIixcIkNvbG9yXCI6e1wiJGlkXCI6XCI1MjZ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UyN1wiLFwiVG9wXCI6MC4wLFwiTGVmdFwiOjAuMCxcIlJpZ2h0XCI6MC4wLFwiQm90dG9tXCI6MC4wfSxcIlBhZGRpbmdcIjp7XCIkaWRcIjpcIjUyOFwiLFwiVG9wXCI6MC4wLFwiTGVmdFwiOjAuMCxcIlJpZ2h0XCI6MC4wLFwiQm90dG9tXCI6MC4wfSxcIkJhY2tncm91bmRcIjp7XCIkcmVmXCI6XCIxNTZcIn0sXCJJc1Zpc2libGVcIjp0cnVlLFwiV2lkdGhcIjowLjAsXCJIZWlnaHRcIjowLjAsXCJCb3JkZXJTdHlsZVwiOntcIiRpZFwiOlwiNTI5XCIsXCJMaW5lQ29sb3JcIjpudWxsLFwiTGluZVdlaWdodFwiOjAuMCxcIkxpbmVUeXBlXCI6MH19LFwiRGF0ZUZvcm1hdFwiOntcIiRpZFwiOlwiNTMwXCIsXCJGb3JtYXRTdHJpbmdcIjpcIk0v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7XCIkaWRcIjpcIjUzMVwiLFwiU2hhcGVcIjoxLFwiQ29ubmVjdG9yTWFyZ2luXCI6e1wiJGlkXCI6XCI1MzJcIixcIlRvcFwiOjAuMCxcIkxlZnRcIjoyLjAsXCJSaWdodFwiOjIuMCxcIkJvdHRvbVwiOjAuMH0sXCJDb25uZWN0b3JTdHlsZVwiOntcIiRpZFwiOlwiNTMzXCIsXCJMaW5lQ29sb3JcIjp7XCIkaWRcIjpcIjUzNFwiLFwiJHR5cGVcIjpcIk5MUkUuQ29tbW9uLkRvbS5Tb2xpZENvbG9yQnJ1c2gsIE5MUkUuQ29tbW9uXCIsXCJDb2xvclwiOntcIiRpZFwiOlwiNTM1XCIsXCJBXCI6MTI3LFwiUlwiOjc5LFwiR1wiOjEyOSxcIkJcIjoxODl9fSxcIkxpbmVXZWlnaHRcIjoxLjAsXCJMaW5lVHlwZVwiOjB9LFwiSXNCZWxvd1RpbWViYW5kXCI6dHJ1ZSxcIkhpZGVEYXRlXCI6ZmFsc2UsXCJTaGFwZVNpemVcIjowLFwiU3BhY2luZ1wiOjAuMCxcIlBhZGRpbmdcIjp7XCIkaWRcIjpcIjUzNlwiLFwiVG9wXCI6Ny4wLFwiTGVmdFwiOjMuMCxcIlJpZ2h0XCI6MC4wLFwiQm90dG9tXCI6Mi4wfSxcIlBvc2l0aW9uXCI6bnVsbCxcIlBvc2l0aW9uT25UYXNrXCI6MyxcIlNoYXBlU3R5bGVcIjp7XCIkaWRcIjpcIjUzN1wiLFwiTWFyZ2luXCI6e1wiJGlkXCI6XCI1MzhcIixcIlRvcFwiOjAuMCxcIkxlZnRcIjowLjAsXCJSaWdodFwiOjAuMCxcIkJvdHRvbVwiOjAuMH0sXCJQYWRkaW5nXCI6e1wiJGlkXCI6XCI1MzlcIixcIlRvcFwiOjAuMCxcIkxlZnRcIjowLjAsXCJSaWdodFwiOjAuMCxcIkJvdHRvbVwiOjAuMH0sXCJCYWNrZ3JvdW5kXCI6e1wiJGlkXCI6XCI1NDBcIixcIkNvbG9yXCI6e1wiJGlkXCI6XCI1NDFcIixcIkFcIjoyNTUsXCJSXCI6NjgsXCJHXCI6ODQsXCJCXCI6MTA2fX0sXCJJc1Zpc2libGVcIjp0cnVlLFwiV2lkdGhcIjoxMi4wLFwiSGVpZ2h0XCI6MTQuMCxcIkJvcmRlclN0eWxlXCI6e1wiJGlkXCI6XCI1NDJcIixcIkxpbmVDb2xvclwiOm51bGwsXCJMaW5lV2VpZ2h0XCI6MC4wLFwiTGluZVR5cGVcIjowfX0sXCJUaXRsZVN0eWxlXCI6e1wiJGlkXCI6XCI1NDNcIixcIkZvbnRTZXR0aW5nc1wiOntcIiRpZFwiOlwiNTQ0XCIsXCJGb250U2l6ZVwiOjExLFwiRm9udE5hbWVcIjpcIkNhbGlicmlcIixcIklzQm9sZFwiOnRydWUsXCJJc0l0YWxpY1wiOmZhbHNlLFwiSXNVbmRlcmxpbmVkXCI6ZmFsc2V9LFwiQXV0b1NpemVcIjowLFwiRm9yZWdyb3VuZFwiOntcIiRpZFwiOlwiNTQ1XCIsXCJDb2xvclwiOntcIiRpZFwiOlwiNTQ2XCIsXCJBXCI6MjU1LFwiUlwiOjAsXCJHXCI6MCxcIkJcIjowfX0sXCJCYWNrZ3JvdW5kRmlsbFR5cGVcIjowLFwiTWF4V2lkdGhcIjoyMDAuMCxcIk1heEhlaWdodFwiOlwiSW5maW5pdHlcIixcIlNtYXJ0Rm9yZWdyb3VuZElzQWN0aXZlXCI6ZmFsc2UsXCJIb3Jpem9udGFsQWxpZ25tZW50XCI6MSxcIlZlcnRpY2FsQWxpZ25tZW50XCI6MCxcIlNtYXJ0Rm9yZWdyb3VuZFwiOm51bGwsXCJNYXJnaW5cIjp7XCIkaWRcIjpcIjU0N1wiLFwiVG9wXCI6MC4wLFwiTGVmdFwiOjAuMCxcIlJpZ2h0XCI6MC4wLFwiQm90dG9tXCI6MC4wfSxcIlBhZGRpbmdcIjp7XCIkaWRcIjpcIjU0OFwiLFwiVG9wXCI6MC4wLFwiTGVmdFwiOjAuMCxcIlJpZ2h0XCI6MC4wLFwiQm90dG9tXCI6MC4wfSxcIkJhY2tncm91bmRcIjp7XCIkcmVmXCI6XCIxMDVcIn0sXCJJc1Zpc2libGVcIjpmYWxzZSxcIldpZHRoXCI6MC4wLFwiSGVpZ2h0XCI6MC4wLFwiQm9yZGVyU3R5bGVcIjp7XCIkaWRcIjpcIjU0OVwiLFwiTGluZUNvbG9yXCI6bnVsbCxcIkxpbmVXZWlnaHRcIjowLjAsXCJMaW5lVHlwZVwiOjB9fSxcIkRhdGVTdHlsZVwiOntcIiRpZFwiOlwiNTUwXCIsXCJGb250U2V0dGluZ3NcIjp7XCIkaWRcIjpcIjU1MVwiLFwiRm9udFNpemVcIjoxMCxcIkZvbnROYW1lXCI6XCJDYWxpYnJpXCIsXCJJc0JvbGRcIjpmYWxzZSxcIklzSXRhbGljXCI6ZmFsc2UsXCJJc1VuZGVybGluZWRcIjpmYWxzZX0sXCJBdXRvU2l6ZVwiOjAsXCJGb3JlZ3JvdW5kXCI6e1wiJGlkXCI6XCI1NTJcIixcIkNvbG9yXCI6e1wiJGlkXCI6XCI1NTN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U1NFwiLFwiVG9wXCI6MC4wLFwiTGVmdFwiOjAuMCxcIlJpZ2h0XCI6MC4wLFwiQm90dG9tXCI6MC4wfSxcIlBhZGRpbmdcIjp7XCIkaWRcIjpcIjU1NVwiLFwiVG9wXCI6MC4wLFwiTGVmdFwiOjAuMCxcIlJpZ2h0XCI6MC4wLFwiQm90dG9tXCI6MC4wfSxcIkJhY2tncm91bmRcIjp7XCIkcmVmXCI6XCIxMTJcIn0sXCJJc1Zpc2libGVcIjpmYWxzZSxcIldpZHRoXCI6MC4wLFwiSGVpZ2h0XCI6MC4wLFwiQm9yZGVyU3R5bGVcIjp7XCIkaWRcIjpcIjU1NlwiLFwiTGluZUNvbG9yXCI6bnVsbCxcIkxpbmVXZWlnaHRcIjowLjAsXCJMaW5lVHlwZVwiOjB9fSxcIkRhdGVGb3JtYXRcIjp7XCIkaWRcIjpcIjU1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1NThcIixcIlNoYXBlXCI6MSxcIkNvbm5lY3Rvck1hcmdpblwiOntcIiRpZFwiOlwiNTU5XCIsXCJUb3BcIjowLjAsXCJMZWZ0XCI6Mi4wLFwiUmlnaHRcIjoyLjAsXCJCb3R0b21cIjowLjB9LFwiQ29ubmVjdG9yU3R5bGVcIjp7XCIkaWRcIjpcIjU2MFwiLFwiTGluZUNvbG9yXCI6e1wiJHJlZlwiOlwiNTM0XCJ9LFwiTGluZVdlaWdodFwiOjEuMCxcIkxpbmVUeXBlXCI6MH0sXCJJc0JlbG93VGltZWJhbmRcIjp0cnVlLFwiSGlkZURhdGVcIjpmYWxzZSxcIlNoYXBlU2l6ZVwiOjAsXCJTcGFjaW5nXCI6MC4wLFwiUGFkZGluZ1wiOntcIiRpZFwiOlwiNTYxXCIsXCJUb3BcIjo3LjAsXCJMZWZ0XCI6My4wLFwiUmlnaHRcIjowLjAsXCJCb3R0b21cIjoyLjB9LFwiUG9zaXRpb25cIjpudWxsLFwiUG9zaXRpb25PblRhc2tcIjozLFwiU2hhcGVTdHlsZVwiOntcIiRpZFwiOlwiNTYyXCIsXCJNYXJnaW5cIjp7XCIkaWRcIjpcIjU2M1wiLFwiVG9wXCI6MC4wLFwiTGVmdFwiOjAuMCxcIlJpZ2h0XCI6MC4wLFwiQm90dG9tXCI6MC4wfSxcIlBhZGRpbmdcIjp7XCIkaWRcIjpcIjU2NFwiLFwiVG9wXCI6MC4wLFwiTGVmdFwiOjAuMCxcIlJpZ2h0XCI6MC4wLFwiQm90dG9tXCI6MC4wfSxcIkJhY2tncm91bmRcIjp7XCIkaWRcIjpcIjU2NVwiLFwiQ29sb3JcIjp7XCIkaWRcIjpcIjU2NlwiLFwiQVwiOjI1NSxcIlJcIjo2OCxcIkdcIjo4NCxcIkJcIjoxMDZ9fSxcIklzVmlzaWJsZVwiOnRydWUsXCJXaWR0aFwiOjEyLjAsXCJIZWlnaHRcIjoxNC4wLFwiQm9yZGVyU3R5bGVcIjp7XCIkaWRcIjpcIjU2N1wiLFwiTGluZUNvbG9yXCI6bnVsbCxcIkxpbmVXZWlnaHRcIjowLjAsXCJMaW5lVHlwZVwiOjB9fSxcIlRpdGxlU3R5bGVcIjp7XCIkaWRcIjpcIjU2OFwiLFwiRm9udFNldHRpbmdzXCI6e1wiJGlkXCI6XCI1NjlcIixcIkZvbnRTaXplXCI6MTEsXCJGb250TmFtZVwiOlwiQ2FsaWJyaVwiLFwiSXNCb2xkXCI6dHJ1ZSxcIklzSXRhbGljXCI6ZmFsc2UsXCJJc1VuZGVybGluZWRcIjpmYWxzZX0sXCJBdXRvU2l6ZVwiOjAsXCJGb3JlZ3JvdW5kXCI6e1wiJGlkXCI6XCI1NzBcIixcIkNvbG9yXCI6e1wiJGlkXCI6XCI1NzF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NTcyXCIsXCJUb3BcIjowLjAsXCJMZWZ0XCI6MC4wLFwiUmlnaHRcIjowLjAsXCJCb3R0b21cIjowLjB9LFwiUGFkZGluZ1wiOntcIiRpZFwiOlwiNTczXCIsXCJUb3BcIjowLjAsXCJMZWZ0XCI6MC4wLFwiUmlnaHRcIjowLjAsXCJCb3R0b21cIjowLjB9LFwiQmFja2dyb3VuZFwiOntcIiRyZWZcIjpcIjEwNVwifSxcIklzVmlzaWJsZVwiOmZhbHNlLFwiV2lkdGhcIjowLjAsXCJIZWlnaHRcIjowLjAsXCJCb3JkZXJTdHlsZVwiOntcIiRpZFwiOlwiNTc0XCIsXCJMaW5lQ29sb3JcIjpudWxsLFwiTGluZVdlaWdodFwiOjAuMCxcIkxpbmVUeXBlXCI6MH19LFwiRGF0ZVN0eWxlXCI6e1wiJGlkXCI6XCI1NzVcIixcIkZvbnRTZXR0aW5nc1wiOntcIiRpZFwiOlwiNTc2XCIsXCJGb250U2l6ZVwiOjEwLFwiRm9udE5hbWVcIjpcIkNhbGlicmlcIixcIklzQm9sZFwiOmZhbHNlLFwiSXNJdGFsaWNcIjpmYWxzZSxcIklzVW5kZXJsaW5lZFwiOmZhbHNlfSxcIkF1dG9TaXplXCI6MCxcIkZvcmVncm91bmRcIjp7XCIkaWRcIjpcIjU3N1wiLFwiQ29sb3JcIjp7XCIkaWRcIjpcIjU3OF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NTc5XCIsXCJUb3BcIjowLjAsXCJMZWZ0XCI6MC4wLFwiUmlnaHRcIjowLjAsXCJCb3R0b21cIjowLjB9LFwiUGFkZGluZ1wiOntcIiRpZFwiOlwiNTgwXCIsXCJUb3BcIjowLjAsXCJMZWZ0XCI6MC4wLFwiUmlnaHRcIjowLjAsXCJCb3R0b21cIjowLjB9LFwiQmFja2dyb3VuZFwiOntcIiRyZWZcIjpcIjExMlwifSxcIklzVmlzaWJsZVwiOmZhbHNlLFwiV2lkdGhcIjowLjAsXCJIZWlnaHRcIjowLjAsXCJCb3JkZXJTdHlsZVwiOntcIiRpZFwiOlwiNTgxXCIsXCJMaW5lQ29sb3JcIjpudWxsLFwiTGluZVdlaWdodFwiOjAuMCxcIkxpbmVUeXBlXCI6MH19LFwiRGF0ZUZvcm1hdFwiOntcIiRpZFwiOlwiNTgy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U4M1wiLFwiU2hhcGVcIjoxLFwiQ29ubmVjdG9yTWFyZ2luXCI6e1wiJGlkXCI6XCI1ODRcIixcIlRvcFwiOjAuMCxcIkxlZnRcIjoyLjAsXCJSaWdodFwiOjIuMCxcIkJvdHRvbVwiOjAuMH0sXCJDb25uZWN0b3JTdHlsZVwiOntcIiRpZFwiOlwiNTg1XCIsXCJMaW5lQ29sb3JcIjp7XCIkcmVmXCI6XCI1MzRcIn0sXCJMaW5lV2VpZ2h0XCI6MS4wLFwiTGluZVR5cGVcIjowfSxcIklzQmVsb3dUaW1lYmFuZFwiOnRydWUsXCJIaWRlRGF0ZVwiOmZhbHNlLFwiU2hhcGVTaXplXCI6MCxcIlNwYWNpbmdcIjowLjAsXCJQYWRkaW5nXCI6e1wiJGlkXCI6XCI1ODZcIixcIlRvcFwiOjcuMCxcIkxlZnRcIjozLjAsXCJSaWdodFwiOjAuMCxcIkJvdHRvbVwiOjIuMH0sXCJQb3NpdGlvblwiOm51bGwsXCJQb3NpdGlvbk9uVGFza1wiOjMsXCJTaGFwZVN0eWxlXCI6e1wiJGlkXCI6XCI1ODdcIixcIk1hcmdpblwiOntcIiRpZFwiOlwiNTg4XCIsXCJUb3BcIjowLjAsXCJMZWZ0XCI6MC4wLFwiUmlnaHRcIjowLjAsXCJCb3R0b21cIjowLjB9LFwiUGFkZGluZ1wiOntcIiRpZFwiOlwiNTg5XCIsXCJUb3BcIjowLjAsXCJMZWZ0XCI6MC4wLFwiUmlnaHRcIjowLjAsXCJCb3R0b21cIjowLjB9LFwiQmFja2dyb3VuZFwiOntcIiRpZFwiOlwiNTkwXCIsXCJDb2xvclwiOntcIiRpZFwiOlwiNTkxXCIsXCJBXCI6MjU1LFwiUlwiOjY4LFwiR1wiOjg0LFwiQlwiOjEwNn19LFwiSXNWaXNpYmxlXCI6dHJ1ZSxcIldpZHRoXCI6MTIuMCxcIkhlaWdodFwiOjE0LjAsXCJCb3JkZXJTdHlsZVwiOntcIiRpZFwiOlwiNTkyXCIsXCJMaW5lQ29sb3JcIjpudWxsLFwiTGluZVdlaWdodFwiOjAuMCxcIkxpbmVUeXBlXCI6MH19LFwiVGl0bGVTdHlsZVwiOntcIiRpZFwiOlwiNTkzXCIsXCJGb250U2V0dGluZ3NcIjp7XCIkaWRcIjpcIjU5NFwiLFwiRm9udFNpemVcIjoxMSxcIkZvbnROYW1lXCI6XCJDYWxpYnJpXCIsXCJJc0JvbGRcIjp0cnVlLFwiSXNJdGFsaWNcIjpmYWxzZSxcIklzVW5kZXJsaW5lZFwiOmZhbHNlfSxcIkF1dG9TaXplXCI6MCxcIkZvcmVncm91bmRcIjp7XCIkaWRcIjpcIjU5NVwiLFwiQ29sb3JcIjp7XCIkaWRcIjpcIjU5Nl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1OTdcIixcIlRvcFwiOjAuMCxcIkxlZnRcIjowLjAsXCJSaWdodFwiOjAuMCxcIkJvdHRvbVwiOjAuMH0sXCJQYWRkaW5nXCI6e1wiJGlkXCI6XCI1OThcIixcIlRvcFwiOjAuMCxcIkxlZnRcIjowLjAsXCJSaWdodFwiOjAuMCxcIkJvdHRvbVwiOjAuMH0sXCJCYWNrZ3JvdW5kXCI6e1wiJHJlZlwiOlwiMTA1XCJ9LFwiSXNWaXNpYmxlXCI6ZmFsc2UsXCJXaWR0aFwiOjAuMCxcIkhlaWdodFwiOjAuMCxcIkJvcmRlclN0eWxlXCI6e1wiJGlkXCI6XCI1OTlcIixcIkxpbmVDb2xvclwiOm51bGwsXCJMaW5lV2VpZ2h0XCI6MC4wLFwiTGluZVR5cGVcIjowfX0sXCJEYXRlU3R5bGVcIjp7XCIkaWRcIjpcIjYwMFwiLFwiRm9udFNldHRpbmdzXCI6e1wiJGlkXCI6XCI2MDFcIixcIkZvbnRTaXplXCI6MTAsXCJGb250TmFtZVwiOlwiQ2FsaWJyaVwiLFwiSXNCb2xkXCI6ZmFsc2UsXCJJc0l0YWxpY1wiOmZhbHNlLFwiSXNVbmRlcmxpbmVkXCI6ZmFsc2V9LFwiQXV0b1NpemVcIjowLFwiRm9yZWdyb3VuZFwiOntcIiRpZFwiOlwiNjAyXCIsXCJDb2xvclwiOntcIiRpZFwiOlwiNjAz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2MDRcIixcIlRvcFwiOjAuMCxcIkxlZnRcIjowLjAsXCJSaWdodFwiOjAuMCxcIkJvdHRvbVwiOjAuMH0sXCJQYWRkaW5nXCI6e1wiJGlkXCI6XCI2MDVcIixcIlRvcFwiOjAuMCxcIkxlZnRcIjowLjAsXCJSaWdodFwiOjAuMCxcIkJvdHRvbVwiOjAuMH0sXCJCYWNrZ3JvdW5kXCI6e1wiJHJlZlwiOlwiMTEyXCJ9LFwiSXNWaXNpYmxlXCI6ZmFsc2UsXCJXaWR0aFwiOjAuMCxcIkhlaWdodFwiOjAuMCxcIkJvcmRlclN0eWxlXCI6e1wiJGlkXCI6XCI2MDZcIixcIkxpbmVDb2xvclwiOm51bGwsXCJMaW5lV2VpZ2h0XCI6MC4wLFwiTGluZVR5cGVcIjowfX0sXCJEYXRlRm9ybWF0XCI6e1wiJGlkXCI6XCI2MD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XX1dfSx7XCIkaWRcIjpcIjYwOFwiLFwiU3R5bGVcIjp7XCIkaWRcIjpcIjYwOVwiLFwiSGVhZGVyU3R5bGVcIjp7XCIkaWRcIjpcIjYxMFwiLFwiVGV4dFN0eWxlXCI6e1wiJGlkXCI6XCI2MTFcIixcIkZvbnRTZXR0aW5nc1wiOntcIiRpZFwiOlwiNjEyXCIsXCJGb250U2l6ZVwiOjEwLFwiRm9udE5hbWVcIjpcIkZyYW5rbGluIEdvdGhpYyBNZWRpdW1cIixcIklzQm9sZFwiOmZhbHNlLFwiSXNJdGFsaWNcIjpmYWxzZSxcIklzVW5kZXJsaW5lZFwiOmZhbHNlfSxcIkF1dG9TaXplXCI6MCxcIkZvcmVncm91bmRcIjp7XCIkaWRcIjpcIjYxM1wiLFwiQ29sb3JcIjp7XCIkaWRcIjpcIjYxNFwiLFwiQVwiOjI1NSxcIlJcIjoxMTgsXCJHXCI6OTAsXCJCXCI6MH19LFwiQmFja2dyb3VuZEZpbGxUeXBlXCI6MCxcIk1heFdpZHRoXCI6MC4wLFwiTWF4SGVpZ2h0XCI6MC4wLFwiU21hcnRGb3JlZ3JvdW5kSXNBY3RpdmVcIjpmYWxzZSxcIkhvcml6b250YWxBbGlnbm1lbnRcIjowLFwiVmVydGljYWxBbGlnbm1lbnRcIjowLFwiU21hcnRGb3JlZ3JvdW5kXCI6bnVsbCxcIk1hcmdpblwiOntcIiRpZFwiOlwiNjE1XCIsXCJUb3BcIjowLjAsXCJMZWZ0XCI6MC4wLFwiUmlnaHRcIjowLjAsXCJCb3R0b21cIjowLjB9LFwiUGFkZGluZ1wiOntcIiRpZFwiOlwiNjE2XCIsXCJUb3BcIjowLjAsXCJMZWZ0XCI6MC4wLFwiUmlnaHRcIjowLjAsXCJCb3R0b21cIjowLjB9LFwiQmFja2dyb3VuZFwiOm51bGwsXCJJc1Zpc2libGVcIjpmYWxzZSxcIldpZHRoXCI6MC4wLFwiSGVpZ2h0XCI6MC4wLFwiQm9yZGVyU3R5bGVcIjpudWxsfSxcIlJlY3RhbmdsZVN0eWxlXCI6e1wiJGlkXCI6XCI2MTdcIixcIk1hcmdpblwiOntcIiRpZFwiOlwiNjE4XCIsXCJUb3BcIjowLjAsXCJMZWZ0XCI6MC4wLFwiUmlnaHRcIjowLjAsXCJCb3R0b21cIjowLjB9LFwiUGFkZGluZ1wiOntcIiRpZFwiOlwiNjE5XCIsXCJUb3BcIjowLjAsXCJMZWZ0XCI6MC4wLFwiUmlnaHRcIjowLjAsXCJCb3R0b21cIjowLjB9LFwiQmFja2dyb3VuZFwiOntcIiRpZFwiOlwiNjIwXCIsXCJDb2xvclwiOntcIiRpZFwiOlwiNjIxXCIsXCJBXCI6MTI3LFwiUlwiOjI1NSxcIkdcIjoxOTIsXCJCXCI6MH19LFwiSXNWaXNpYmxlXCI6ZmFsc2UsXCJXaWR0aFwiOjAuMCxcIkhlaWdodFwiOjAuMCxcIkJvcmRlclN0eWxlXCI6e1wiJGlkXCI6XCI2MjJcIixcIkxpbmVDb2xvclwiOntcIiRyZWZcIjpcIjE3MlwifSxcIkxpbmVXZWlnaHRcIjowLjAsXCJMaW5lVHlwZVwiOjB9fSxcIlRleHRJc1ZlcnRpY2FsXCI6ZmFsc2V9LFwiQmFja2dyb3VuZFN0eWxlXCI6e1wiJGlkXCI6XCI2MjNcIixcIk1hcmdpblwiOntcIiRpZFwiOlwiNjI0XCIsXCJUb3BcIjowLjAsXCJMZWZ0XCI6MC4wLFwiUmlnaHRcIjowLjAsXCJCb3R0b21cIjowLjB9LFwiUGFkZGluZ1wiOntcIiRpZFwiOlwiNjI1XCIsXCJUb3BcIjowLjAsXCJMZWZ0XCI6MC4wLFwiUmlnaHRcIjowLjAsXCJCb3R0b21cIjowLjB9LFwiQmFja2dyb3VuZFwiOntcIiRpZFwiOlwiNjI2XCIsXCJDb2xvclwiOntcIiRpZFwiOlwiNjI3XCIsXCJBXCI6MzgsXCJSXCI6MjU1LFwiR1wiOjE5MixcIkJcIjowfX0sXCJJc1Zpc2libGVcIjp0cnVlLFwiV2lkdGhcIjowLjAsXCJIZWlnaHRcIjowLjAsXCJCb3JkZXJTdHlsZVwiOntcIiRpZFwiOlwiNjI4XCIsXCJMaW5lQ29sb3JcIjp7XCIkcmVmXCI6XCIxODBcIn0sXCJMaW5lV2VpZ2h0XCI6MC4wLFwiTGluZVR5cGVcIjowfX0sXCJJc0Fib3ZlVGltZWJhbmRcIjpmYWxzZX0sXCJDdXN0b21Td2ltbGFuZU1pbGVzdG9uZVN0eWxlTGlzdFwiOlt7XCIkaWRcIjpcIjYyOVwiLFwiVGl0bGVTdHlsZVwiOntcIiRpZFwiOlwiNjMwXCIsXCJGb250U2V0dGluZ3NcIjp7XCIkaWRcIjpcIjYzMVwiLFwiRm9udFNpemVcIjoxMSxcIkZvbnROYW1lXCI6XCJDYWxpYnJpXCIsXCJJc0JvbGRcIjp0cnVlLFwiSXNJdGFsaWNcIjpmYWxzZSxcIklzVW5kZXJsaW5lZFwiOmZhbHNlfSxcIkF1dG9TaXplXCI6MCxcIkZvcmVncm91bmRcIjp7XCIkaWRcIjpcIjYzMlwiLFwiQ29sb3JcIjp7XCIkaWRcIjpcIjYzM1wiLFwiQVwiOjI1NSxcIlJcIjoxMjcsXCJHXCI6OTY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2MzRcIixcIlRvcFwiOjAuMCxcIkxlZnRcIjowLjAsXCJSaWdodFwiOjAuMCxcIkJvdHRvbVwiOjAuMH0sXCJQYWRkaW5nXCI6e1wiJGlkXCI6XCI2MzVcIixcIlRvcFwiOjAuMCxcIkxlZnRcIjowLjAsXCJSaWdodFwiOjAuMCxcIkJvdHRvbVwiOjAuMH0sXCJCYWNrZ3JvdW5kXCI6e1wiJHJlZlwiOlwiMTA1XCJ9LFwiSXNWaXNpYmxlXCI6dHJ1ZSxcIldpZHRoXCI6MC4wLFwiSGVpZ2h0XCI6MC4wLFwiQm9yZGVyU3R5bGVcIjpudWxsfSxcIkRhdGVTdHlsZVwiOntcIiRpZFwiOlwiNjM2XCIsXCJGb250U2V0dGluZ3NcIjp7XCIkaWRcIjpcIjYzN1wiLFwiRm9udFNpemVcIjoxMCxcIkZvbnROYW1lXCI6XCJDYWxpYnJpXCIsXCJJc0JvbGRcIjpmYWxzZSxcIklzSXRhbGljXCI6ZmFsc2UsXCJJc1VuZGVybGluZWRcIjpmYWxzZX0sXCJBdXRvU2l6ZVwiOjAsXCJGb3JlZ3JvdW5kXCI6e1wiJGlkXCI6XCI2MzhcIixcIkNvbG9yXCI6e1wiJGlkXCI6XCI2Mzl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Y0MFwiLFwiVG9wXCI6MC4wLFwiTGVmdFwiOjAuMCxcIlJpZ2h0XCI6MC4wLFwiQm90dG9tXCI6MC4wfSxcIlBhZGRpbmdcIjp7XCIkaWRcIjpcIjY0MVwiLFwiVG9wXCI6MC4wLFwiTGVmdFwiOjAuMCxcIlJpZ2h0XCI6MC4wLFwiQm90dG9tXCI6MC4wfSxcIkJhY2tncm91bmRcIjp7XCIkcmVmXCI6XCIxMTJcIn0sXCJJc1Zpc2libGVcIjpmYWxzZSxcIldpZHRoXCI6MC4wLFwiSGVpZ2h0XCI6MC4wLFwiQm9yZGVyU3R5bGVcIjpudWxsfSxcIlRpdGxlUG9zaXRpb25cIjoyLFwiRGF0ZVBvc2l0aW9uXCI6XCJMZWZ0XCIsXCJTaGFwZVR5cGVcIjoxLFwiU2hhcGVTaXplXCI6MCxcIlNoYXBlU3R5bGVcIjp7XCIkaWRcIjpcIjY0MlwiLFwiTWFyZ2luXCI6e1wiJGlkXCI6XCI2NDNcIixcIlRvcFwiOjAuMCxcIkxlZnRcIjowLjAsXCJSaWdodFwiOjAuMCxcIkJvdHRvbVwiOjAuMH0sXCJQYWRkaW5nXCI6e1wiJGlkXCI6XCI2NDRcIixcIlRvcFwiOjAuMCxcIkxlZnRcIjowLjAsXCJSaWdodFwiOjAuMCxcIkJvdHRvbVwiOjAuMH0sXCJCYWNrZ3JvdW5kXCI6e1wiJGlkXCI6XCI2NDVcIixcIkNvbG9yXCI6e1wiJGlkXCI6XCI2NDZcIixcIkFcIjoyNTUsXCJSXCI6MjA2LFwiR1wiOjE0NixcIkJcIjowfX0sXCJJc1Zpc2libGVcIjp0cnVlLFwiV2lkdGhcIjoxMi4wLFwiSGVpZ2h0XCI6MTQuMCxcIkJvcmRlclN0eWxlXCI6e1wiJGlkXCI6XCI2NDdcIixcIkxpbmVDb2xvclwiOntcIiRyZWZcIjpcIjk3XCJ9LFwiTGluZVdlaWdodFwiOjAuMCxcIkxpbmVUeXBlXCI6MH19LFwiRGF0ZUZvcm1hdFwiOntcIiRpZFwiOlwiNjQ4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LFwiR3JvdXBJZFwiOlwiNzZjYTFkZTUtNzZlYS00MzBjLTk3MDctZjllZjRjYjBhMzY2XCJ9LHtcIiRpZFwiOlwiNjQ5XCIsXCJUaXRsZVN0eWxlXCI6e1wiJGlkXCI6XCI2NTBcIixcIkZvbnRTZXR0aW5nc1wiOntcIiRpZFwiOlwiNjUxXCIsXCJGb250U2l6ZVwiOjExLFwiRm9udE5hbWVcIjpcIkNhbGlicmlcIixcIklzQm9sZFwiOnRydWUsXCJJc0l0YWxpY1wiOmZhbHNlLFwiSXNVbmRlcmxpbmVkXCI6ZmFsc2V9LFwiQXV0b1NpemVcIjowLFwiRm9yZWdyb3VuZFwiOntcIiRpZFwiOlwiNjUyXCIsXCJDb2xvclwiOntcIiRpZFwiOlwiNjUzXCIsXCJBXCI6MjU1LFwiUlwiOjEyNyxcIkdcIjo5Ni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Y1NFwiLFwiVG9wXCI6MC4wLFwiTGVmdFwiOjAuMCxcIlJpZ2h0XCI6MC4wLFwiQm90dG9tXCI6MC4wfSxcIlBhZGRpbmdcIjp7XCIkaWRcIjpcIjY1NVwiLFwiVG9wXCI6MC4wLFwiTGVmdFwiOjAuMCxcIlJpZ2h0XCI6MC4wLFwiQm90dG9tXCI6MC4wfSxcIkJhY2tncm91bmRcIjp7XCIkcmVmXCI6XCIxMDVcIn0sXCJJc1Zpc2libGVcIjp0cnVlLFwiV2lkdGhcIjowLjAsXCJIZWlnaHRcIjowLjAsXCJCb3JkZXJTdHlsZVwiOm51bGx9LFwiRGF0ZVN0eWxlXCI6e1wiJGlkXCI6XCI2NTZcIixcIkZvbnRTZXR0aW5nc1wiOntcIiRpZFwiOlwiNjU3XCIsXCJGb250U2l6ZVwiOjEwLFwiRm9udE5hbWVcIjpcIkNhbGlicmlcIixcIklzQm9sZFwiOmZhbHNlLFwiSXNJdGFsaWNcIjpmYWxzZSxcIklzVW5kZXJsaW5lZFwiOmZhbHNlfSxcIkF1dG9TaXplXCI6MCxcIkZvcmVncm91bmRcIjp7XCIkaWRcIjpcIjY1OFwiLFwiQ29sb3JcIjp7XCIkaWRcIjpcIjY1OVwiLFwiQVwiOjI1NSxcIlJcIjo2OCxcIkdcIjo4NCxcIkJcIjoxMDZ9fSxcIkJhY2tncm91bmRGaWxsVHlwZVwiOjAsXCJNYXhXaWR0aFwiOjIwMC4wLFwiTWF4SGVpZ2h0XCI6XCJJbmZpbml0eVwiLFwiU21hcnRGb3JlZ3JvdW5kSXNBY3RpdmVcIjpmYWxzZSxcIkhvcml6b250YWxBbGlnbm1lbnRcIjoyLFwiVmVydGljYWxBbGlnbm1lbnRcIjowLFwiU21hcnRGb3JlZ3JvdW5kXCI6bnVsbCxcIk1hcmdpblwiOntcIiRpZFwiOlwiNjYwXCIsXCJUb3BcIjowLjAsXCJMZWZ0XCI6MC4wLFwiUmlnaHRcIjowLjAsXCJCb3R0b21cIjowLjB9LFwiUGFkZGluZ1wiOntcIiRpZFwiOlwiNjYxXCIsXCJUb3BcIjowLjAsXCJMZWZ0XCI6MC4wLFwiUmlnaHRcIjowLjAsXCJCb3R0b21cIjowLjB9LFwiQmFja2dyb3VuZFwiOntcIiRyZWZcIjpcIjExMlwifSxcIklzVmlzaWJsZVwiOmZhbHNlLFwiV2lkdGhcIjowLjAsXCJIZWlnaHRcIjowLjAsXCJCb3JkZXJTdHlsZVwiOm51bGx9LFwiVGl0bGVQb3NpdGlvblwiOjIsXCJEYXRlUG9zaXRpb25cIjpcIkxlZnRcIixcIlNoYXBlVHlwZVwiOjEsXCJTaGFwZVNpemVcIjowLFwiU2hhcGVTdHlsZVwiOntcIiRpZFwiOlwiNjYyXCIsXCJNYXJnaW5cIjp7XCIkaWRcIjpcIjY2M1wiLFwiVG9wXCI6MC4wLFwiTGVmdFwiOjAuMCxcIlJpZ2h0XCI6MC4wLFwiQm90dG9tXCI6MC4wfSxcIlBhZGRpbmdcIjp7XCIkaWRcIjpcIjY2NFwiLFwiVG9wXCI6MC4wLFwiTGVmdFwiOjAuMCxcIlJpZ2h0XCI6MC4wLFwiQm90dG9tXCI6MC4wfSxcIkJhY2tncm91bmRcIjp7XCIkaWRcIjpcIjY2NVwiLFwiQ29sb3JcIjp7XCIkaWRcIjpcIjY2NlwiLFwiQVwiOjI1NSxcIlJcIjoyMDYsXCJHXCI6MTQ2LFwiQlwiOjB9fSxcIklzVmlzaWJsZVwiOnRydWUsXCJXaWR0aFwiOjEyLjAsXCJIZWlnaHRcIjoxNC4wLFwiQm9yZGVyU3R5bGVcIjp7XCIkaWRcIjpcIjY2N1wiLFwiTGluZUNvbG9yXCI6e1wiJHJlZlwiOlwiOTdcIn0sXCJMaW5lV2VpZ2h0XCI6MC4wLFwiTGluZVR5cGVcIjowfX0sXCJEYXRlRm9ybWF0XCI6e1wiJGlkXCI6XCI2Njh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UsXCJHcm91cElkXCI6XCI3NmNhMWRlNS03NmVhLTQzMGMtOTcwNy1mOWVmNGNiMGEzNjZcIn0se1wiJGlkXCI6XCI2NjlcIixcIlRpdGxlU3R5bGVcIjp7XCIkaWRcIjpcIjY3MFwiLFwiRm9udFNldHRpbmdzXCI6e1wiJGlkXCI6XCI2NzFcIixcIkZvbnRTaXplXCI6MTEsXCJGb250TmFtZVwiOlwiQ2FsaWJyaVwiLFwiSXNCb2xkXCI6dHJ1ZSxcIklzSXRhbGljXCI6ZmFsc2UsXCJJc1VuZGVybGluZWRcIjpmYWxzZX0sXCJBdXRvU2l6ZVwiOjAsXCJGb3JlZ3JvdW5kXCI6e1wiJGlkXCI6XCI2NzJcIixcIkNvbG9yXCI6e1wiJGlkXCI6XCI2NzNcIixcIkFcIjoyNTUsXCJSXCI6MTI3LFwiR1wiOjk2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jc0XCIsXCJUb3BcIjowLjAsXCJMZWZ0XCI6MC4wLFwiUmlnaHRcIjowLjAsXCJCb3R0b21cIjowLjB9LFwiUGFkZGluZ1wiOntcIiRpZFwiOlwiNjc1XCIsXCJUb3BcIjowLjAsXCJMZWZ0XCI6MC4wLFwiUmlnaHRcIjowLjAsXCJCb3R0b21cIjowLjB9LFwiQmFja2dyb3VuZFwiOntcIiRyZWZcIjpcIjEwNVwifSxcIklzVmlzaWJsZVwiOnRydWUsXCJXaWR0aFwiOjAuMCxcIkhlaWdodFwiOjAuMCxcIkJvcmRlclN0eWxlXCI6bnVsbH0sXCJEYXRlU3R5bGVcIjp7XCIkaWRcIjpcIjY3NlwiLFwiRm9udFNldHRpbmdzXCI6e1wiJGlkXCI6XCI2NzdcIixcIkZvbnRTaXplXCI6MTAsXCJGb250TmFtZVwiOlwiQ2FsaWJyaVwiLFwiSXNCb2xkXCI6ZmFsc2UsXCJJc0l0YWxpY1wiOmZhbHNlLFwiSXNVbmRlcmxpbmVkXCI6ZmFsc2V9LFwiQXV0b1NpemVcIjowLFwiRm9yZWdyb3VuZFwiOntcIiRpZFwiOlwiNjc4XCIsXCJDb2xvclwiOntcIiRpZFwiOlwiNjc5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2ODBcIixcIlRvcFwiOjAuMCxcIkxlZnRcIjowLjAsXCJSaWdodFwiOjAuMCxcIkJvdHRvbVwiOjAuMH0sXCJQYWRkaW5nXCI6e1wiJGlkXCI6XCI2ODFcIixcIlRvcFwiOjAuMCxcIkxlZnRcIjowLjAsXCJSaWdodFwiOjAuMCxcIkJvdHRvbVwiOjAuMH0sXCJCYWNrZ3JvdW5kXCI6e1wiJHJlZlwiOlwiMTEyXCJ9LFwiSXNWaXNpYmxlXCI6ZmFsc2UsXCJXaWR0aFwiOjAuMCxcIkhlaWdodFwiOjAuMCxcIkJvcmRlclN0eWxlXCI6bnVsbH0sXCJUaXRsZVBvc2l0aW9uXCI6MixcIkRhdGVQb3NpdGlvblwiOlwiTGVmdFwiLFwiU2hhcGVUeXBlXCI6MSxcIlNoYXBlU2l6ZVwiOjAsXCJTaGFwZVN0eWxlXCI6e1wiJGlkXCI6XCI2ODJcIixcIk1hcmdpblwiOntcIiRpZFwiOlwiNjgzXCIsXCJUb3BcIjowLjAsXCJMZWZ0XCI6MC4wLFwiUmlnaHRcIjowLjAsXCJCb3R0b21cIjowLjB9LFwiUGFkZGluZ1wiOntcIiRpZFwiOlwiNjg0XCIsXCJUb3BcIjowLjAsXCJMZWZ0XCI6MC4wLFwiUmlnaHRcIjowLjAsXCJCb3R0b21cIjowLjB9LFwiQmFja2dyb3VuZFwiOntcIiRpZFwiOlwiNjg1XCIsXCJDb2xvclwiOntcIiRpZFwiOlwiNjg2XCIsXCJBXCI6MjU1LFwiUlwiOjIwNixcIkdcIjoxNDYsXCJCXCI6MH19LFwiSXNWaXNpYmxlXCI6dHJ1ZSxcIldpZHRoXCI6MTIuMCxcIkhlaWdodFwiOjE0LjAsXCJCb3JkZXJTdHlsZVwiOntcIiRpZFwiOlwiNjg3XCIsXCJMaW5lQ29sb3JcIjp7XCIkcmVmXCI6XCI5N1wifSxcIkxpbmVXZWlnaHRcIjowLjAsXCJMaW5lVHlwZVwiOjB9fSxcIkRhdGVGb3JtYXRcIjp7XCIkaWRcIjpcIjY4O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SxcIkdyb3VwSWRcIjpcIjc2Y2ExZGU1LTc2ZWEtNDMwYy05NzA3LWY5ZWY0Y2IwYTM2NlwifSx7XCIkaWRcIjpcIjY4OVwiLFwiVGl0bGVTdHlsZVwiOntcIiRpZFwiOlwiNjkwXCIsXCJGb250U2V0dGluZ3NcIjp7XCIkaWRcIjpcIjY5MVwiLFwiRm9udFNpemVcIjoxMSxcIkZvbnROYW1lXCI6XCJDYWxpYnJpXCIsXCJJc0JvbGRcIjp0cnVlLFwiSXNJdGFsaWNcIjpmYWxzZSxcIklzVW5kZXJsaW5lZFwiOmZhbHNlfSxcIkF1dG9TaXplXCI6MCxcIkZvcmVncm91bmRcIjp7XCIkaWRcIjpcIjY5MlwiLFwiQ29sb3JcIjp7XCIkaWRcIjpcIjY5M1wiLFwiQVwiOjI1NSxcIlJcIjoxMjcsXCJHXCI6OTY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2OTRcIixcIlRvcFwiOjAuMCxcIkxlZnRcIjowLjAsXCJSaWdodFwiOjAuMCxcIkJvdHRvbVwiOjAuMH0sXCJQYWRkaW5nXCI6e1wiJGlkXCI6XCI2OTVcIixcIlRvcFwiOjAuMCxcIkxlZnRcIjowLjAsXCJSaWdodFwiOjAuMCxcIkJvdHRvbVwiOjAuMH0sXCJCYWNrZ3JvdW5kXCI6e1wiJHJlZlwiOlwiMTA1XCJ9LFwiSXNWaXNpYmxlXCI6dHJ1ZSxcIldpZHRoXCI6MC4wLFwiSGVpZ2h0XCI6MC4wLFwiQm9yZGVyU3R5bGVcIjpudWxsfSxcIkRhdGVTdHlsZVwiOntcIiRpZFwiOlwiNjk2XCIsXCJGb250U2V0dGluZ3NcIjp7XCIkaWRcIjpcIjY5N1wiLFwiRm9udFNpemVcIjoxMCxcIkZvbnROYW1lXCI6XCJDYWxpYnJpXCIsXCJJc0JvbGRcIjpmYWxzZSxcIklzSXRhbGljXCI6ZmFsc2UsXCJJc1VuZGVybGluZWRcIjpmYWxzZX0sXCJBdXRvU2l6ZVwiOjAsXCJGb3JlZ3JvdW5kXCI6e1wiJGlkXCI6XCI2OThcIixcIkNvbG9yXCI6e1wiJGlkXCI6XCI2OTl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cwMFwiLFwiVG9wXCI6MC4wLFwiTGVmdFwiOjAuMCxcIlJpZ2h0XCI6MC4wLFwiQm90dG9tXCI6MC4wfSxcIlBhZGRpbmdcIjp7XCIkaWRcIjpcIjcwMVwiLFwiVG9wXCI6MC4wLFwiTGVmdFwiOjAuMCxcIlJpZ2h0XCI6MC4wLFwiQm90dG9tXCI6MC4wfSxcIkJhY2tncm91bmRcIjp7XCIkcmVmXCI6XCIxMTJcIn0sXCJJc1Zpc2libGVcIjpmYWxzZSxcIldpZHRoXCI6MC4wLFwiSGVpZ2h0XCI6MC4wLFwiQm9yZGVyU3R5bGVcIjpudWxsfSxcIlRpdGxlUG9zaXRpb25cIjoyLFwiRGF0ZVBvc2l0aW9uXCI6XCJMZWZ0XCIsXCJTaGFwZVR5cGVcIjoxLFwiU2hhcGVTaXplXCI6MCxcIlNoYXBlU3R5bGVcIjp7XCIkaWRcIjpcIjcwMlwiLFwiTWFyZ2luXCI6e1wiJGlkXCI6XCI3MDNcIixcIlRvcFwiOjAuMCxcIkxlZnRcIjowLjAsXCJSaWdodFwiOjAuMCxcIkJvdHRvbVwiOjAuMH0sXCJQYWRkaW5nXCI6e1wiJGlkXCI6XCI3MDRcIixcIlRvcFwiOjAuMCxcIkxlZnRcIjowLjAsXCJSaWdodFwiOjAuMCxcIkJvdHRvbVwiOjAuMH0sXCJCYWNrZ3JvdW5kXCI6e1wiJGlkXCI6XCI3MDVcIixcIkNvbG9yXCI6e1wiJGlkXCI6XCI3MDZcIixcIkFcIjoyNTUsXCJSXCI6MjA2LFwiR1wiOjE0NixcIkJcIjowfX0sXCJJc1Zpc2libGVcIjp0cnVlLFwiV2lkdGhcIjoxMi4wLFwiSGVpZ2h0XCI6MTQuMCxcIkJvcmRlclN0eWxlXCI6e1wiJGlkXCI6XCI3MDdcIixcIkxpbmVDb2xvclwiOntcIiRyZWZcIjpcIjk3XCJ9LFwiTGluZVdlaWdodFwiOjAuMCxcIkxpbmVUeXBlXCI6MH19LFwiRGF0ZUZvcm1hdFwiOntcIiRpZFwiOlwiNzA4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LFwiR3JvdXBJZFwiOlwiNzZjYTFkZTUtNzZlYS00MzBjLTk3MDctZjllZjRjYjBhMzY2XCJ9LHtcIiRpZFwiOlwiNzA5XCIsXCJUaXRsZVN0eWxlXCI6e1wiJGlkXCI6XCI3MTBcIixcIkZvbnRTZXR0aW5nc1wiOntcIiRpZFwiOlwiNzExXCIsXCJGb250U2l6ZVwiOjExLFwiRm9udE5hbWVcIjpcIkNhbGlicmlcIixcIklzQm9sZFwiOnRydWUsXCJJc0l0YWxpY1wiOmZhbHNlLFwiSXNVbmRlcmxpbmVkXCI6ZmFsc2V9LFwiQXV0b1NpemVcIjowLFwiRm9yZWdyb3VuZFwiOntcIiRpZFwiOlwiNzEyXCIsXCJDb2xvclwiOntcIiRpZFwiOlwiNzEzXCIsXCJBXCI6MjU1LFwiUlwiOjEyNyxcIkdcIjo5Ni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cxNFwiLFwiVG9wXCI6MC4wLFwiTGVmdFwiOjAuMCxcIlJpZ2h0XCI6MC4wLFwiQm90dG9tXCI6MC4wfSxcIlBhZGRpbmdcIjp7XCIkaWRcIjpcIjcxNVwiLFwiVG9wXCI6MC4wLFwiTGVmdFwiOjAuMCxcIlJpZ2h0XCI6MC4wLFwiQm90dG9tXCI6MC4wfSxcIkJhY2tncm91bmRcIjp7XCIkcmVmXCI6XCIxMDVcIn0sXCJJc1Zpc2libGVcIjp0cnVlLFwiV2lkdGhcIjowLjAsXCJIZWlnaHRcIjowLjAsXCJCb3JkZXJTdHlsZVwiOm51bGx9LFwiRGF0ZVN0eWxlXCI6e1wiJGlkXCI6XCI3MTZcIixcIkZvbnRTZXR0aW5nc1wiOntcIiRpZFwiOlwiNzE3XCIsXCJGb250U2l6ZVwiOjEwLFwiRm9udE5hbWVcIjpcIkNhbGlicmlcIixcIklzQm9sZFwiOmZhbHNlLFwiSXNJdGFsaWNcIjpmYWxzZSxcIklzVW5kZXJsaW5lZFwiOmZhbHNlfSxcIkF1dG9TaXplXCI6MCxcIkZvcmVncm91bmRcIjp7XCIkaWRcIjpcIjcxOFwiLFwiQ29sb3JcIjp7XCIkaWRcIjpcIjcxOVwiLFwiQVwiOjI1NSxcIlJcIjo2OCxcIkdcIjo4NCxcIkJcIjoxMDZ9fSxcIkJhY2tncm91bmRGaWxsVHlwZVwiOjAsXCJNYXhXaWR0aFwiOjIwMC4wLFwiTWF4SGVpZ2h0XCI6XCJJbmZpbml0eVwiLFwiU21hcnRGb3JlZ3JvdW5kSXNBY3RpdmVcIjpmYWxzZSxcIkhvcml6b250YWxBbGlnbm1lbnRcIjoyLFwiVmVydGljYWxBbGlnbm1lbnRcIjowLFwiU21hcnRGb3JlZ3JvdW5kXCI6bnVsbCxcIk1hcmdpblwiOntcIiRpZFwiOlwiNzIwXCIsXCJUb3BcIjowLjAsXCJMZWZ0XCI6MC4wLFwiUmlnaHRcIjowLjAsXCJCb3R0b21cIjowLjB9LFwiUGFkZGluZ1wiOntcIiRpZFwiOlwiNzIxXCIsXCJUb3BcIjowLjAsXCJMZWZ0XCI6MC4wLFwiUmlnaHRcIjowLjAsXCJCb3R0b21cIjowLjB9LFwiQmFja2dyb3VuZFwiOntcIiRyZWZcIjpcIjExMlwifSxcIklzVmlzaWJsZVwiOmZhbHNlLFwiV2lkdGhcIjowLjAsXCJIZWlnaHRcIjowLjAsXCJCb3JkZXJTdHlsZVwiOm51bGx9LFwiVGl0bGVQb3NpdGlvblwiOjIsXCJEYXRlUG9zaXRpb25cIjpcIkxlZnRcIixcIlNoYXBlVHlwZVwiOjEsXCJTaGFwZVNpemVcIjowLFwiU2hhcGVTdHlsZVwiOntcIiRpZFwiOlwiNzIyXCIsXCJNYXJnaW5cIjp7XCIkaWRcIjpcIjcyM1wiLFwiVG9wXCI6MC4wLFwiTGVmdFwiOjAuMCxcIlJpZ2h0XCI6MC4wLFwiQm90dG9tXCI6MC4wfSxcIlBhZGRpbmdcIjp7XCIkaWRcIjpcIjcyNFwiLFwiVG9wXCI6MC4wLFwiTGVmdFwiOjAuMCxcIlJpZ2h0XCI6MC4wLFwiQm90dG9tXCI6MC4wfSxcIkJhY2tncm91bmRcIjp7XCIkaWRcIjpcIjcyNVwiLFwiQ29sb3JcIjp7XCIkaWRcIjpcIjcyNlwiLFwiQVwiOjI1NSxcIlJcIjoyMDYsXCJHXCI6MTQ2LFwiQlwiOjB9fSxcIklzVmlzaWJsZVwiOnRydWUsXCJXaWR0aFwiOjEyLjAsXCJIZWlnaHRcIjoxNC4wLFwiQm9yZGVyU3R5bGVcIjp7XCIkaWRcIjpcIjcyN1wiLFwiTGluZUNvbG9yXCI6e1wiJHJlZlwiOlwiOTdcIn0sXCJMaW5lV2VpZ2h0XCI6MC4wLFwiTGluZVR5cGVcIjowfX0sXCJEYXRlRm9ybWF0XCI6e1wiJGlkXCI6XCI3Mjh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UsXCJHcm91cElkXCI6XCI3NmNhMWRlNS03NmVhLTQzMGMtOTcwNy1mOWVmNGNiMGEzNjZcIn1dLFwiQ3VzdG9tU3dpbWxhbmVUYXNrU3R5bGVMaXN0XCI6W3tcIiRpZFwiOlwiNzI5XCIsXCJUYXNrU3R5bGVcIjp7XCIkaWRcIjpcIjczMFwiLFwiU2hhcGVcIjo2LFwiU2hhcGVUaGlja25lc3NcIjoxLFwiRHVyYXRpb25Gb3JtYXRcIjowLFwiUGVyY2VudGFnZUNvbXBsZXRlU3R5bGVcIjp7XCIkaWRcIjpcIjczMVwiLFwiRm9udFNldHRpbmdzXCI6e1wiJGlkXCI6XCI3MzJcIixcIkZvbnRTaXplXCI6MTAsXCJGb250TmFtZVwiOlwiQ2FsaWJyaVwiLFwiSXNCb2xkXCI6ZmFsc2UsXCJJc0l0YWxpY1wiOmZhbHNlLFwiSXNVbmRlcmxpbmVkXCI6ZmFsc2V9LFwiQXV0b1NpemVcIjowLFwiRm9yZWdyb3VuZFwiOntcIiRpZFwiOlwiNzMzXCIsXCJDb2xvclwiOntcIiRyZWZcIjpcIjExOFwifX0sXCJCYWNrZ3JvdW5kRmlsbFR5cGVcIjowLFwiTWF4V2lkdGhcIjoyMDAuMCxcIk1heEhlaWdodFwiOlwiSW5maW5pdHlcIixcIlNtYXJ0Rm9yZWdyb3VuZElzQWN0aXZlXCI6ZmFsc2UsXCJIb3Jpem9udGFsQWxpZ25tZW50XCI6MCxcIlZlcnRpY2FsQWxpZ25tZW50XCI6MCxcIlNtYXJ0Rm9yZWdyb3VuZFwiOm51bGwsXCJNYXJnaW5cIjp7XCIkaWRcIjpcIjczNFwiLFwiVG9wXCI6MC4wLFwiTGVmdFwiOjAuMCxcIlJpZ2h0XCI6MC4wLFwiQm90dG9tXCI6MC4wfSxcIlBhZGRpbmdcIjp7XCIkaWRcIjpcIjczNVwiLFwiVG9wXCI6MC4wLFwiTGVmdFwiOjAuMCxcIlJpZ2h0XCI6MC4wLFwiQm90dG9tXCI6MC4wfSxcIkJhY2tncm91bmRcIjp7XCIkcmVmXCI6XCIxMjFcIn0sXCJJc1Zpc2libGVcIjp0cnVlLFwiV2lkdGhcIjowLjAsXCJIZWlnaHRcIjowLjAsXCJCb3JkZXJTdHlsZVwiOntcIiRpZFwiOlwiNzM2XCIsXCJMaW5lQ29sb3JcIjpudWxsLFwiTGluZVdlaWdodFwiOjAuMCxcIkxpbmVUeXBlXCI6MH19LFwiRHVyYXRpb25TdHlsZVwiOntcIiRpZFwiOlwiNzM3XCIsXCJGb250U2V0dGluZ3NcIjp7XCIkaWRcIjpcIjczOFwiLFwiRm9udFNpemVcIjoxMCxcIkZvbnROYW1lXCI6XCJDYWxpYnJpXCIsXCJJc0JvbGRcIjpmYWxzZSxcIklzSXRhbGljXCI6ZmFsc2UsXCJJc1VuZGVybGluZWRcIjpmYWxzZX0sXCJBdXRvU2l6ZVwiOjAsXCJGb3JlZ3JvdW5kXCI6e1wiJGlkXCI6XCI3MzlcIixcIkNvbG9yXCI6e1wiJHJlZlwiOlwiMTI1XCJ9fSxcIkJhY2tncm91bmRGaWxsVHlwZVwiOjAsXCJNYXhXaWR0aFwiOjIwMC4wLFwiTWF4SGVpZ2h0XCI6XCJJbmZpbml0eVwiLFwiU21hcnRGb3JlZ3JvdW5kSXNBY3RpdmVcIjpmYWxzZSxcIkhvcml6b250YWxBbGlnbm1lbnRcIjowLFwiVmVydGljYWxBbGlnbm1lbnRcIjowLFwiU21hcnRGb3JlZ3JvdW5kXCI6bnVsbCxcIk1hcmdpblwiOntcIiRpZFwiOlwiNzQwXCIsXCJUb3BcIjowLjAsXCJMZWZ0XCI6MC4wLFwiUmlnaHRcIjowLjAsXCJCb3R0b21cIjowLjB9LFwiUGFkZGluZ1wiOntcIiRpZFwiOlwiNzQxXCIsXCJUb3BcIjowLjAsXCJMZWZ0XCI6MC4wLFwiUmlnaHRcIjowLjAsXCJCb3R0b21cIjowLjB9LFwiQmFja2dyb3VuZFwiOntcIiRyZWZcIjpcIjEyOFwifSxcIklzVmlzaWJsZVwiOnRydWUsXCJXaWR0aFwiOjAuMCxcIkhlaWdodFwiOjAuMCxcIkJvcmRlclN0eWxlXCI6e1wiJGlkXCI6XCI3NDJcIixcIkxpbmVDb2xvclwiOm51bGwsXCJMaW5lV2VpZ2h0XCI6MC4wLFwiTGluZVR5cGVcIjowfX0sXCJIb3Jpem9udGFsQ29ubmVjdG9yU3R5bGVcIjp7XCIkaWRcIjpcIjc0M1wiLFwiTGluZUNvbG9yXCI6e1wiJHJlZlwiOlwiMTMwXCJ9LFwiTGluZVdlaWdodFwiOjEuMCxcIkxpbmVUeXBlXCI6MH0sXCJWZXJ0aWNhbENvbm5lY3RvclN0eWxlXCI6e1wiJGlkXCI6XCI3NDRcIixcIkxpbmVDb2xvclwiOntcIiRyZWZcIjpcIjEzM1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XCI0ZDFmMjA3OS0yMmU3LTQ3YjctOGI2Yy02OGM5OGMxYjY4MzNcIixcIkF0dGFjaGVkTWlsZXN0b25lc1N0eWxlc1wiOm51bGwsXCJTaGFwZVN0eWxlXCI6e1wiJGlkXCI6XCI3NDVcIixcIk1hcmdpblwiOntcIiRpZFwiOlwiNzQ2XCIsXCJUb3BcIjowLjAsXCJMZWZ0XCI6NC4wLFwiUmlnaHRcIjo0LjAsXCJCb3R0b21cIjowLjB9LFwiUGFkZGluZ1wiOntcIiRpZFwiOlwiNzQ3XCIsXCJUb3BcIjowLjAsXCJMZWZ0XCI6MC4wLFwiUmlnaHRcIjowLjAsXCJCb3R0b21cIjowLjB9LFwiQmFja2dyb3VuZFwiOntcIiRpZFwiOlwiNzQ4XCIsXCJDb2xvclwiOntcIiRpZFwiOlwiNzQ5XCIsXCJBXCI6MjU1LFwiUlwiOjI1NCxcIkdcIjoxODYsXCJCXCI6MTB9fSxcIklzVmlzaWJsZVwiOnRydWUsXCJXaWR0aFwiOjAuMCxcIkhlaWdodFwiOjE2LjAsXCJCb3JkZXJTdHlsZVwiOntcIiRpZFwiOlwiNzUwXCIsXCJMaW5lQ29sb3JcIjp7XCIkcmVmXCI6XCIxNDFcIn0sXCJMaW5lV2VpZ2h0XCI6MC4wLFwiTGluZVR5cGVcIjowfX0sXCJUaXRsZVN0eWxlXCI6e1wiJGlkXCI6XCI3NTFcIixcIkZvbnRTZXR0aW5nc1wiOntcIiRpZFwiOlwiNzUyXCIsXCJGb250U2l6ZVwiOjExLFwiRm9udE5hbWVcIjpcIkNhbGlicmlcIixcIklzQm9sZFwiOmZhbHNlLFwiSXNJdGFsaWNcIjpmYWxzZSxcIklzVW5kZXJsaW5lZFwiOmZhbHNlfSxcIkF1dG9TaXplXCI6MCxcIkZvcmVncm91bmRcIjp7XCIkaWRcIjpcIjc1M1wiLFwiQ29sb3JcIjp7XCIkaWRcIjpcIjc1NFwiLFwiQVwiOjI1NSxcIlJcIjo3MixcIkdcIjo3MixcIkJcIjo3Mn19LFwiQmFja2dyb3VuZEZpbGxUeXBlXCI6MCxcIk1heFdpZHRoXCI6OTYwLjAsXCJNYXhIZWlnaHRcIjpcIkluZmluaXR5XCIsXCJTbWFydEZvcmVncm91bmRJc0FjdGl2ZVwiOmZhbHNlLFwiSG9yaXpvbnRhbEFsaWdubWVudFwiOjEsXCJWZXJ0aWNhbEFsaWdubWVudFwiOjAsXCJTbWFydEZvcmVncm91bmRcIjpudWxsLFwiTWFyZ2luXCI6e1wiJGlkXCI6XCI3NTVcIixcIlRvcFwiOjAuMCxcIkxlZnRcIjowLjAsXCJSaWdodFwiOjAuMCxcIkJvdHRvbVwiOjAuMH0sXCJQYWRkaW5nXCI6e1wiJGlkXCI6XCI3NTZcIixcIlRvcFwiOjAuMCxcIkxlZnRcIjowLjAsXCJSaWdodFwiOjAuMCxcIkJvdHRvbVwiOjAuMH0sXCJCYWNrZ3JvdW5kXCI6e1wiJHJlZlwiOlwiMTQ5XCJ9LFwiSXNWaXNpYmxlXCI6dHJ1ZSxcIldpZHRoXCI6MC4wLFwiSGVpZ2h0XCI6MC4wLFwiQm9yZGVyU3R5bGVcIjp7XCIkaWRcIjpcIjc1N1wiLFwiTGluZUNvbG9yXCI6bnVsbCxcIkxpbmVXZWlnaHRcIjowLjAsXCJMaW5lVHlwZVwiOjB9fSxcIkRhdGVTdHlsZVwiOntcIiRpZFwiOlwiNzU4XCIsXCJGb250U2V0dGluZ3NcIjp7XCIkaWRcIjpcIjc1OVwiLFwiRm9udFNpemVcIjoxMCxcIkZvbnROYW1lXCI6XCJDYWxpYnJpXCIsXCJJc0JvbGRcIjpmYWxzZSxcIklzSXRhbGljXCI6ZmFsc2UsXCJJc1VuZGVybGluZWRcIjpmYWxzZX0sXCJBdXRvU2l6ZVwiOjAsXCJGb3JlZ3JvdW5kXCI6e1wiJGlkXCI6XCI3NjBcIixcIkNvbG9yXCI6e1wiJGlkXCI6XCI3NjF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c2MlwiLFwiVG9wXCI6MC4wLFwiTGVmdFwiOjAuMCxcIlJpZ2h0XCI6MC4wLFwiQm90dG9tXCI6MC4wfSxcIlBhZGRpbmdcIjp7XCIkaWRcIjpcIjc2M1wiLFwiVG9wXCI6MC4wLFwiTGVmdFwiOjAuMCxcIlJpZ2h0XCI6MC4wLFwiQm90dG9tXCI6MC4wfSxcIkJhY2tncm91bmRcIjp7XCIkcmVmXCI6XCIxNTZcIn0sXCJJc1Zpc2libGVcIjp0cnVlLFwiV2lkdGhcIjowLjAsXCJIZWlnaHRcIjowLjAsXCJCb3JkZXJTdHlsZVwiOntcIiRpZFwiOlwiNzY0XCIsXCJMaW5lQ29sb3JcIjpudWxsLFwiTGluZVdlaWdodFwiOjAuMCxcIkxpbmVUeXBlXCI6MH19LFwiRGF0ZUZvcm1hdFwiOntcIiRpZFwiOlwiNzY1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NzY2XCIsXCJUYXNrU3R5bGVcIjp7XCIkaWRcIjpcIjc2N1wiLFwiU2hhcGVcIjo2LFwiU2hhcGVUaGlja25lc3NcIjoxLFwiRHVyYXRpb25Gb3JtYXRcIjowLFwiUGVyY2VudGFnZUNvbXBsZXRlU3R5bGVcIjp7XCIkaWRcIjpcIjc2OFwiLFwiRm9udFNldHRpbmdzXCI6e1wiJGlkXCI6XCI3NjlcIixcIkZvbnRTaXplXCI6MTAsXCJGb250TmFtZVwiOlwiQ2FsaWJyaVwiLFwiSXNCb2xkXCI6ZmFsc2UsXCJJc0l0YWxpY1wiOmZhbHNlLFwiSXNVbmRlcmxpbmVkXCI6ZmFsc2V9LFwiQXV0b1NpemVcIjowLFwiRm9yZWdyb3VuZFwiOntcIiRpZFwiOlwiNzcwXCIsXCJDb2xvclwiOntcIiRyZWZcIjpcIjExOFwifX0sXCJCYWNrZ3JvdW5kRmlsbFR5cGVcIjowLFwiTWF4V2lkdGhcIjoyMDAuMCxcIk1heEhlaWdodFwiOlwiSW5maW5pdHlcIixcIlNtYXJ0Rm9yZWdyb3VuZElzQWN0aXZlXCI6ZmFsc2UsXCJIb3Jpem9udGFsQWxpZ25tZW50XCI6MCxcIlZlcnRpY2FsQWxpZ25tZW50XCI6MCxcIlNtYXJ0Rm9yZWdyb3VuZFwiOm51bGwsXCJNYXJnaW5cIjp7XCIkaWRcIjpcIjc3MVwiLFwiVG9wXCI6MC4wLFwiTGVmdFwiOjAuMCxcIlJpZ2h0XCI6MC4wLFwiQm90dG9tXCI6MC4wfSxcIlBhZGRpbmdcIjp7XCIkaWRcIjpcIjc3MlwiLFwiVG9wXCI6MC4wLFwiTGVmdFwiOjAuMCxcIlJpZ2h0XCI6MC4wLFwiQm90dG9tXCI6MC4wfSxcIkJhY2tncm91bmRcIjp7XCIkcmVmXCI6XCIxMjFcIn0sXCJJc1Zpc2libGVcIjp0cnVlLFwiV2lkdGhcIjowLjAsXCJIZWlnaHRcIjowLjAsXCJCb3JkZXJTdHlsZVwiOntcIiRpZFwiOlwiNzczXCIsXCJMaW5lQ29sb3JcIjpudWxsLFwiTGluZVdlaWdodFwiOjAuMCxcIkxpbmVUeXBlXCI6MH19LFwiRHVyYXRpb25TdHlsZVwiOntcIiRpZFwiOlwiNzc0XCIsXCJGb250U2V0dGluZ3NcIjp7XCIkaWRcIjpcIjc3NVwiLFwiRm9udFNpemVcIjoxMCxcIkZvbnROYW1lXCI6XCJDYWxpYnJpXCIsXCJJc0JvbGRcIjpmYWxzZSxcIklzSXRhbGljXCI6ZmFsc2UsXCJJc1VuZGVybGluZWRcIjpmYWxzZX0sXCJBdXRvU2l6ZVwiOjAsXCJGb3JlZ3JvdW5kXCI6e1wiJGlkXCI6XCI3NzZcIixcIkNvbG9yXCI6e1wiJHJlZlwiOlwiMTI1XCJ9fSxcIkJhY2tncm91bmRGaWxsVHlwZVwiOjAsXCJNYXhXaWR0aFwiOjIwMC4wLFwiTWF4SGVpZ2h0XCI6XCJJbmZpbml0eVwiLFwiU21hcnRGb3JlZ3JvdW5kSXNBY3RpdmVcIjpmYWxzZSxcIkhvcml6b250YWxBbGlnbm1lbnRcIjowLFwiVmVydGljYWxBbGlnbm1lbnRcIjowLFwiU21hcnRGb3JlZ3JvdW5kXCI6bnVsbCxcIk1hcmdpblwiOntcIiRpZFwiOlwiNzc3XCIsXCJUb3BcIjowLjAsXCJMZWZ0XCI6MC4wLFwiUmlnaHRcIjowLjAsXCJCb3R0b21cIjowLjB9LFwiUGFkZGluZ1wiOntcIiRpZFwiOlwiNzc4XCIsXCJUb3BcIjowLjAsXCJMZWZ0XCI6MC4wLFwiUmlnaHRcIjowLjAsXCJCb3R0b21cIjowLjB9LFwiQmFja2dyb3VuZFwiOntcIiRyZWZcIjpcIjEyOFwifSxcIklzVmlzaWJsZVwiOnRydWUsXCJXaWR0aFwiOjAuMCxcIkhlaWdodFwiOjAuMCxcIkJvcmRlclN0eWxlXCI6e1wiJGlkXCI6XCI3NzlcIixcIkxpbmVDb2xvclwiOm51bGwsXCJMaW5lV2VpZ2h0XCI6MC4wLFwiTGluZVR5cGVcIjowfX0sXCJIb3Jpem9udGFsQ29ubmVjdG9yU3R5bGVcIjp7XCIkaWRcIjpcIjc4MFwiLFwiTGluZUNvbG9yXCI6e1wiJHJlZlwiOlwiMTMwXCJ9LFwiTGluZVdlaWdodFwiOjEuMCxcIkxpbmVUeXBlXCI6MH0sXCJWZXJ0aWNhbENvbm5lY3RvclN0eWxlXCI6e1wiJGlkXCI6XCI3ODFcIixcIkxpbmVDb2xvclwiOntcIiRyZWZcIjpcIjEzM1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XCI0ZDFmMjA3OS0yMmU3LTQ3YjctOGI2Yy02OGM5OGMxYjY4MzNcIixcIkF0dGFjaGVkTWlsZXN0b25lc1N0eWxlc1wiOm51bGwsXCJTaGFwZVN0eWxlXCI6e1wiJGlkXCI6XCI3ODJcIixcIk1hcmdpblwiOntcIiRpZFwiOlwiNzgzXCIsXCJUb3BcIjowLjAsXCJMZWZ0XCI6NC4wLFwiUmlnaHRcIjo0LjAsXCJCb3R0b21cIjowLjB9LFwiUGFkZGluZ1wiOntcIiRpZFwiOlwiNzg0XCIsXCJUb3BcIjowLjAsXCJMZWZ0XCI6MC4wLFwiUmlnaHRcIjowLjAsXCJCb3R0b21cIjowLjB9LFwiQmFja2dyb3VuZFwiOntcIiRpZFwiOlwiNzg1XCIsXCJDb2xvclwiOntcIiRpZFwiOlwiNzg2XCIsXCJBXCI6MjU1LFwiUlwiOjI1NCxcIkdcIjoxODYsXCJCXCI6MTB9fSxcIklzVmlzaWJsZVwiOnRydWUsXCJXaWR0aFwiOjAuMCxcIkhlaWdodFwiOjE2LjAsXCJCb3JkZXJTdHlsZVwiOntcIiRpZFwiOlwiNzg3XCIsXCJMaW5lQ29sb3JcIjp7XCIkcmVmXCI6XCIxNDFcIn0sXCJMaW5lV2VpZ2h0XCI6MC4wLFwiTGluZVR5cGVcIjowfX0sXCJUaXRsZVN0eWxlXCI6e1wiJGlkXCI6XCI3ODhcIixcIkZvbnRTZXR0aW5nc1wiOntcIiRpZFwiOlwiNzg5XCIsXCJGb250U2l6ZVwiOjExLFwiRm9udE5hbWVcIjpcIkNhbGlicmlcIixcIklzQm9sZFwiOmZhbHNlLFwiSXNJdGFsaWNcIjpmYWxzZSxcIklzVW5kZXJsaW5lZFwiOmZhbHNlfSxcIkF1dG9TaXplXCI6MCxcIkZvcmVncm91bmRcIjp7XCIkaWRcIjpcIjc5MFwiLFwiQ29sb3JcIjp7XCIkaWRcIjpcIjc5MVwiLFwiQVwiOjI1NSxcIlJcIjo3MixcIkdcIjo3MixcIkJcIjo3Mn19LFwiQmFja2dyb3VuZEZpbGxUeXBlXCI6MCxcIk1heFdpZHRoXCI6OTYwLjAsXCJNYXhIZWlnaHRcIjpcIkluZmluaXR5XCIsXCJTbWFydEZvcmVncm91bmRJc0FjdGl2ZVwiOmZhbHNlLFwiSG9yaXpvbnRhbEFsaWdubWVudFwiOjEsXCJWZXJ0aWNhbEFsaWdubWVudFwiOjAsXCJTbWFydEZvcmVncm91bmRcIjpudWxsLFwiTWFyZ2luXCI6e1wiJGlkXCI6XCI3OTJcIixcIlRvcFwiOjAuMCxcIkxlZnRcIjowLjAsXCJSaWdodFwiOjAuMCxcIkJvdHRvbVwiOjAuMH0sXCJQYWRkaW5nXCI6e1wiJGlkXCI6XCI3OTNcIixcIlRvcFwiOjAuMCxcIkxlZnRcIjowLjAsXCJSaWdodFwiOjAuMCxcIkJvdHRvbVwiOjAuMH0sXCJCYWNrZ3JvdW5kXCI6e1wiJHJlZlwiOlwiMTQ5XCJ9LFwiSXNWaXNpYmxlXCI6dHJ1ZSxcIldpZHRoXCI6MC4wLFwiSGVpZ2h0XCI6MC4wLFwiQm9yZGVyU3R5bGVcIjp7XCIkaWRcIjpcIjc5NFwiLFwiTGluZUNvbG9yXCI6bnVsbCxcIkxpbmVXZWlnaHRcIjowLjAsXCJMaW5lVHlwZVwiOjB9fSxcIkRhdGVTdHlsZVwiOntcIiRpZFwiOlwiNzk1XCIsXCJGb250U2V0dGluZ3NcIjp7XCIkaWRcIjpcIjc5NlwiLFwiRm9udFNpemVcIjoxMCxcIkZvbnROYW1lXCI6XCJDYWxpYnJpXCIsXCJJc0JvbGRcIjpmYWxzZSxcIklzSXRhbGljXCI6ZmFsc2UsXCJJc1VuZGVybGluZWRcIjpmYWxzZX0sXCJBdXRvU2l6ZVwiOjAsXCJGb3JlZ3JvdW5kXCI6e1wiJGlkXCI6XCI3OTdcIixcIkNvbG9yXCI6e1wiJGlkXCI6XCI3OTh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c5OVwiLFwiVG9wXCI6MC4wLFwiTGVmdFwiOjAuMCxcIlJpZ2h0XCI6MC4wLFwiQm90dG9tXCI6MC4wfSxcIlBhZGRpbmdcIjp7XCIkaWRcIjpcIjgwMFwiLFwiVG9wXCI6MC4wLFwiTGVmdFwiOjAuMCxcIlJpZ2h0XCI6MC4wLFwiQm90dG9tXCI6MC4wfSxcIkJhY2tncm91bmRcIjp7XCIkcmVmXCI6XCIxNTZcIn0sXCJJc1Zpc2libGVcIjp0cnVlLFwiV2lkdGhcIjowLjAsXCJIZWlnaHRcIjowLjAsXCJCb3JkZXJTdHlsZVwiOntcIiRpZFwiOlwiODAxXCIsXCJMaW5lQ29sb3JcIjpudWxsLFwiTGluZVdlaWdodFwiOjAuMCxcIkxpbmVUeXBlXCI6MH19LFwiRGF0ZUZvcm1hdFwiOntcIiRpZFwiOlwiODAy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ODAzXCIsXCJUYXNrU3R5bGVcIjp7XCIkaWRcIjpcIjgwNFwiLFwiU2hhcGVcIjo2LFwiU2hhcGVUaGlja25lc3NcIjoxLFwiRHVyYXRpb25Gb3JtYXRcIjowLFwiUGVyY2VudGFnZUNvbXBsZXRlU3R5bGVcIjp7XCIkaWRcIjpcIjgwNVwiLFwiRm9udFNldHRpbmdzXCI6e1wiJGlkXCI6XCI4MDZcIixcIkZvbnRTaXplXCI6MTAsXCJGb250TmFtZVwiOlwiQ2FsaWJyaVwiLFwiSXNCb2xkXCI6ZmFsc2UsXCJJc0l0YWxpY1wiOmZhbHNlLFwiSXNVbmRlcmxpbmVkXCI6ZmFsc2V9LFwiQXV0b1NpemVcIjowLFwiRm9yZWdyb3VuZFwiOntcIiRpZFwiOlwiODA3XCIsXCJDb2xvclwiOntcIiRyZWZcIjpcIjExOFwifX0sXCJCYWNrZ3JvdW5kRmlsbFR5cGVcIjowLFwiTWF4V2lkdGhcIjoyMDAuMCxcIk1heEhlaWdodFwiOlwiSW5maW5pdHlcIixcIlNtYXJ0Rm9yZWdyb3VuZElzQWN0aXZlXCI6ZmFsc2UsXCJIb3Jpem9udGFsQWxpZ25tZW50XCI6MCxcIlZlcnRpY2FsQWxpZ25tZW50XCI6MCxcIlNtYXJ0Rm9yZWdyb3VuZFwiOm51bGwsXCJNYXJnaW5cIjp7XCIkaWRcIjpcIjgwOFwiLFwiVG9wXCI6MC4wLFwiTGVmdFwiOjAuMCxcIlJpZ2h0XCI6MC4wLFwiQm90dG9tXCI6MC4wfSxcIlBhZGRpbmdcIjp7XCIkaWRcIjpcIjgwOVwiLFwiVG9wXCI6MC4wLFwiTGVmdFwiOjAuMCxcIlJpZ2h0XCI6MC4wLFwiQm90dG9tXCI6MC4wfSxcIkJhY2tncm91bmRcIjp7XCIkcmVmXCI6XCIxMjFcIn0sXCJJc1Zpc2libGVcIjp0cnVlLFwiV2lkdGhcIjowLjAsXCJIZWlnaHRcIjowLjAsXCJCb3JkZXJTdHlsZVwiOntcIiRpZFwiOlwiODEwXCIsXCJMaW5lQ29sb3JcIjpudWxsLFwiTGluZVdlaWdodFwiOjAuMCxcIkxpbmVUeXBlXCI6MH19LFwiRHVyYXRpb25TdHlsZVwiOntcIiRpZFwiOlwiODExXCIsXCJGb250U2V0dGluZ3NcIjp7XCIkaWRcIjpcIjgxMlwiLFwiRm9udFNpemVcIjoxMCxcIkZvbnROYW1lXCI6XCJDYWxpYnJpXCIsXCJJc0JvbGRcIjpmYWxzZSxcIklzSXRhbGljXCI6ZmFsc2UsXCJJc1VuZGVybGluZWRcIjpmYWxzZX0sXCJBdXRvU2l6ZVwiOjAsXCJGb3JlZ3JvdW5kXCI6e1wiJGlkXCI6XCI4MTNcIixcIkNvbG9yXCI6e1wiJHJlZlwiOlwiMTI1XCJ9fSxcIkJhY2tncm91bmRGaWxsVHlwZVwiOjAsXCJNYXhXaWR0aFwiOjIwMC4wLFwiTWF4SGVpZ2h0XCI6XCJJbmZpbml0eVwiLFwiU21hcnRGb3JlZ3JvdW5kSXNBY3RpdmVcIjpmYWxzZSxcIkhvcml6b250YWxBbGlnbm1lbnRcIjowLFwiVmVydGljYWxBbGlnbm1lbnRcIjowLFwiU21hcnRGb3JlZ3JvdW5kXCI6bnVsbCxcIk1hcmdpblwiOntcIiRpZFwiOlwiODE0XCIsXCJUb3BcIjowLjAsXCJMZWZ0XCI6MC4wLFwiUmlnaHRcIjowLjAsXCJCb3R0b21cIjowLjB9LFwiUGFkZGluZ1wiOntcIiRpZFwiOlwiODE1XCIsXCJUb3BcIjowLjAsXCJMZWZ0XCI6MC4wLFwiUmlnaHRcIjowLjAsXCJCb3R0b21cIjowLjB9LFwiQmFja2dyb3VuZFwiOntcIiRyZWZcIjpcIjEyOFwifSxcIklzVmlzaWJsZVwiOnRydWUsXCJXaWR0aFwiOjAuMCxcIkhlaWdodFwiOjAuMCxcIkJvcmRlclN0eWxlXCI6e1wiJGlkXCI6XCI4MTZcIixcIkxpbmVDb2xvclwiOm51bGwsXCJMaW5lV2VpZ2h0XCI6MC4wLFwiTGluZVR5cGVcIjowfX0sXCJIb3Jpem9udGFsQ29ubmVjdG9yU3R5bGVcIjp7XCIkaWRcIjpcIjgxN1wiLFwiTGluZUNvbG9yXCI6e1wiJHJlZlwiOlwiMTMwXCJ9LFwiTGluZVdlaWdodFwiOjEuMCxcIkxpbmVUeXBlXCI6MH0sXCJWZXJ0aWNhbENvbm5lY3RvclN0eWxlXCI6e1wiJGlkXCI6XCI4MThcIixcIkxpbmVDb2xvclwiOntcIiRyZWZcIjpcIjEzM1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XCI0ZDFmMjA3OS0yMmU3LTQ3YjctOGI2Yy02OGM5OGMxYjY4MzNcIixcIkF0dGFjaGVkTWlsZXN0b25lc1N0eWxlc1wiOm51bGwsXCJTaGFwZVN0eWxlXCI6e1wiJGlkXCI6XCI4MTlcIixcIk1hcmdpblwiOntcIiRpZFwiOlwiODIwXCIsXCJUb3BcIjowLjAsXCJMZWZ0XCI6NC4wLFwiUmlnaHRcIjo0LjAsXCJCb3R0b21cIjowLjB9LFwiUGFkZGluZ1wiOntcIiRpZFwiOlwiODIxXCIsXCJUb3BcIjowLjAsXCJMZWZ0XCI6MC4wLFwiUmlnaHRcIjowLjAsXCJCb3R0b21cIjowLjB9LFwiQmFja2dyb3VuZFwiOntcIiRpZFwiOlwiODIyXCIsXCJDb2xvclwiOntcIiRpZFwiOlwiODIzXCIsXCJBXCI6MjU1LFwiUlwiOjI1NCxcIkdcIjoxODYsXCJCXCI6MTB9fSxcIklzVmlzaWJsZVwiOnRydWUsXCJXaWR0aFwiOjAuMCxcIkhlaWdodFwiOjE2LjAsXCJCb3JkZXJTdHlsZVwiOntcIiRpZFwiOlwiODI0XCIsXCJMaW5lQ29sb3JcIjp7XCIkcmVmXCI6XCIxNDFcIn0sXCJMaW5lV2VpZ2h0XCI6MC4wLFwiTGluZVR5cGVcIjowfX0sXCJUaXRsZVN0eWxlXCI6e1wiJGlkXCI6XCI4MjVcIixcIkZvbnRTZXR0aW5nc1wiOntcIiRpZFwiOlwiODI2XCIsXCJGb250U2l6ZVwiOjExLFwiRm9udE5hbWVcIjpcIkNhbGlicmlcIixcIklzQm9sZFwiOmZhbHNlLFwiSXNJdGFsaWNcIjpmYWxzZSxcIklzVW5kZXJsaW5lZFwiOmZhbHNlfSxcIkF1dG9TaXplXCI6MCxcIkZvcmVncm91bmRcIjp7XCIkaWRcIjpcIjgyN1wiLFwiQ29sb3JcIjp7XCIkaWRcIjpcIjgyOFwiLFwiQVwiOjI1NSxcIlJcIjo3MixcIkdcIjo3MixcIkJcIjo3Mn19LFwiQmFja2dyb3VuZEZpbGxUeXBlXCI6MCxcIk1heFdpZHRoXCI6OTYwLjAsXCJNYXhIZWlnaHRcIjpcIkluZmluaXR5XCIsXCJTbWFydEZvcmVncm91bmRJc0FjdGl2ZVwiOmZhbHNlLFwiSG9yaXpvbnRhbEFsaWdubWVudFwiOjEsXCJWZXJ0aWNhbEFsaWdubWVudFwiOjAsXCJTbWFydEZvcmVncm91bmRcIjpudWxsLFwiTWFyZ2luXCI6e1wiJGlkXCI6XCI4MjlcIixcIlRvcFwiOjAuMCxcIkxlZnRcIjowLjAsXCJSaWdodFwiOjAuMCxcIkJvdHRvbVwiOjAuMH0sXCJQYWRkaW5nXCI6e1wiJGlkXCI6XCI4MzBcIixcIlRvcFwiOjAuMCxcIkxlZnRcIjowLjAsXCJSaWdodFwiOjAuMCxcIkJvdHRvbVwiOjAuMH0sXCJCYWNrZ3JvdW5kXCI6e1wiJHJlZlwiOlwiMTQ5XCJ9LFwiSXNWaXNpYmxlXCI6dHJ1ZSxcIldpZHRoXCI6MC4wLFwiSGVpZ2h0XCI6MC4wLFwiQm9yZGVyU3R5bGVcIjp7XCIkaWRcIjpcIjgzMVwiLFwiTGluZUNvbG9yXCI6bnVsbCxcIkxpbmVXZWlnaHRcIjowLjAsXCJMaW5lVHlwZVwiOjB9fSxcIkRhdGVTdHlsZVwiOntcIiRpZFwiOlwiODMyXCIsXCJGb250U2V0dGluZ3NcIjp7XCIkaWRcIjpcIjgzM1wiLFwiRm9udFNpemVcIjoxMCxcIkZvbnROYW1lXCI6XCJDYWxpYnJpXCIsXCJJc0JvbGRcIjpmYWxzZSxcIklzSXRhbGljXCI6ZmFsc2UsXCJJc1VuZGVybGluZWRcIjpmYWxzZX0sXCJBdXRvU2l6ZVwiOjAsXCJGb3JlZ3JvdW5kXCI6e1wiJGlkXCI6XCI4MzRcIixcIkNvbG9yXCI6e1wiJGlkXCI6XCI4MzV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gzNlwiLFwiVG9wXCI6MC4wLFwiTGVmdFwiOjAuMCxcIlJpZ2h0XCI6MC4wLFwiQm90dG9tXCI6MC4wfSxcIlBhZGRpbmdcIjp7XCIkaWRcIjpcIjgzN1wiLFwiVG9wXCI6MC4wLFwiTGVmdFwiOjAuMCxcIlJpZ2h0XCI6MC4wLFwiQm90dG9tXCI6MC4wfSxcIkJhY2tncm91bmRcIjp7XCIkcmVmXCI6XCIxNTZcIn0sXCJJc1Zpc2libGVcIjp0cnVlLFwiV2lkdGhcIjowLjAsXCJIZWlnaHRcIjowLjAsXCJCb3JkZXJTdHlsZVwiOntcIiRpZFwiOlwiODM4XCIsXCJMaW5lQ29sb3JcIjpudWxsLFwiTGluZVdlaWdodFwiOjAuMCxcIkxpbmVUeXBlXCI6MH19LFwiRGF0ZUZvcm1hdFwiOntcIiRpZFwiOlwiODM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X0se1wiJGlkXCI6XCI4NDBcIixcIlN0eWxlXCI6e1wiJGlkXCI6XCI4NDFcIixcIkhlYWRlclN0eWxlXCI6e1wiJGlkXCI6XCI4NDJcIixcIlRleHRTdHlsZVwiOntcIiRpZFwiOlwiODQzXCIsXCJGb250U2V0dGluZ3NcIjp7XCIkaWRcIjpcIjg0NFwiLFwiRm9udFNpemVcIjoxMCxcIkZvbnROYW1lXCI6XCJGcmFua2xpbiBHb3RoaWMgTWVkaXVtXCIsXCJJc0JvbGRcIjpmYWxzZSxcIklzSXRhbGljXCI6ZmFsc2UsXCJJc1VuZGVybGluZWRcIjpmYWxzZX0sXCJBdXRvU2l6ZVwiOjAsXCJGb3JlZ3JvdW5kXCI6e1wiJGlkXCI6XCI4NDVcIixcIkNvbG9yXCI6e1wiJGlkXCI6XCI4NDZcIixcIkFcIjoyNTUsXCJSXCI6MzksXCJHXCI6MTAzLFwiQlwiOjB9fSxcIkJhY2tncm91bmRGaWxsVHlwZVwiOjAsXCJNYXhXaWR0aFwiOjAuMCxcIk1heEhlaWdodFwiOjAuMCxcIlNtYXJ0Rm9yZWdyb3VuZElzQWN0aXZlXCI6ZmFsc2UsXCJIb3Jpem9udGFsQWxpZ25tZW50XCI6MCxcIlZlcnRpY2FsQWxpZ25tZW50XCI6MCxcIlNtYXJ0Rm9yZWdyb3VuZFwiOm51bGwsXCJNYXJnaW5cIjp7XCIkaWRcIjpcIjg0N1wiLFwiVG9wXCI6MC4wLFwiTGVmdFwiOjAuMCxcIlJpZ2h0XCI6MC4wLFwiQm90dG9tXCI6MC4wfSxcIlBhZGRpbmdcIjp7XCIkaWRcIjpcIjg0OFwiLFwiVG9wXCI6MC4wLFwiTGVmdFwiOjAuMCxcIlJpZ2h0XCI6MC4wLFwiQm90dG9tXCI6MC4wfSxcIkJhY2tncm91bmRcIjpudWxsLFwiSXNWaXNpYmxlXCI6ZmFsc2UsXCJXaWR0aFwiOjAuMCxcIkhlaWdodFwiOjAuMCxcIkJvcmRlclN0eWxlXCI6bnVsbH0sXCJSZWN0YW5nbGVTdHlsZVwiOntcIiRpZFwiOlwiODQ5XCIsXCJNYXJnaW5cIjp7XCIkaWRcIjpcIjg1MFwiLFwiVG9wXCI6MC4wLFwiTGVmdFwiOjAuMCxcIlJpZ2h0XCI6MC4wLFwiQm90dG9tXCI6MC4wfSxcIlBhZGRpbmdcIjp7XCIkaWRcIjpcIjg1MVwiLFwiVG9wXCI6MC4wLFwiTGVmdFwiOjAuMCxcIlJpZ2h0XCI6MC4wLFwiQm90dG9tXCI6MC4wfSxcIkJhY2tncm91bmRcIjp7XCIkaWRcIjpcIjg1MlwiLFwiQ29sb3JcIjp7XCIkaWRcIjpcIjg1M1wiLFwiQVwiOjEyNyxcIlJcIjoxMTIsXCJHXCI6MTczLFwiQlwiOjcxfX0sXCJJc1Zpc2libGVcIjpmYWxzZSxcIldpZHRoXCI6MC4wLFwiSGVpZ2h0XCI6MC4wLFwiQm9yZGVyU3R5bGVcIjp7XCIkaWRcIjpcIjg1NFwiLFwiTGluZUNvbG9yXCI6e1wiJHJlZlwiOlwiMTcyXCJ9LFwiTGluZVdlaWdodFwiOjAuMCxcIkxpbmVUeXBlXCI6MH19LFwiVGV4dElzVmVydGljYWxcIjpmYWxzZX0sXCJCYWNrZ3JvdW5kU3R5bGVcIjp7XCIkaWRcIjpcIjg1NVwiLFwiTWFyZ2luXCI6e1wiJGlkXCI6XCI4NTZcIixcIlRvcFwiOjAuMCxcIkxlZnRcIjowLjAsXCJSaWdodFwiOjAuMCxcIkJvdHRvbVwiOjAuMH0sXCJQYWRkaW5nXCI6e1wiJGlkXCI6XCI4NTdcIixcIlRvcFwiOjAuMCxcIkxlZnRcIjowLjAsXCJSaWdodFwiOjAuMCxcIkJvdHRvbVwiOjAuMH0sXCJCYWNrZ3JvdW5kXCI6e1wiJGlkXCI6XCI4NThcIixcIkNvbG9yXCI6e1wiJGlkXCI6XCI4NTlcIixcIkFcIjozOCxcIlJcIjoxMTIsXCJHXCI6MTczLFwiQlwiOjcxfX0sXCJJc1Zpc2libGVcIjp0cnVlLFwiV2lkdGhcIjowLjAsXCJIZWlnaHRcIjowLjAsXCJCb3JkZXJTdHlsZVwiOntcIiRpZFwiOlwiODYwXCIsXCJMaW5lQ29sb3JcIjp7XCIkcmVmXCI6XCIxODBcIn0sXCJMaW5lV2VpZ2h0XCI6MC4wLFwiTGluZVR5cGVcIjowfX0sXCJJc0Fib3ZlVGltZWJhbmRcIjpmYWxzZX0sXCJDdXN0b21Td2ltbGFuZU1pbGVzdG9uZVN0eWxlTGlzdFwiOlt7XCIkaWRcIjpcIjg2MVwiLFwiVGl0bGVTdHlsZVwiOntcIiRpZFwiOlwiODYyXCIsXCJGb250U2V0dGluZ3NcIjp7XCIkaWRcIjpcIjg2M1wiLFwiRm9udFNpemVcIjoxMSxcIkZvbnROYW1lXCI6XCJDYWxpYnJpXCIsXCJJc0JvbGRcIjp0cnVlLFwiSXNJdGFsaWNcIjpmYWxzZSxcIklzVW5kZXJsaW5lZFwiOmZhbHNlfSxcIkF1dG9TaXplXCI6MCxcIkZvcmVncm91bmRcIjp7XCIkaWRcIjpcIjg2NFwiLFwiQ29sb3JcIjp7XCIkaWRcIjpcIjg2NV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4NjZcIixcIlRvcFwiOjAuMCxcIkxlZnRcIjowLjAsXCJSaWdodFwiOjAuMCxcIkJvdHRvbVwiOjAuMH0sXCJQYWRkaW5nXCI6e1wiJGlkXCI6XCI4NjdcIixcIlRvcFwiOjAuMCxcIkxlZnRcIjowLjAsXCJSaWdodFwiOjAuMCxcIkJvdHRvbVwiOjAuMH0sXCJCYWNrZ3JvdW5kXCI6e1wiJHJlZlwiOlwiMTA1XCJ9LFwiSXNWaXNpYmxlXCI6dHJ1ZSxcIldpZHRoXCI6MC4wLFwiSGVpZ2h0XCI6MC4wLFwiQm9yZGVyU3R5bGVcIjpudWxsfSxcIkRhdGVTdHlsZVwiOntcIiRpZFwiOlwiODY4XCIsXCJGb250U2V0dGluZ3NcIjp7XCIkaWRcIjpcIjg2OVwiLFwiRm9udFNpemVcIjoxMCxcIkZvbnROYW1lXCI6XCJDYWxpYnJpXCIsXCJJc0JvbGRcIjpmYWxzZSxcIklzSXRhbGljXCI6ZmFsc2UsXCJJc1VuZGVybGluZWRcIjpmYWxzZX0sXCJBdXRvU2l6ZVwiOjAsXCJGb3JlZ3JvdW5kXCI6e1wiJGlkXCI6XCI4NzBcIixcIkNvbG9yXCI6e1wiJGlkXCI6XCI4NzF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g3MlwiLFwiVG9wXCI6MC4wLFwiTGVmdFwiOjAuMCxcIlJpZ2h0XCI6MC4wLFwiQm90dG9tXCI6MC4wfSxcIlBhZGRpbmdcIjp7XCIkaWRcIjpcIjg3M1wiLFwiVG9wXCI6MC4wLFwiTGVmdFwiOjAuMCxcIlJpZ2h0XCI6MC4wLFwiQm90dG9tXCI6MC4wfSxcIkJhY2tncm91bmRcIjp7XCIkcmVmXCI6XCIxMTJcIn0sXCJJc1Zpc2libGVcIjpmYWxzZSxcIldpZHRoXCI6MC4wLFwiSGVpZ2h0XCI6MC4wLFwiQm9yZGVyU3R5bGVcIjpudWxsfSxcIlRpdGxlUG9zaXRpb25cIjoyLFwiRGF0ZVBvc2l0aW9uXCI6XCJMZWZ0XCIsXCJTaGFwZVR5cGVcIjoxLFwiU2hhcGVTaXplXCI6MCxcIlNoYXBlU3R5bGVcIjp7XCIkaWRcIjpcIjg3NFwiLFwiTWFyZ2luXCI6e1wiJGlkXCI6XCI4NzVcIixcIlRvcFwiOjAuMCxcIkxlZnRcIjowLjAsXCJSaWdodFwiOjAuMCxcIkJvdHRvbVwiOjAuMH0sXCJQYWRkaW5nXCI6e1wiJGlkXCI6XCI4NzZcIixcIlRvcFwiOjAuMCxcIkxlZnRcIjowLjAsXCJSaWdodFwiOjAuMCxcIkJvdHRvbVwiOjAuMH0sXCJCYWNrZ3JvdW5kXCI6e1wiJGlkXCI6XCI4NzdcIixcIkNvbG9yXCI6e1wiJGlkXCI6XCI4NzhcIixcIkFcIjoyNTUsXCJSXCI6NTcsXCJHXCI6MTE0LFwiQlwiOjE4fX0sXCJJc1Zpc2libGVcIjp0cnVlLFwiV2lkdGhcIjoxMi4wLFwiSGVpZ2h0XCI6MTQuMCxcIkJvcmRlclN0eWxlXCI6e1wiJGlkXCI6XCI4NzlcIixcIkxpbmVDb2xvclwiOntcIiRyZWZcIjpcIjk3XCJ9LFwiTGluZVdlaWdodFwiOjAuMCxcIkxpbmVUeXBlXCI6MH19LFwiRGF0ZUZvcm1hdFwiOntcIiRpZFwiOlwiODgw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LFwiR3JvdXBJZFwiOlwiYjljY2ZhNWYtN2M5ZC00NTMzLWI4OTktMzUyOWIxMjNjZDJmXCJ9LHtcIiRpZFwiOlwiODgxXCIsXCJUaXRsZVN0eWxlXCI6e1wiJGlkXCI6XCI4ODJcIixcIkZvbnRTZXR0aW5nc1wiOntcIiRpZFwiOlwiODgzXCIsXCJGb250U2l6ZVwiOjExLFwiRm9udE5hbWVcIjpcIkNhbGlicmlcIixcIklzQm9sZFwiOnRydWUsXCJJc0l0YWxpY1wiOmZhbHNlLFwiSXNVbmRlcmxpbmVkXCI6ZmFsc2V9LFwiQXV0b1NpemVcIjowLFwiRm9yZWdyb3VuZFwiOntcIiRpZFwiOlwiODg0XCIsXCJDb2xvclwiOntcIiRpZFwiOlwiODg1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g4NlwiLFwiVG9wXCI6MC4wLFwiTGVmdFwiOjAuMCxcIlJpZ2h0XCI6MC4wLFwiQm90dG9tXCI6MC4wfSxcIlBhZGRpbmdcIjp7XCIkaWRcIjpcIjg4N1wiLFwiVG9wXCI6MC4wLFwiTGVmdFwiOjAuMCxcIlJpZ2h0XCI6MC4wLFwiQm90dG9tXCI6MC4wfSxcIkJhY2tncm91bmRcIjp7XCIkcmVmXCI6XCIxMDVcIn0sXCJJc1Zpc2libGVcIjp0cnVlLFwiV2lkdGhcIjowLjAsXCJIZWlnaHRcIjowLjAsXCJCb3JkZXJTdHlsZVwiOm51bGx9LFwiRGF0ZVN0eWxlXCI6e1wiJGlkXCI6XCI4ODhcIixcIkZvbnRTZXR0aW5nc1wiOntcIiRpZFwiOlwiODg5XCIsXCJGb250U2l6ZVwiOjEwLFwiRm9udE5hbWVcIjpcIkNhbGlicmlcIixcIklzQm9sZFwiOmZhbHNlLFwiSXNJdGFsaWNcIjpmYWxzZSxcIklzVW5kZXJsaW5lZFwiOmZhbHNlfSxcIkF1dG9TaXplXCI6MCxcIkZvcmVncm91bmRcIjp7XCIkaWRcIjpcIjg5MFwiLFwiQ29sb3JcIjp7XCIkaWRcIjpcIjg5MVwiLFwiQVwiOjI1NSxcIlJcIjo2OCxcIkdcIjo4NCxcIkJcIjoxMDZ9fSxcIkJhY2tncm91bmRGaWxsVHlwZVwiOjAsXCJNYXhXaWR0aFwiOjIwMC4wLFwiTWF4SGVpZ2h0XCI6XCJJbmZpbml0eVwiLFwiU21hcnRGb3JlZ3JvdW5kSXNBY3RpdmVcIjpmYWxzZSxcIkhvcml6b250YWxBbGlnbm1lbnRcIjoyLFwiVmVydGljYWxBbGlnbm1lbnRcIjowLFwiU21hcnRGb3JlZ3JvdW5kXCI6bnVsbCxcIk1hcmdpblwiOntcIiRpZFwiOlwiODkyXCIsXCJUb3BcIjowLjAsXCJMZWZ0XCI6MC4wLFwiUmlnaHRcIjowLjAsXCJCb3R0b21cIjowLjB9LFwiUGFkZGluZ1wiOntcIiRpZFwiOlwiODkzXCIsXCJUb3BcIjowLjAsXCJMZWZ0XCI6MC4wLFwiUmlnaHRcIjowLjAsXCJCb3R0b21cIjowLjB9LFwiQmFja2dyb3VuZFwiOntcIiRyZWZcIjpcIjExMlwifSxcIklzVmlzaWJsZVwiOmZhbHNlLFwiV2lkdGhcIjowLjAsXCJIZWlnaHRcIjowLjAsXCJCb3JkZXJTdHlsZVwiOm51bGx9LFwiVGl0bGVQb3NpdGlvblwiOjIsXCJEYXRlUG9zaXRpb25cIjpcIkxlZnRcIixcIlNoYXBlVHlwZVwiOjEsXCJTaGFwZVNpemVcIjowLFwiU2hhcGVTdHlsZVwiOntcIiRpZFwiOlwiODk0XCIsXCJNYXJnaW5cIjp7XCIkaWRcIjpcIjg5NVwiLFwiVG9wXCI6MC4wLFwiTGVmdFwiOjAuMCxcIlJpZ2h0XCI6MC4wLFwiQm90dG9tXCI6MC4wfSxcIlBhZGRpbmdcIjp7XCIkaWRcIjpcIjg5NlwiLFwiVG9wXCI6MC4wLFwiTGVmdFwiOjAuMCxcIlJpZ2h0XCI6MC4wLFwiQm90dG9tXCI6MC4wfSxcIkJhY2tncm91bmRcIjp7XCIkaWRcIjpcIjg5N1wiLFwiQ29sb3JcIjp7XCIkaWRcIjpcIjg5OFwiLFwiQVwiOjI1NSxcIlJcIjo1NyxcIkdcIjoxMTQsXCJCXCI6MTh9fSxcIklzVmlzaWJsZVwiOnRydWUsXCJXaWR0aFwiOjEyLjAsXCJIZWlnaHRcIjoxNC4wLFwiQm9yZGVyU3R5bGVcIjp7XCIkaWRcIjpcIjg5OVwiLFwiTGluZUNvbG9yXCI6e1wiJHJlZlwiOlwiOTdcIn0sXCJMaW5lV2VpZ2h0XCI6MC4wLFwiTGluZVR5cGVcIjowfX0sXCJEYXRlRm9ybWF0XCI6e1wiJGlkXCI6XCI5MDB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UsXCJHcm91cElkXCI6XCJiOWNjZmE1Zi03YzlkLTQ1MzMtYjg5OS0zNTI5YjEyM2NkMmZcIn1dLFwiQ3VzdG9tU3dpbWxhbmVUYXNrU3R5bGVMaXN0XCI6W3tcIiRpZFwiOlwiOTAxXCIsXCJUYXNrU3R5bGVcIjp7XCIkaWRcIjpcIjkwMlwiLFwiU2hhcGVcIjozLFwiU2hhcGVUaGlja25lc3NcIjowLFwiRHVyYXRpb25Gb3JtYXRcIjowLFwiUGVyY2VudGFnZUNvbXBsZXRlU3R5bGVcIjp7XCIkaWRcIjpcIjkwM1wiLFwiRm9udFNldHRpbmdzXCI6e1wiJGlkXCI6XCI5MDRcIixcIkZvbnRTaXplXCI6MTAsXCJGb250TmFtZVwiOlwiQ2FsaWJyaVwiLFwiSXNCb2xkXCI6ZmFsc2UsXCJJc0l0YWxpY1wiOmZhbHNlLFwiSXNVbmRlcmxpbmVkXCI6ZmFsc2V9LFwiQXV0b1NpemVcIjowLFwiRm9yZWdyb3VuZFwiOntcIiRpZFwiOlwiOTA1XCIsXCJDb2xvclwiOntcIiRyZWZcIjpcIjExOFwifX0sXCJCYWNrZ3JvdW5kRmlsbFR5cGVcIjowLFwiTWF4V2lkdGhcIjoyMDAuMCxcIk1heEhlaWdodFwiOlwiSW5maW5pdHlcIixcIlNtYXJ0Rm9yZWdyb3VuZElzQWN0aXZlXCI6ZmFsc2UsXCJIb3Jpem9udGFsQWxpZ25tZW50XCI6MCxcIlZlcnRpY2FsQWxpZ25tZW50XCI6MCxcIlNtYXJ0Rm9yZWdyb3VuZFwiOm51bGwsXCJNYXJnaW5cIjp7XCIkaWRcIjpcIjkwNlwiLFwiVG9wXCI6MC4wLFwiTGVmdFwiOjAuMCxcIlJpZ2h0XCI6MC4wLFwiQm90dG9tXCI6MC4wfSxcIlBhZGRpbmdcIjp7XCIkaWRcIjpcIjkwN1wiLFwiVG9wXCI6MC4wLFwiTGVmdFwiOjAuMCxcIlJpZ2h0XCI6MC4wLFwiQm90dG9tXCI6MC4wfSxcIkJhY2tncm91bmRcIjp7XCIkcmVmXCI6XCIxMjFcIn0sXCJJc1Zpc2libGVcIjp0cnVlLFwiV2lkdGhcIjowLjAsXCJIZWlnaHRcIjowLjAsXCJCb3JkZXJTdHlsZVwiOntcIiRpZFwiOlwiOTA4XCIsXCJMaW5lQ29sb3JcIjpudWxsLFwiTGluZVdlaWdodFwiOjAuMCxcIkxpbmVUeXBlXCI6MH19LFwiRHVyYXRpb25TdHlsZVwiOntcIiRpZFwiOlwiOTA5XCIsXCJGb250U2V0dGluZ3NcIjp7XCIkaWRcIjpcIjkxMFwiLFwiRm9udFNpemVcIjoxMCxcIkZvbnROYW1lXCI6XCJDYWxpYnJpXCIsXCJJc0JvbGRcIjpmYWxzZSxcIklzSXRhbGljXCI6ZmFsc2UsXCJJc1VuZGVybGluZWRcIjpmYWxzZX0sXCJBdXRvU2l6ZVwiOjAsXCJGb3JlZ3JvdW5kXCI6e1wiJGlkXCI6XCI5MTFcIixcIkNvbG9yXCI6e1wiJHJlZlwiOlwiMTI1XCJ9fSxcIkJhY2tncm91bmRGaWxsVHlwZVwiOjAsXCJNYXhXaWR0aFwiOjIwMC4wLFwiTWF4SGVpZ2h0XCI6XCJJbmZpbml0eVwiLFwiU21hcnRGb3JlZ3JvdW5kSXNBY3RpdmVcIjpmYWxzZSxcIkhvcml6b250YWxBbGlnbm1lbnRcIjowLFwiVmVydGljYWxBbGlnbm1lbnRcIjowLFwiU21hcnRGb3JlZ3JvdW5kXCI6bnVsbCxcIk1hcmdpblwiOntcIiRpZFwiOlwiOTEyXCIsXCJUb3BcIjowLjAsXCJMZWZ0XCI6MC4wLFwiUmlnaHRcIjowLjAsXCJCb3R0b21cIjowLjB9LFwiUGFkZGluZ1wiOntcIiRpZFwiOlwiOTEzXCIsXCJUb3BcIjowLjAsXCJMZWZ0XCI6MC4wLFwiUmlnaHRcIjowLjAsXCJCb3R0b21cIjowLjB9LFwiQmFja2dyb3VuZFwiOntcIiRyZWZcIjpcIjEyOFwifSxcIklzVmlzaWJsZVwiOnRydWUsXCJXaWR0aFwiOjAuMCxcIkhlaWdodFwiOjAuMCxcIkJvcmRlclN0eWxlXCI6e1wiJGlkXCI6XCI5MTRcIixcIkxpbmVDb2xvclwiOm51bGwsXCJMaW5lV2VpZ2h0XCI6MC4wLFwiTGluZVR5cGVcIjowfX0sXCJIb3Jpem9udGFsQ29ubmVjdG9yU3R5bGVcIjp7XCIkaWRcIjpcIjkxNVwiLFwiTGluZUNvbG9yXCI6e1wiJHJlZlwiOlwiMTMwXCJ9LFwiTGluZVdlaWdodFwiOjEuMCxcIkxpbmVUeXBlXCI6MH0sXCJWZXJ0aWNhbENvbm5lY3RvclN0eWxlXCI6e1wiJGlkXCI6XCI5MTZcIixcIkxpbmVDb2xvclwiOntcIiRyZWZcIjpcIjEzM1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XCI5ZTMyOGE0Ny04MjEwLTQyNTUtYWY4Ni00NTVjMDk2NjZhZTVcIixcIkF0dGFjaGVkTWlsZXN0b25lc1N0eWxlc1wiOm51bGwsXCJTaGFwZVN0eWxlXCI6e1wiJGlkXCI6XCI5MTdcIixcIk1hcmdpblwiOntcIiRpZFwiOlwiOTE4XCIsXCJUb3BcIjowLjAsXCJMZWZ0XCI6NC4wLFwiUmlnaHRcIjo0LjAsXCJCb3R0b21cIjowLjB9LFwiUGFkZGluZ1wiOntcIiRpZFwiOlwiOTE5XCIsXCJUb3BcIjowLjAsXCJMZWZ0XCI6MC4wLFwiUmlnaHRcIjowLjAsXCJCb3R0b21cIjowLjB9LFwiQmFja2dyb3VuZFwiOntcIiRpZFwiOlwiOTIwXCIsXCJDb2xvclwiOntcIiRpZFwiOlwiOTIxXCIsXCJBXCI6MjU1LFwiUlwiOjExNixcIkdcIjoxNzMsXCJCXCI6NzN9fSxcIklzVmlzaWJsZVwiOnRydWUsXCJXaWR0aFwiOjAuMCxcIkhlaWdodFwiOjEzLjQyNjY2NjY2NjY2NjY3NyxcIkJvcmRlclN0eWxlXCI6e1wiJGlkXCI6XCI5MjJcIixcIkxpbmVDb2xvclwiOntcIiRyZWZcIjpcIjE0MVwifSxcIkxpbmVXZWlnaHRcIjowLjAsXCJMaW5lVHlwZVwiOjB9fSxcIlRpdGxlU3R5bGVcIjp7XCIkaWRcIjpcIjkyM1wiLFwiRm9udFNldHRpbmdzXCI6e1wiJGlkXCI6XCI5MjRcIixcIkZvbnRTaXplXCI6MTEsXCJGb250TmFtZVwiOlwiQ2FsaWJyaVwiLFwiSXNCb2xkXCI6ZmFsc2UsXCJJc0l0YWxpY1wiOmZhbHNlLFwiSXNVbmRlcmxpbmVkXCI6ZmFsc2V9LFwiQXV0b1NpemVcIjowLFwiRm9yZWdyb3VuZFwiOntcIiRpZFwiOlwiOTI1XCIsXCJDb2xvclwiOntcIiRpZFwiOlwiOTI2XCIsXCJBXCI6MjU1LFwiUlwiOjI1NSxcIkdcIjoyNTUsXCJCXCI6MjU1fX0sXCJCYWNrZ3JvdW5kRmlsbFR5cGVcIjowLFwiTWF4V2lkdGhcIjo5NjAuMCxcIk1heEhlaWdodFwiOlwiSW5maW5pdHlcIixcIlNtYXJ0Rm9yZWdyb3VuZElzQWN0aXZlXCI6ZmFsc2UsXCJIb3Jpem9udGFsQWxpZ25tZW50XCI6MSxcIlZlcnRpY2FsQWxpZ25tZW50XCI6MCxcIlNtYXJ0Rm9yZWdyb3VuZFwiOm51bGwsXCJNYXJnaW5cIjp7XCIkaWRcIjpcIjkyN1wiLFwiVG9wXCI6MC4wLFwiTGVmdFwiOjAuMCxcIlJpZ2h0XCI6MC4wLFwiQm90dG9tXCI6MC4wfSxcIlBhZGRpbmdcIjp7XCIkaWRcIjpcIjkyOFwiLFwiVG9wXCI6MC4wLFwiTGVmdFwiOjAuMCxcIlJpZ2h0XCI6MC4wLFwiQm90dG9tXCI6MC4wfSxcIkJhY2tncm91bmRcIjp7XCIkcmVmXCI6XCIxNDlcIn0sXCJJc1Zpc2libGVcIjp0cnVlLFwiV2lkdGhcIjowLjAsXCJIZWlnaHRcIjowLjAsXCJCb3JkZXJTdHlsZVwiOntcIiRpZFwiOlwiOTI5XCIsXCJMaW5lQ29sb3JcIjpudWxsLFwiTGluZVdlaWdodFwiOjAuMCxcIkxpbmVUeXBlXCI6MH19LFwiRGF0ZVN0eWxlXCI6e1wiJGlkXCI6XCI5MzBcIixcIkZvbnRTZXR0aW5nc1wiOntcIiRpZFwiOlwiOTMxXCIsXCJGb250U2l6ZVwiOjEwLFwiRm9udE5hbWVcIjpcIkNhbGlicmlcIixcIklzQm9sZFwiOmZhbHNlLFwiSXNJdGFsaWNcIjpmYWxzZSxcIklzVW5kZXJsaW5lZFwiOmZhbHNlfSxcIkF1dG9TaXplXCI6MCxcIkZvcmVncm91bmRcIjp7XCIkaWRcIjpcIjkzMlwiLFwiQ29sb3JcIjp7XCIkaWRcIjpcIjkzM1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OTM0XCIsXCJUb3BcIjowLjAsXCJMZWZ0XCI6MC4wLFwiUmlnaHRcIjowLjAsXCJCb3R0b21cIjowLjB9LFwiUGFkZGluZ1wiOntcIiRpZFwiOlwiOTM1XCIsXCJUb3BcIjowLjAsXCJMZWZ0XCI6MC4wLFwiUmlnaHRcIjowLjAsXCJCb3R0b21cIjowLjB9LFwiQmFja2dyb3VuZFwiOntcIiRyZWZcIjpcIjE1NlwifSxcIklzVmlzaWJsZVwiOnRydWUsXCJXaWR0aFwiOjAuMCxcIkhlaWdodFwiOjAuMCxcIkJvcmRlclN0eWxlXCI6e1wiJGlkXCI6XCI5MzZcIixcIkxpbmVDb2xvclwiOm51bGwsXCJMaW5lV2VpZ2h0XCI6MC4wLFwiTGluZVR5cGVcIjowfX0sXCJEYXRlRm9ybWF0XCI6e1wiJGlkXCI6XCI5Mz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0se1wiJGlkXCI6XCI5MzhcIixcIlRhc2tTdHlsZVwiOntcIiRpZFwiOlwiOTM5XCIsXCJTaGFwZVwiOjEsXCJTaGFwZVRoaWNrbmVzc1wiOjAsXCJEdXJhdGlvbkZvcm1hdFwiOjAsXCJQZXJjZW50YWdlQ29tcGxldGVTdHlsZVwiOntcIiRpZFwiOlwiOTQwXCIsXCJGb250U2V0dGluZ3NcIjp7XCIkaWRcIjpcIjk0MVwiLFwiRm9udFNpemVcIjoxMCxcIkZvbnROYW1lXCI6XCJDYWxpYnJpXCIsXCJJc0JvbGRcIjpmYWxzZSxcIklzSXRhbGljXCI6ZmFsc2UsXCJJc1VuZGVybGluZWRcIjpmYWxzZX0sXCJBdXRvU2l6ZVwiOjAsXCJGb3JlZ3JvdW5kXCI6e1wiJGlkXCI6XCI5NDJcIixcIkNvbG9yXCI6e1wiJHJlZlwiOlwiMTE4XCJ9fSxcIkJhY2tncm91bmRGaWxsVHlwZVwiOjAsXCJNYXhXaWR0aFwiOjIwMC4wLFwiTWF4SGVpZ2h0XCI6XCJJbmZpbml0eVwiLFwiU21hcnRGb3JlZ3JvdW5kSXNBY3RpdmVcIjpmYWxzZSxcIkhvcml6b250YWxBbGlnbm1lbnRcIjowLFwiVmVydGljYWxBbGlnbm1lbnRcIjowLFwiU21hcnRGb3JlZ3JvdW5kXCI6bnVsbCxcIk1hcmdpblwiOntcIiRpZFwiOlwiOTQzXCIsXCJUb3BcIjowLjAsXCJMZWZ0XCI6MC4wLFwiUmlnaHRcIjowLjAsXCJCb3R0b21cIjowLjB9LFwiUGFkZGluZ1wiOntcIiRpZFwiOlwiOTQ0XCIsXCJUb3BcIjowLjAsXCJMZWZ0XCI6MC4wLFwiUmlnaHRcIjowLjAsXCJCb3R0b21cIjowLjB9LFwiQmFja2dyb3VuZFwiOntcIiRyZWZcIjpcIjEyMVwifSxcIklzVmlzaWJsZVwiOnRydWUsXCJXaWR0aFwiOjAuMCxcIkhlaWdodFwiOjAuMCxcIkJvcmRlclN0eWxlXCI6e1wiJGlkXCI6XCI5NDVcIixcIkxpbmVDb2xvclwiOm51bGwsXCJMaW5lV2VpZ2h0XCI6MC4wLFwiTGluZVR5cGVcIjowfX0sXCJEdXJhdGlvblN0eWxlXCI6e1wiJGlkXCI6XCI5NDZcIixcIkZvbnRTZXR0aW5nc1wiOntcIiRpZFwiOlwiOTQ3XCIsXCJGb250U2l6ZVwiOjEwLFwiRm9udE5hbWVcIjpcIkNhbGlicmlcIixcIklzQm9sZFwiOmZhbHNlLFwiSXNJdGFsaWNcIjpmYWxzZSxcIklzVW5kZXJsaW5lZFwiOmZhbHNlfSxcIkF1dG9TaXplXCI6MCxcIkZvcmVncm91bmRcIjp7XCIkaWRcIjpcIjk0OFwiLFwiQ29sb3JcIjp7XCIkcmVmXCI6XCIxMjVcIn19LFwiQmFja2dyb3VuZEZpbGxUeXBlXCI6MCxcIk1heFdpZHRoXCI6MjAwLjAsXCJNYXhIZWlnaHRcIjpcIkluZmluaXR5XCIsXCJTbWFydEZvcmVncm91bmRJc0FjdGl2ZVwiOmZhbHNlLFwiSG9yaXpvbnRhbEFsaWdubWVudFwiOjAsXCJWZXJ0aWNhbEFsaWdubWVudFwiOjAsXCJTbWFydEZvcmVncm91bmRcIjpudWxsLFwiTWFyZ2luXCI6e1wiJGlkXCI6XCI5NDlcIixcIlRvcFwiOjAuMCxcIkxlZnRcIjowLjAsXCJSaWdodFwiOjAuMCxcIkJvdHRvbVwiOjAuMH0sXCJQYWRkaW5nXCI6e1wiJGlkXCI6XCI5NTBcIixcIlRvcFwiOjAuMCxcIkxlZnRcIjowLjAsXCJSaWdodFwiOjAuMCxcIkJvdHRvbVwiOjAuMH0sXCJCYWNrZ3JvdW5kXCI6e1wiJHJlZlwiOlwiMTI4XCJ9LFwiSXNWaXNpYmxlXCI6dHJ1ZSxcIldpZHRoXCI6MC4wLFwiSGVpZ2h0XCI6MC4wLFwiQm9yZGVyU3R5bGVcIjp7XCIkaWRcIjpcIjk1MVwiLFwiTGluZUNvbG9yXCI6bnVsbCxcIkxpbmVXZWlnaHRcIjowLjAsXCJMaW5lVHlwZVwiOjB9fSxcIkhvcml6b250YWxDb25uZWN0b3JTdHlsZVwiOntcIiRpZFwiOlwiOTUyXCIsXCJMaW5lQ29sb3JcIjp7XCIkcmVmXCI6XCIxMzBcIn0sXCJMaW5lV2VpZ2h0XCI6MS4wLFwiTGluZVR5cGVcIjowfSxcIlZlcnRpY2FsQ29ubmVjdG9yU3R5bGVcIjp7XCIkaWRcIjpcIjk1M1wiLFwiTGluZUNvbG9yXCI6e1wiJHJlZlwiOlwiMTMz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0cnVlLFwiUGVyY2VudGFnZUNvbXBsZXRlU2hhcGVPcGFjaXR5XCI6MzUsXCJHcm91cE5hbWVcIjpcIjllMzI4YTQ3LTgyMTAtNDI1NS1hZjg2LTQ1NWMwOTY2NmFlNVwiLFwiQXR0YWNoZWRNaWxlc3RvbmVzU3R5bGVzXCI6bnVsbCxcIlNoYXBlU3R5bGVcIjp7XCIkaWRcIjpcIjk1NFwiLFwiTWFyZ2luXCI6e1wiJGlkXCI6XCI5NTVcIixcIlRvcFwiOjAuMCxcIkxlZnRcIjo0LjAsXCJSaWdodFwiOjQuMCxcIkJvdHRvbVwiOjAuMH0sXCJQYWRkaW5nXCI6e1wiJGlkXCI6XCI5NTZcIixcIlRvcFwiOjAuMCxcIkxlZnRcIjowLjAsXCJSaWdodFwiOjAuMCxcIkJvdHRvbVwiOjAuMH0sXCJCYWNrZ3JvdW5kXCI6e1wiJGlkXCI6XCI5NTdcIixcIkNvbG9yXCI6e1wiJGlkXCI6XCI5NThcIixcIkFcIjoyNTUsXCJSXCI6MTE2LFwiR1wiOjE3MyxcIkJcIjo3M319LFwiSXNWaXNpYmxlXCI6dHJ1ZSxcIldpZHRoXCI6MC4wLFwiSGVpZ2h0XCI6MTMuNDI2NjY2NjY2NjY2Njc3LFwiQm9yZGVyU3R5bGVcIjp7XCIkaWRcIjpcIjk1OVwiLFwiTGluZUNvbG9yXCI6e1wiJHJlZlwiOlwiMTQxXCJ9LFwiTGluZVdlaWdodFwiOjAuMCxcIkxpbmVUeXBlXCI6MH19LFwiVGl0bGVTdHlsZVwiOntcIiRpZFwiOlwiOTYwXCIsXCJGb250U2V0dGluZ3NcIjp7XCIkaWRcIjpcIjk2MVwiLFwiRm9udFNpemVcIjoxMSxcIkZvbnROYW1lXCI6XCJDYWxpYnJpXCIsXCJJc0JvbGRcIjpmYWxzZSxcIklzSXRhbGljXCI6ZmFsc2UsXCJJc1VuZGVybGluZWRcIjpmYWxzZX0sXCJBdXRvU2l6ZVwiOjAsXCJGb3JlZ3JvdW5kXCI6e1wiJGlkXCI6XCI5NjJcIixcIkNvbG9yXCI6e1wiJGlkXCI6XCI5NjNcIixcIkFcIjoyNTUsXCJSXCI6MjU1LFwiR1wiOjI1NSxcIkJcIjoyNTV9fSxcIkJhY2tncm91bmRGaWxsVHlwZVwiOjAsXCJNYXhXaWR0aFwiOjk2MC4wLFwiTWF4SGVpZ2h0XCI6XCJJbmZpbml0eVwiLFwiU21hcnRGb3JlZ3JvdW5kSXNBY3RpdmVcIjpmYWxzZSxcIkhvcml6b250YWxBbGlnbm1lbnRcIjoxLFwiVmVydGljYWxBbGlnbm1lbnRcIjowLFwiU21hcnRGb3JlZ3JvdW5kXCI6bnVsbCxcIk1hcmdpblwiOntcIiRpZFwiOlwiOTY0XCIsXCJUb3BcIjowLjAsXCJMZWZ0XCI6MC4wLFwiUmlnaHRcIjowLjAsXCJCb3R0b21cIjowLjB9LFwiUGFkZGluZ1wiOntcIiRpZFwiOlwiOTY1XCIsXCJUb3BcIjowLjAsXCJMZWZ0XCI6MC4wLFwiUmlnaHRcIjowLjAsXCJCb3R0b21cIjowLjB9LFwiQmFja2dyb3VuZFwiOntcIiRyZWZcIjpcIjE0OVwifSxcIklzVmlzaWJsZVwiOnRydWUsXCJXaWR0aFwiOjAuMCxcIkhlaWdodFwiOjAuMCxcIkJvcmRlclN0eWxlXCI6e1wiJGlkXCI6XCI5NjZcIixcIkxpbmVDb2xvclwiOm51bGwsXCJMaW5lV2VpZ2h0XCI6MC4wLFwiTGluZVR5cGVcIjowfX0sXCJEYXRlU3R5bGVcIjp7XCIkaWRcIjpcIjk2N1wiLFwiRm9udFNldHRpbmdzXCI6e1wiJGlkXCI6XCI5NjhcIixcIkZvbnRTaXplXCI6MTAsXCJGb250TmFtZVwiOlwiQ2FsaWJyaVwiLFwiSXNCb2xkXCI6ZmFsc2UsXCJJc0l0YWxpY1wiOmZhbHNlLFwiSXNVbmRlcmxpbmVkXCI6ZmFsc2V9LFwiQXV0b1NpemVcIjowLFwiRm9yZWdyb3VuZFwiOntcIiRpZFwiOlwiOTY5XCIsXCJDb2xvclwiOntcIiRpZFwiOlwiOTcw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5NzFcIixcIlRvcFwiOjAuMCxcIkxlZnRcIjowLjAsXCJSaWdodFwiOjAuMCxcIkJvdHRvbVwiOjAuMH0sXCJQYWRkaW5nXCI6e1wiJGlkXCI6XCI5NzJcIixcIlRvcFwiOjAuMCxcIkxlZnRcIjowLjAsXCJSaWdodFwiOjAuMCxcIkJvdHRvbVwiOjAuMH0sXCJCYWNrZ3JvdW5kXCI6e1wiJHJlZlwiOlwiMTU2XCJ9LFwiSXNWaXNpYmxlXCI6dHJ1ZSxcIldpZHRoXCI6MC4wLFwiSGVpZ2h0XCI6MC4wLFwiQm9yZGVyU3R5bGVcIjp7XCIkaWRcIjpcIjk3M1wiLFwiTGluZUNvbG9yXCI6bnVsbCxcIkxpbmVXZWlnaHRcIjowLjAsXCJMaW5lVHlwZVwiOjB9fSxcIkRhdGVGb3JtYXRcIjp7XCIkaWRcIjpcIjk3N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k3NVwiLFwiVGFza1N0eWxlXCI6e1wiJGlkXCI6XCI5NzZcIixcIlNoYXBlXCI6NixcIlNoYXBlVGhpY2tuZXNzXCI6MSxcIkR1cmF0aW9uRm9ybWF0XCI6MCxcIlBlcmNlbnRhZ2VDb21wbGV0ZVN0eWxlXCI6e1wiJGlkXCI6XCI5NzdcIixcIkZvbnRTZXR0aW5nc1wiOntcIiRpZFwiOlwiOTc4XCIsXCJGb250U2l6ZVwiOjEwLFwiRm9udE5hbWVcIjpcIkNhbGlicmlcIixcIklzQm9sZFwiOmZhbHNlLFwiSXNJdGFsaWNcIjpmYWxzZSxcIklzVW5kZXJsaW5lZFwiOmZhbHNlfSxcIkF1dG9TaXplXCI6MCxcIkZvcmVncm91bmRcIjp7XCIkaWRcIjpcIjk3OVwiLFwiQ29sb3JcIjp7XCIkcmVmXCI6XCIxMThcIn19LFwiQmFja2dyb3VuZEZpbGxUeXBlXCI6MCxcIk1heFdpZHRoXCI6MjAwLjAsXCJNYXhIZWlnaHRcIjpcIkluZmluaXR5XCIsXCJTbWFydEZvcmVncm91bmRJc0FjdGl2ZVwiOmZhbHNlLFwiSG9yaXpvbnRhbEFsaWdubWVudFwiOjAsXCJWZXJ0aWNhbEFsaWdubWVudFwiOjAsXCJTbWFydEZvcmVncm91bmRcIjpudWxsLFwiTWFyZ2luXCI6e1wiJGlkXCI6XCI5ODBcIixcIlRvcFwiOjAuMCxcIkxlZnRcIjowLjAsXCJSaWdodFwiOjAuMCxcIkJvdHRvbVwiOjAuMH0sXCJQYWRkaW5nXCI6e1wiJGlkXCI6XCI5ODFcIixcIlRvcFwiOjAuMCxcIkxlZnRcIjowLjAsXCJSaWdodFwiOjAuMCxcIkJvdHRvbVwiOjAuMH0sXCJCYWNrZ3JvdW5kXCI6e1wiJHJlZlwiOlwiMTIxXCJ9LFwiSXNWaXNpYmxlXCI6dHJ1ZSxcIldpZHRoXCI6MC4wLFwiSGVpZ2h0XCI6MC4wLFwiQm9yZGVyU3R5bGVcIjp7XCIkaWRcIjpcIjk4MlwiLFwiTGluZUNvbG9yXCI6bnVsbCxcIkxpbmVXZWlnaHRcIjowLjAsXCJMaW5lVHlwZVwiOjB9fSxcIkR1cmF0aW9uU3R5bGVcIjp7XCIkaWRcIjpcIjk4M1wiLFwiRm9udFNldHRpbmdzXCI6e1wiJGlkXCI6XCI5ODRcIixcIkZvbnRTaXplXCI6MTAsXCJGb250TmFtZVwiOlwiQ2FsaWJyaVwiLFwiSXNCb2xkXCI6ZmFsc2UsXCJJc0l0YWxpY1wiOmZhbHNlLFwiSXNVbmRlcmxpbmVkXCI6ZmFsc2V9LFwiQXV0b1NpemVcIjowLFwiRm9yZWdyb3VuZFwiOntcIiRpZFwiOlwiOTg1XCIsXCJDb2xvclwiOntcIiRyZWZcIjpcIjEyNVwifX0sXCJCYWNrZ3JvdW5kRmlsbFR5cGVcIjowLFwiTWF4V2lkdGhcIjoyMDAuMCxcIk1heEhlaWdodFwiOlwiSW5maW5pdHlcIixcIlNtYXJ0Rm9yZWdyb3VuZElzQWN0aXZlXCI6ZmFsc2UsXCJIb3Jpem9udGFsQWxpZ25tZW50XCI6MCxcIlZlcnRpY2FsQWxpZ25tZW50XCI6MCxcIlNtYXJ0Rm9yZWdyb3VuZFwiOm51bGwsXCJNYXJnaW5cIjp7XCIkaWRcIjpcIjk4NlwiLFwiVG9wXCI6MC4wLFwiTGVmdFwiOjAuMCxcIlJpZ2h0XCI6MC4wLFwiQm90dG9tXCI6MC4wfSxcIlBhZGRpbmdcIjp7XCIkaWRcIjpcIjk4N1wiLFwiVG9wXCI6MC4wLFwiTGVmdFwiOjAuMCxcIlJpZ2h0XCI6MC4wLFwiQm90dG9tXCI6MC4wfSxcIkJhY2tncm91bmRcIjp7XCIkcmVmXCI6XCIxMjhcIn0sXCJJc1Zpc2libGVcIjp0cnVlLFwiV2lkdGhcIjowLjAsXCJIZWlnaHRcIjowLjAsXCJCb3JkZXJTdHlsZVwiOntcIiRpZFwiOlwiOTg4XCIsXCJMaW5lQ29sb3JcIjpudWxsLFwiTGluZVdlaWdodFwiOjAuMCxcIkxpbmVUeXBlXCI6MH19LFwiSG9yaXpvbnRhbENvbm5lY3RvclN0eWxlXCI6e1wiJGlkXCI6XCI5ODlcIixcIkxpbmVDb2xvclwiOntcIiRyZWZcIjpcIjEzMFwifSxcIkxpbmVXZWlnaHRcIjoxLjAsXCJMaW5lVHlwZVwiOjB9LFwiVmVydGljYWxDb25uZWN0b3JTdHlsZVwiOntcIiRpZFwiOlwiOTkwXCIsXCJMaW5lQ29sb3JcIjp7XCIkcmVmXCI6XCIxMzN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nRydWUsXCJQZXJjZW50YWdlQ29tcGxldGVTaGFwZU9wYWNpdHlcIjozNSxcIkdyb3VwTmFtZVwiOm51bGwsXCJBdHRhY2hlZE1pbGVzdG9uZXNTdHlsZXNcIjpudWxsLFwiU2hhcGVTdHlsZVwiOntcIiRpZFwiOlwiOTkxXCIsXCJNYXJnaW5cIjp7XCIkaWRcIjpcIjk5MlwiLFwiVG9wXCI6MC4wLFwiTGVmdFwiOjQuMCxcIlJpZ2h0XCI6NC4wLFwiQm90dG9tXCI6MC4wfSxcIlBhZGRpbmdcIjp7XCIkaWRcIjpcIjk5M1wiLFwiVG9wXCI6MC4wLFwiTGVmdFwiOjAuMCxcIlJpZ2h0XCI6MC4wLFwiQm90dG9tXCI6MC4wfSxcIkJhY2tncm91bmRcIjp7XCIkaWRcIjpcIjk5NFwiLFwiQ29sb3JcIjp7XCIkaWRcIjpcIjk5NVwiLFwiQVwiOjI1NSxcIlJcIjoxMTYsXCJHXCI6MTczLFwiQlwiOjczfX0sXCJJc1Zpc2libGVcIjp0cnVlLFwiV2lkdGhcIjowLjAsXCJIZWlnaHRcIjoxNi4wLFwiQm9yZGVyU3R5bGVcIjp7XCIkaWRcIjpcIjk5NlwiLFwiTGluZUNvbG9yXCI6e1wiJHJlZlwiOlwiMTQxXCJ9LFwiTGluZVdlaWdodFwiOjAuMCxcIkxpbmVUeXBlXCI6MH19LFwiVGl0bGVTdHlsZVwiOntcIiRpZFwiOlwiOTk3XCIsXCJGb250U2V0dGluZ3NcIjp7XCIkaWRcIjpcIjk5OFwiLFwiRm9udFNpemVcIjoxMSxcIkZvbnROYW1lXCI6XCJDYWxpYnJpXCIsXCJJc0JvbGRcIjpmYWxzZSxcIklzSXRhbGljXCI6ZmFsc2UsXCJJc1VuZGVybGluZWRcIjpmYWxzZX0sXCJBdXRvU2l6ZVwiOjAsXCJGb3JlZ3JvdW5kXCI6e1wiJGlkXCI6XCI5OTlcIixcIkNvbG9yXCI6e1wiJGlkXCI6XCIxMDAwXCIsXCJBXCI6MjU1LFwiUlwiOjI1NSxcIkdcIjoyNTUsXCJCXCI6MjU1fX0sXCJCYWNrZ3JvdW5kRmlsbFR5cGVcIjowLFwiTWF4V2lkdGhcIjo5NjAuMCxcIk1heEhlaWdodFwiOlwiSW5maW5pdHlcIixcIlNtYXJ0Rm9yZWdyb3VuZElzQWN0aXZlXCI6ZmFsc2UsXCJIb3Jpem9udGFsQWxpZ25tZW50XCI6MSxcIlZlcnRpY2FsQWxpZ25tZW50XCI6MCxcIlNtYXJ0Rm9yZWdyb3VuZFwiOm51bGwsXCJNYXJnaW5cIjp7XCIkaWRcIjpcIjEwMDFcIixcIlRvcFwiOjAuMCxcIkxlZnRcIjowLjAsXCJSaWdodFwiOjAuMCxcIkJvdHRvbVwiOjAuMH0sXCJQYWRkaW5nXCI6e1wiJGlkXCI6XCIxMDAyXCIsXCJUb3BcIjowLjAsXCJMZWZ0XCI6MC4wLFwiUmlnaHRcIjowLjAsXCJCb3R0b21cIjowLjB9LFwiQmFja2dyb3VuZFwiOntcIiRyZWZcIjpcIjE0OVwifSxcIklzVmlzaWJsZVwiOnRydWUsXCJXaWR0aFwiOjAuMCxcIkhlaWdodFwiOjAuMCxcIkJvcmRlclN0eWxlXCI6e1wiJGlkXCI6XCIxMDAzXCIsXCJMaW5lQ29sb3JcIjpudWxsLFwiTGluZVdlaWdodFwiOjAuMCxcIkxpbmVUeXBlXCI6MH19LFwiRGF0ZVN0eWxlXCI6e1wiJGlkXCI6XCIxMDA0XCIsXCJGb250U2V0dGluZ3NcIjp7XCIkaWRcIjpcIjEwMDVcIixcIkZvbnRTaXplXCI6MTAsXCJGb250TmFtZVwiOlwiQ2FsaWJyaVwiLFwiSXNCb2xkXCI6ZmFsc2UsXCJJc0l0YWxpY1wiOmZhbHNlLFwiSXNVbmRlcmxpbmVkXCI6ZmFsc2V9LFwiQXV0b1NpemVcIjowLFwiRm9yZWdyb3VuZFwiOntcIiRpZFwiOlwiMTAwNlwiLFwiQ29sb3JcIjp7XCIkaWRcIjpcIjEwMDd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wMDhcIixcIlRvcFwiOjAuMCxcIkxlZnRcIjowLjAsXCJSaWdodFwiOjAuMCxcIkJvdHRvbVwiOjAuMH0sXCJQYWRkaW5nXCI6e1wiJGlkXCI6XCIxMDA5XCIsXCJUb3BcIjowLjAsXCJMZWZ0XCI6MC4wLFwiUmlnaHRcIjowLjAsXCJCb3R0b21cIjowLjB9LFwiQmFja2dyb3VuZFwiOntcIiRyZWZcIjpcIjE1NlwifSxcIklzVmlzaWJsZVwiOnRydWUsXCJXaWR0aFwiOjAuMCxcIkhlaWdodFwiOjAuMCxcIkJvcmRlclN0eWxlXCI6e1wiJGlkXCI6XCIxMDEwXCIsXCJMaW5lQ29sb3JcIjpudWxsLFwiTGluZVdlaWdodFwiOjAuMCxcIkxpbmVUeXBlXCI6MH19LFwiRGF0ZUZvcm1hdFwiOntcIiRpZFwiOlwiMTAxM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EwMTJcIixcIlRhc2tTdHlsZVwiOntcIiRpZFwiOlwiMTAxM1wiLFwiU2hhcGVcIjo2LFwiU2hhcGVUaGlja25lc3NcIjoxLFwiRHVyYXRpb25Gb3JtYXRcIjowLFwiUGVyY2VudGFnZUNvbXBsZXRlU3R5bGVcIjp7XCIkaWRcIjpcIjEwMTRcIixcIkZvbnRTZXR0aW5nc1wiOntcIiRpZFwiOlwiMTAxNVwiLFwiRm9udFNpemVcIjoxMCxcIkZvbnROYW1lXCI6XCJDYWxpYnJpXCIsXCJJc0JvbGRcIjpmYWxzZSxcIklzSXRhbGljXCI6ZmFsc2UsXCJJc1VuZGVybGluZWRcIjpmYWxzZX0sXCJBdXRvU2l6ZVwiOjAsXCJGb3JlZ3JvdW5kXCI6e1wiJGlkXCI6XCIxMDE2XCIsXCJDb2xvclwiOntcIiRyZWZcIjpcIjExOFwifX0sXCJCYWNrZ3JvdW5kRmlsbFR5cGVcIjowLFwiTWF4V2lkdGhcIjoyMDAuMCxcIk1heEhlaWdodFwiOlwiSW5maW5pdHlcIixcIlNtYXJ0Rm9yZWdyb3VuZElzQWN0aXZlXCI6ZmFsc2UsXCJIb3Jpem9udGFsQWxpZ25tZW50XCI6MCxcIlZlcnRpY2FsQWxpZ25tZW50XCI6MCxcIlNtYXJ0Rm9yZWdyb3VuZFwiOm51bGwsXCJNYXJnaW5cIjp7XCIkaWRcIjpcIjEwMTdcIixcIlRvcFwiOjAuMCxcIkxlZnRcIjowLjAsXCJSaWdodFwiOjAuMCxcIkJvdHRvbVwiOjAuMH0sXCJQYWRkaW5nXCI6e1wiJGlkXCI6XCIxMDE4XCIsXCJUb3BcIjowLjAsXCJMZWZ0XCI6MC4wLFwiUmlnaHRcIjowLjAsXCJCb3R0b21cIjowLjB9LFwiQmFja2dyb3VuZFwiOntcIiRyZWZcIjpcIjEyMVwifSxcIklzVmlzaWJsZVwiOnRydWUsXCJXaWR0aFwiOjAuMCxcIkhlaWdodFwiOjAuMCxcIkJvcmRlclN0eWxlXCI6e1wiJGlkXCI6XCIxMDE5XCIsXCJMaW5lQ29sb3JcIjpudWxsLFwiTGluZVdlaWdodFwiOjAuMCxcIkxpbmVUeXBlXCI6MH19LFwiRHVyYXRpb25TdHlsZVwiOntcIiRpZFwiOlwiMTAyMFwiLFwiRm9udFNldHRpbmdzXCI6e1wiJGlkXCI6XCIxMDIxXCIsXCJGb250U2l6ZVwiOjEwLFwiRm9udE5hbWVcIjpcIkNhbGlicmlcIixcIklzQm9sZFwiOmZhbHNlLFwiSXNJdGFsaWNcIjpmYWxzZSxcIklzVW5kZXJsaW5lZFwiOmZhbHNlfSxcIkF1dG9TaXplXCI6MCxcIkZvcmVncm91bmRcIjp7XCIkaWRcIjpcIjEwMjJcIixcIkNvbG9yXCI6e1wiJHJlZlwiOlwiMTI1XCJ9fSxcIkJhY2tncm91bmRGaWxsVHlwZVwiOjAsXCJNYXhXaWR0aFwiOjIwMC4wLFwiTWF4SGVpZ2h0XCI6XCJJbmZpbml0eVwiLFwiU21hcnRGb3JlZ3JvdW5kSXNBY3RpdmVcIjpmYWxzZSxcIkhvcml6b250YWxBbGlnbm1lbnRcIjowLFwiVmVydGljYWxBbGlnbm1lbnRcIjowLFwiU21hcnRGb3JlZ3JvdW5kXCI6bnVsbCxcIk1hcmdpblwiOntcIiRpZFwiOlwiMTAyM1wiLFwiVG9wXCI6MC4wLFwiTGVmdFwiOjAuMCxcIlJpZ2h0XCI6MC4wLFwiQm90dG9tXCI6MC4wfSxcIlBhZGRpbmdcIjp7XCIkaWRcIjpcIjEwMjRcIixcIlRvcFwiOjAuMCxcIkxlZnRcIjowLjAsXCJSaWdodFwiOjAuMCxcIkJvdHRvbVwiOjAuMH0sXCJCYWNrZ3JvdW5kXCI6e1wiJHJlZlwiOlwiMTI4XCJ9LFwiSXNWaXNpYmxlXCI6dHJ1ZSxcIldpZHRoXCI6MC4wLFwiSGVpZ2h0XCI6MC4wLFwiQm9yZGVyU3R5bGVcIjp7XCIkaWRcIjpcIjEwMjVcIixcIkxpbmVDb2xvclwiOm51bGwsXCJMaW5lV2VpZ2h0XCI6MC4wLFwiTGluZVR5cGVcIjowfX0sXCJIb3Jpem9udGFsQ29ubmVjdG9yU3R5bGVcIjp7XCIkaWRcIjpcIjEwMjZcIixcIkxpbmVDb2xvclwiOntcIiRyZWZcIjpcIjEzMFwifSxcIkxpbmVXZWlnaHRcIjoxLjAsXCJMaW5lVHlwZVwiOjB9LFwiVmVydGljYWxDb25uZWN0b3JTdHlsZVwiOntcIiRpZFwiOlwiMTAyN1wiLFwiTGluZUNvbG9yXCI6e1wiJHJlZlwiOlwiMTMz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0cnVlLFwiUGVyY2VudGFnZUNvbXBsZXRlU2hhcGVPcGFjaXR5XCI6MzUsXCJHcm91cE5hbWVcIjpudWxsLFwiQXR0YWNoZWRNaWxlc3RvbmVzU3R5bGVzXCI6bnVsbCxcIlNoYXBlU3R5bGVcIjp7XCIkaWRcIjpcIjEwMjhcIixcIk1hcmdpblwiOntcIiRpZFwiOlwiMTAyOVwiLFwiVG9wXCI6MC4wLFwiTGVmdFwiOjQuMCxcIlJpZ2h0XCI6NC4wLFwiQm90dG9tXCI6MC4wfSxcIlBhZGRpbmdcIjp7XCIkaWRcIjpcIjEwMzBcIixcIlRvcFwiOjAuMCxcIkxlZnRcIjowLjAsXCJSaWdodFwiOjAuMCxcIkJvdHRvbVwiOjAuMH0sXCJCYWNrZ3JvdW5kXCI6e1wiJGlkXCI6XCIxMDMxXCIsXCJDb2xvclwiOntcIiRpZFwiOlwiMTAzMlwiLFwiQVwiOjI1NSxcIlJcIjoxMTYsXCJHXCI6MTczLFwiQlwiOjczfX0sXCJJc1Zpc2libGVcIjp0cnVlLFwiV2lkdGhcIjowLjAsXCJIZWlnaHRcIjoxNi4wLFwiQm9yZGVyU3R5bGVcIjp7XCIkaWRcIjpcIjEwMzNcIixcIkxpbmVDb2xvclwiOntcIiRyZWZcIjpcIjE0MVwifSxcIkxpbmVXZWlnaHRcIjowLjAsXCJMaW5lVHlwZVwiOjB9fSxcIlRpdGxlU3R5bGVcIjp7XCIkaWRcIjpcIjEwMzRcIixcIkZvbnRTZXR0aW5nc1wiOntcIiRpZFwiOlwiMTAzNVwiLFwiRm9udFNpemVcIjoxMSxcIkZvbnROYW1lXCI6XCJDYWxpYnJpXCIsXCJJc0JvbGRcIjpmYWxzZSxcIklzSXRhbGljXCI6ZmFsc2UsXCJJc1VuZGVybGluZWRcIjpmYWxzZX0sXCJBdXRvU2l6ZVwiOjAsXCJGb3JlZ3JvdW5kXCI6e1wiJGlkXCI6XCIxMDM2XCIsXCJDb2xvclwiOntcIiRpZFwiOlwiMTAzN1wiLFwiQVwiOjI1NSxcIlJcIjoyNTUsXCJHXCI6MjU1LFwiQlwiOjI1NX19LFwiQmFja2dyb3VuZEZpbGxUeXBlXCI6MCxcIk1heFdpZHRoXCI6OTYwLjAsXCJNYXhIZWlnaHRcIjpcIkluZmluaXR5XCIsXCJTbWFydEZvcmVncm91bmRJc0FjdGl2ZVwiOmZhbHNlLFwiSG9yaXpvbnRhbEFsaWdubWVudFwiOjEsXCJWZXJ0aWNhbEFsaWdubWVudFwiOjAsXCJTbWFydEZvcmVncm91bmRcIjpudWxsLFwiTWFyZ2luXCI6e1wiJGlkXCI6XCIxMDM4XCIsXCJUb3BcIjowLjAsXCJMZWZ0XCI6MC4wLFwiUmlnaHRcIjowLjAsXCJCb3R0b21cIjowLjB9LFwiUGFkZGluZ1wiOntcIiRpZFwiOlwiMTAzOVwiLFwiVG9wXCI6MC4wLFwiTGVmdFwiOjAuMCxcIlJpZ2h0XCI6MC4wLFwiQm90dG9tXCI6MC4wfSxcIkJhY2tncm91bmRcIjp7XCIkcmVmXCI6XCIxNDlcIn0sXCJJc1Zpc2libGVcIjp0cnVlLFwiV2lkdGhcIjowLjAsXCJIZWlnaHRcIjowLjAsXCJCb3JkZXJTdHlsZVwiOntcIiRpZFwiOlwiMTA0MFwiLFwiTGluZUNvbG9yXCI6bnVsbCxcIkxpbmVXZWlnaHRcIjowLjAsXCJMaW5lVHlwZVwiOjB9fSxcIkRhdGVTdHlsZVwiOntcIiRpZFwiOlwiMTA0MVwiLFwiRm9udFNldHRpbmdzXCI6e1wiJGlkXCI6XCIxMDQyXCIsXCJGb250U2l6ZVwiOjEwLFwiRm9udE5hbWVcIjpcIkNhbGlicmlcIixcIklzQm9sZFwiOmZhbHNlLFwiSXNJdGFsaWNcIjpmYWxzZSxcIklzVW5kZXJsaW5lZFwiOmZhbHNlfSxcIkF1dG9TaXplXCI6MCxcIkZvcmVncm91bmRcIjp7XCIkaWRcIjpcIjEwNDNcIixcIkNvbG9yXCI6e1wiJGlkXCI6XCIxMDQ0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DQ1XCIsXCJUb3BcIjowLjAsXCJMZWZ0XCI6MC4wLFwiUmlnaHRcIjowLjAsXCJCb3R0b21cIjowLjB9LFwiUGFkZGluZ1wiOntcIiRpZFwiOlwiMTA0NlwiLFwiVG9wXCI6MC4wLFwiTGVmdFwiOjAuMCxcIlJpZ2h0XCI6MC4wLFwiQm90dG9tXCI6MC4wfSxcIkJhY2tncm91bmRcIjp7XCIkcmVmXCI6XCIxNTZcIn0sXCJJc1Zpc2libGVcIjp0cnVlLFwiV2lkdGhcIjowLjAsXCJIZWlnaHRcIjowLjAsXCJCb3JkZXJTdHlsZVwiOntcIiRpZFwiOlwiMTA0N1wiLFwiTGluZUNvbG9yXCI6bnVsbCxcIkxpbmVXZWlnaHRcIjowLjAsXCJMaW5lVHlwZVwiOjB9fSxcIkRhdGVGb3JtYXRcIjp7XCIkaWRcIjpcIjEwNDh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0se1wiJGlkXCI6XCIxMDQ5XCIsXCJUYXNrU3R5bGVcIjp7XCIkaWRcIjpcIjEwNTBcIixcIlNoYXBlXCI6MyxcIlNoYXBlVGhpY2tuZXNzXCI6MCxcIkR1cmF0aW9uRm9ybWF0XCI6MCxcIlBlcmNlbnRhZ2VDb21wbGV0ZVN0eWxlXCI6e1wiJGlkXCI6XCIxMDUxXCIsXCJGb250U2V0dGluZ3NcIjp7XCIkaWRcIjpcIjEwNTJcIixcIkZvbnRTaXplXCI6MTAsXCJGb250TmFtZVwiOlwiQ2FsaWJyaVwiLFwiSXNCb2xkXCI6ZmFsc2UsXCJJc0l0YWxpY1wiOmZhbHNlLFwiSXNVbmRlcmxpbmVkXCI6ZmFsc2V9LFwiQXV0b1NpemVcIjowLFwiRm9yZWdyb3VuZFwiOntcIiRpZFwiOlwiMTA1M1wiLFwiQ29sb3JcIjp7XCIkcmVmXCI6XCIxMThcIn19LFwiQmFja2dyb3VuZEZpbGxUeXBlXCI6MCxcIk1heFdpZHRoXCI6MjAwLjAsXCJNYXhIZWlnaHRcIjpcIkluZmluaXR5XCIsXCJTbWFydEZvcmVncm91bmRJc0FjdGl2ZVwiOmZhbHNlLFwiSG9yaXpvbnRhbEFsaWdubWVudFwiOjAsXCJWZXJ0aWNhbEFsaWdubWVudFwiOjAsXCJTbWFydEZvcmVncm91bmRcIjpudWxsLFwiTWFyZ2luXCI6e1wiJGlkXCI6XCIxMDU0XCIsXCJUb3BcIjowLjAsXCJMZWZ0XCI6MC4wLFwiUmlnaHRcIjowLjAsXCJCb3R0b21cIjowLjB9LFwiUGFkZGluZ1wiOntcIiRpZFwiOlwiMTA1NVwiLFwiVG9wXCI6MC4wLFwiTGVmdFwiOjAuMCxcIlJpZ2h0XCI6MC4wLFwiQm90dG9tXCI6MC4wfSxcIkJhY2tncm91bmRcIjp7XCIkcmVmXCI6XCIxMjFcIn0sXCJJc1Zpc2libGVcIjp0cnVlLFwiV2lkdGhcIjowLjAsXCJIZWlnaHRcIjowLjAsXCJCb3JkZXJTdHlsZVwiOntcIiRpZFwiOlwiMTA1NlwiLFwiTGluZUNvbG9yXCI6bnVsbCxcIkxpbmVXZWlnaHRcIjowLjAsXCJMaW5lVHlwZVwiOjB9fSxcIkR1cmF0aW9uU3R5bGVcIjp7XCIkaWRcIjpcIjEwNTdcIixcIkZvbnRTZXR0aW5nc1wiOntcIiRpZFwiOlwiMTA1OFwiLFwiRm9udFNpemVcIjoxMCxcIkZvbnROYW1lXCI6XCJDYWxpYnJpXCIsXCJJc0JvbGRcIjpmYWxzZSxcIklzSXRhbGljXCI6ZmFsc2UsXCJJc1VuZGVybGluZWRcIjpmYWxzZX0sXCJBdXRvU2l6ZVwiOjAsXCJGb3JlZ3JvdW5kXCI6e1wiJGlkXCI6XCIxMDU5XCIsXCJDb2xvclwiOntcIiRyZWZcIjpcIjEyNVwifX0sXCJCYWNrZ3JvdW5kRmlsbFR5cGVcIjowLFwiTWF4V2lkdGhcIjoyMDAuMCxcIk1heEhlaWdodFwiOlwiSW5maW5pdHlcIixcIlNtYXJ0Rm9yZWdyb3VuZElzQWN0aXZlXCI6ZmFsc2UsXCJIb3Jpem9udGFsQWxpZ25tZW50XCI6MCxcIlZlcnRpY2FsQWxpZ25tZW50XCI6MCxcIlNtYXJ0Rm9yZWdyb3VuZFwiOm51bGwsXCJNYXJnaW5cIjp7XCIkaWRcIjpcIjEwNjBcIixcIlRvcFwiOjAuMCxcIkxlZnRcIjowLjAsXCJSaWdodFwiOjAuMCxcIkJvdHRvbVwiOjAuMH0sXCJQYWRkaW5nXCI6e1wiJGlkXCI6XCIxMDYxXCIsXCJUb3BcIjowLjAsXCJMZWZ0XCI6MC4wLFwiUmlnaHRcIjowLjAsXCJCb3R0b21cIjowLjB9LFwiQmFja2dyb3VuZFwiOntcIiRyZWZcIjpcIjEyOFwifSxcIklzVmlzaWJsZVwiOnRydWUsXCJXaWR0aFwiOjAuMCxcIkhlaWdodFwiOjAuMCxcIkJvcmRlclN0eWxlXCI6e1wiJGlkXCI6XCIxMDYyXCIsXCJMaW5lQ29sb3JcIjpudWxsLFwiTGluZVdlaWdodFwiOjAuMCxcIkxpbmVUeXBlXCI6MH19LFwiSG9yaXpvbnRhbENvbm5lY3RvclN0eWxlXCI6e1wiJGlkXCI6XCIxMDYzXCIsXCJMaW5lQ29sb3JcIjp7XCIkcmVmXCI6XCIxMzBcIn0sXCJMaW5lV2VpZ2h0XCI6MS4wLFwiTGluZVR5cGVcIjowfSxcIlZlcnRpY2FsQ29ubmVjdG9yU3R5bGVcIjp7XCIkaWRcIjpcIjEwNjRcIixcIkxpbmVDb2xvclwiOntcIiRyZWZcIjpcIjEzM1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bnVsbCxcIkF0dGFjaGVkTWlsZXN0b25lc1N0eWxlc1wiOm51bGwsXCJTaGFwZVN0eWxlXCI6e1wiJGlkXCI6XCIxMDY1XCIsXCJNYXJnaW5cIjp7XCIkaWRcIjpcIjEwNjZcIixcIlRvcFwiOjAuMCxcIkxlZnRcIjo0LjAsXCJSaWdodFwiOjQuMCxcIkJvdHRvbVwiOjAuMH0sXCJQYWRkaW5nXCI6e1wiJGlkXCI6XCIxMDY3XCIsXCJUb3BcIjowLjAsXCJMZWZ0XCI6MC4wLFwiUmlnaHRcIjowLjAsXCJCb3R0b21cIjowLjB9LFwiQmFja2dyb3VuZFwiOntcIiRpZFwiOlwiMTA2OFwiLFwiQ29sb3JcIjp7XCIkaWRcIjpcIjEwNjlcIixcIkFcIjoyNTUsXCJSXCI6MTE2LFwiR1wiOjE3MyxcIkJcIjo3M319LFwiSXNWaXNpYmxlXCI6dHJ1ZSxcIldpZHRoXCI6MC4wLFwiSGVpZ2h0XCI6MTMuNDI2NjY2NjY2NjY2Njc3LFwiQm9yZGVyU3R5bGVcIjp7XCIkaWRcIjpcIjEwNzBcIixcIkxpbmVDb2xvclwiOntcIiRyZWZcIjpcIjE0MVwifSxcIkxpbmVXZWlnaHRcIjowLjAsXCJMaW5lVHlwZVwiOjB9fSxcIlRpdGxlU3R5bGVcIjp7XCIkaWRcIjpcIjEwNzFcIixcIkZvbnRTZXR0aW5nc1wiOntcIiRpZFwiOlwiMTA3MlwiLFwiRm9udFNpemVcIjoxMSxcIkZvbnROYW1lXCI6XCJDYWxpYnJpXCIsXCJJc0JvbGRcIjpmYWxzZSxcIklzSXRhbGljXCI6ZmFsc2UsXCJJc1VuZGVybGluZWRcIjpmYWxzZX0sXCJBdXRvU2l6ZVwiOjAsXCJGb3JlZ3JvdW5kXCI6e1wiJGlkXCI6XCIxMDczXCIsXCJDb2xvclwiOntcIiRpZFwiOlwiMTA3NFwiLFwiQVwiOjI1NSxcIlJcIjoyNTUsXCJHXCI6MjU1LFwiQlwiOjI1NX19LFwiQmFja2dyb3VuZEZpbGxUeXBlXCI6MCxcIk1heFdpZHRoXCI6NzIwLjAsXCJNYXhIZWlnaHRcIjpcIkluZmluaXR5XCIsXCJTbWFydEZvcmVncm91bmRJc0FjdGl2ZVwiOmZhbHNlLFwiSG9yaXpvbnRhbEFsaWdubWVudFwiOjEsXCJWZXJ0aWNhbEFsaWdubWVudFwiOjAsXCJTbWFydEZvcmVncm91bmRcIjpudWxsLFwiTWFyZ2luXCI6e1wiJGlkXCI6XCIxMDc1XCIsXCJUb3BcIjowLjAsXCJMZWZ0XCI6MC4wLFwiUmlnaHRcIjowLjAsXCJCb3R0b21cIjowLjB9LFwiUGFkZGluZ1wiOntcIiRpZFwiOlwiMTA3NlwiLFwiVG9wXCI6MC4wLFwiTGVmdFwiOjAuMCxcIlJpZ2h0XCI6MC4wLFwiQm90dG9tXCI6MC4wfSxcIkJhY2tncm91bmRcIjp7XCIkcmVmXCI6XCIxNDlcIn0sXCJJc1Zpc2libGVcIjp0cnVlLFwiV2lkdGhcIjowLjAsXCJIZWlnaHRcIjowLjAsXCJCb3JkZXJTdHlsZVwiOntcIiRpZFwiOlwiMTA3N1wiLFwiTGluZUNvbG9yXCI6bnVsbCxcIkxpbmVXZWlnaHRcIjowLjAsXCJMaW5lVHlwZVwiOjB9fSxcIkRhdGVTdHlsZVwiOntcIiRpZFwiOlwiMTA3OFwiLFwiRm9udFNldHRpbmdzXCI6e1wiJGlkXCI6XCIxMDc5XCIsXCJGb250U2l6ZVwiOjEwLFwiRm9udE5hbWVcIjpcIkNhbGlicmlcIixcIklzQm9sZFwiOmZhbHNlLFwiSXNJdGFsaWNcIjpmYWxzZSxcIklzVW5kZXJsaW5lZFwiOmZhbHNlfSxcIkF1dG9TaXplXCI6MCxcIkZvcmVncm91bmRcIjp7XCIkaWRcIjpcIjEwODBcIixcIkNvbG9yXCI6e1wiJGlkXCI6XCIxMDgx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DgyXCIsXCJUb3BcIjowLjAsXCJMZWZ0XCI6MC4wLFwiUmlnaHRcIjowLjAsXCJCb3R0b21cIjowLjB9LFwiUGFkZGluZ1wiOntcIiRpZFwiOlwiMTA4M1wiLFwiVG9wXCI6MC4wLFwiTGVmdFwiOjAuMCxcIlJpZ2h0XCI6MC4wLFwiQm90dG9tXCI6MC4wfSxcIkJhY2tncm91bmRcIjp7XCIkcmVmXCI6XCIxNTZcIn0sXCJJc1Zpc2libGVcIjp0cnVlLFwiV2lkdGhcIjowLjAsXCJIZWlnaHRcIjowLjAsXCJCb3JkZXJTdHlsZVwiOntcIiRpZFwiOlwiMTA4NFwiLFwiTGluZUNvbG9yXCI6bnVsbCxcIkxpbmVXZWlnaHRcIjowLjAsXCJMaW5lVHlwZVwiOjB9fSxcIkRhdGVGb3JtYXRcIjp7XCIkaWRcIjpcIjEwODV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1dfSx7XCIkaWRcIjpcIjEwODZcIixcIlN0eWxlXCI6e1wiJGlkXCI6XCIxMDg3XCIsXCJIZWFkZXJTdHlsZVwiOntcIiRpZFwiOlwiMTA4OFwiLFwiVGV4dFN0eWxlXCI6e1wiJGlkXCI6XCIxMDg5XCIsXCJGb250U2V0dGluZ3NcIjp7XCIkaWRcIjpcIjEwOTBcIixcIkZvbnRTaXplXCI6MTAsXCJGb250TmFtZVwiOlwiRnJhbmtsaW4gR290aGljIE1lZGl1bVwiLFwiSXNCb2xkXCI6ZmFsc2UsXCJJc0l0YWxpY1wiOmZhbHNlLFwiSXNVbmRlcmxpbmVkXCI6ZmFsc2V9LFwiQXV0b1NpemVcIjowLFwiRm9yZWdyb3VuZFwiOntcIiRpZFwiOlwiMTA5MVwiLFwiQ29sb3JcIjp7XCIkaWRcIjpcIjEwOTJcIixcIkFcIjoyNTUsXCJSXCI6MCxcIkdcIjowLFwiQlwiOjB9fSxcIkJhY2tncm91bmRGaWxsVHlwZVwiOjAsXCJNYXhXaWR0aFwiOjAuMCxcIk1heEhlaWdodFwiOjAuMCxcIlNtYXJ0Rm9yZWdyb3VuZElzQWN0aXZlXCI6ZmFsc2UsXCJIb3Jpem9udGFsQWxpZ25tZW50XCI6MCxcIlZlcnRpY2FsQWxpZ25tZW50XCI6MCxcIlNtYXJ0Rm9yZWdyb3VuZFwiOm51bGwsXCJNYXJnaW5cIjp7XCIkaWRcIjpcIjEwOTNcIixcIlRvcFwiOjAuMCxcIkxlZnRcIjowLjAsXCJSaWdodFwiOjAuMCxcIkJvdHRvbVwiOjAuMH0sXCJQYWRkaW5nXCI6e1wiJGlkXCI6XCIxMDk0XCIsXCJUb3BcIjowLjAsXCJMZWZ0XCI6MC4wLFwiUmlnaHRcIjowLjAsXCJCb3R0b21cIjowLjB9LFwiQmFja2dyb3VuZFwiOm51bGwsXCJJc1Zpc2libGVcIjpmYWxzZSxcIldpZHRoXCI6MC4wLFwiSGVpZ2h0XCI6MC4wLFwiQm9yZGVyU3R5bGVcIjpudWxsfSxcIlJlY3RhbmdsZVN0eWxlXCI6e1wiJGlkXCI6XCIxMDk1XCIsXCJNYXJnaW5cIjp7XCIkaWRcIjpcIjEwOTZcIixcIlRvcFwiOjAuMCxcIkxlZnRcIjowLjAsXCJSaWdodFwiOjAuMCxcIkJvdHRvbVwiOjAuMH0sXCJQYWRkaW5nXCI6e1wiJGlkXCI6XCIxMDk3XCIsXCJUb3BcIjowLjAsXCJMZWZ0XCI6MC4wLFwiUmlnaHRcIjowLjAsXCJCb3R0b21cIjowLjB9LFwiQmFja2dyb3VuZFwiOntcIiRpZFwiOlwiMTA5OFwiLFwiQ29sb3JcIjp7XCIkaWRcIjpcIjEwOTlcIixcIkFcIjoxMjcsXCJSXCI6MTY1LFwiR1wiOjE2NSxcIkJcIjoxNjV9fSxcIklzVmlzaWJsZVwiOmZhbHNlLFwiV2lkdGhcIjowLjAsXCJIZWlnaHRcIjowLjAsXCJCb3JkZXJTdHlsZVwiOntcIiRpZFwiOlwiMTEwMFwiLFwiTGluZUNvbG9yXCI6e1wiJHJlZlwiOlwiMTcyXCJ9LFwiTGluZVdlaWdodFwiOjAuMCxcIkxpbmVUeXBlXCI6MH19LFwiVGV4dElzVmVydGljYWxcIjpmYWxzZX0sXCJCYWNrZ3JvdW5kU3R5bGVcIjp7XCIkaWRcIjpcIjExMDFcIixcIk1hcmdpblwiOntcIiRpZFwiOlwiMTEwMlwiLFwiVG9wXCI6MC4wLFwiTGVmdFwiOjAuMCxcIlJpZ2h0XCI6MC4wLFwiQm90dG9tXCI6MC4wfSxcIlBhZGRpbmdcIjp7XCIkaWRcIjpcIjExMDNcIixcIlRvcFwiOjAuMCxcIkxlZnRcIjowLjAsXCJSaWdodFwiOjAuMCxcIkJvdHRvbVwiOjAuMH0sXCJCYWNrZ3JvdW5kXCI6e1wiJGlkXCI6XCIxMTA0XCIsXCJDb2xvclwiOntcIiRpZFwiOlwiMTEwNVwiLFwiQVwiOjM4LFwiUlwiOjE2NSxcIkdcIjoxNjUsXCJCXCI6MTY1fX0sXCJJc1Zpc2libGVcIjp0cnVlLFwiV2lkdGhcIjowLjAsXCJIZWlnaHRcIjowLjAsXCJCb3JkZXJTdHlsZVwiOntcIiRpZFwiOlwiMTEwNlwiLFwiTGluZUNvbG9yXCI6e1wiJHJlZlwiOlwiMTgwXCJ9LFwiTGluZVdlaWdodFwiOjAuMCxcIkxpbmVUeXBlXCI6MH19LFwiSXNBYm92ZVRpbWViYW5kXCI6ZmFsc2V9LFwiQ3VzdG9tU3dpbWxhbmVNaWxlc3RvbmVTdHlsZUxpc3RcIjpbe1wiJGlkXCI6XCIxMTA3XCIsXCJUaXRsZVN0eWxlXCI6e1wiJGlkXCI6XCIxMTA4XCIsXCJGb250U2V0dGluZ3NcIjp7XCIkaWRcIjpcIjExMDlcIixcIkZvbnRTaXplXCI6MTEsXCJGb250TmFtZVwiOlwiQ2FsaWJyaVwiLFwiSXNCb2xkXCI6dHJ1ZSxcIklzSXRhbGljXCI6ZmFsc2UsXCJJc1VuZGVybGluZWRcIjpmYWxzZX0sXCJBdXRvU2l6ZVwiOjAsXCJGb3JlZ3JvdW5kXCI6e1wiJGlkXCI6XCIxMTEwXCIsXCJDb2xvclwiOntcIiRpZFwiOlwiMTExMVwiLFwiQVwiOjI1NSxcIlJcIjo4OSxcIkdcIjo4OSxcIkJcIjo4OX19LFwiQmFja2dyb3VuZEZpbGxUeXBlXCI6MCxcIk1heFdpZHRoXCI6MjAwLjAsXCJNYXhIZWlnaHRcIjpcIkluZmluaXR5XCIsXCJTbWFydEZvcmVncm91bmRJc0FjdGl2ZVwiOmZhbHNlLFwiSG9yaXpvbnRhbEFsaWdubWVudFwiOjAsXCJWZXJ0aWNhbEFsaWdubWVudFwiOjAsXCJTbWFydEZvcmVncm91bmRcIjpudWxsLFwiTWFyZ2luXCI6e1wiJGlkXCI6XCIxMTEyXCIsXCJUb3BcIjowLjAsXCJMZWZ0XCI6MC4wLFwiUmlnaHRcIjowLjAsXCJCb3R0b21cIjowLjB9LFwiUGFkZGluZ1wiOntcIiRpZFwiOlwiMTExM1wiLFwiVG9wXCI6MC4wLFwiTGVmdFwiOjAuMCxcIlJpZ2h0XCI6MC4wLFwiQm90dG9tXCI6MC4wfSxcIkJhY2tncm91bmRcIjp7XCIkcmVmXCI6XCIxMDVcIn0sXCJJc1Zpc2libGVcIjp0cnVlLFwiV2lkdGhcIjowLjAsXCJIZWlnaHRcIjowLjAsXCJCb3JkZXJTdHlsZVwiOm51bGx9LFwiRGF0ZVN0eWxlXCI6e1wiJGlkXCI6XCIxMTE0XCIsXCJGb250U2V0dGluZ3NcIjp7XCIkaWRcIjpcIjExMTVcIixcIkZvbnRTaXplXCI6MTAsXCJGb250TmFtZVwiOlwiQ2FsaWJyaVwiLFwiSXNCb2xkXCI6ZmFsc2UsXCJJc0l0YWxpY1wiOmZhbHNlLFwiSXNVbmRlcmxpbmVkXCI6ZmFsc2V9LFwiQXV0b1NpemVcIjowLFwiRm9yZWdyb3VuZFwiOntcIiRpZFwiOlwiMTExNlwiLFwiQ29sb3JcIjp7XCIkaWRcIjpcIjExMTd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ExMThcIixcIlRvcFwiOjAuMCxcIkxlZnRcIjowLjAsXCJSaWdodFwiOjAuMCxcIkJvdHRvbVwiOjAuMH0sXCJQYWRkaW5nXCI6e1wiJGlkXCI6XCIxMTE5XCIsXCJUb3BcIjowLjAsXCJMZWZ0XCI6MC4wLFwiUmlnaHRcIjowLjAsXCJCb3R0b21cIjowLjB9LFwiQmFja2dyb3VuZFwiOntcIiRyZWZcIjpcIjExMlwifSxcIklzVmlzaWJsZVwiOnRydWUsXCJXaWR0aFwiOjAuMCxcIkhlaWdodFwiOjAuMCxcIkJvcmRlclN0eWxlXCI6bnVsbH0sXCJUaXRsZVBvc2l0aW9uXCI6MixcIkRhdGVQb3NpdGlvblwiOlwiTGVmdFwiLFwiU2hhcGVUeXBlXCI6MTMsXCJTaGFwZVNpemVcIjowLFwiU2hhcGVTdHlsZVwiOntcIiRpZFwiOlwiMTEyMFwiLFwiTWFyZ2luXCI6e1wiJGlkXCI6XCIxMTIxXCIsXCJUb3BcIjowLjAsXCJMZWZ0XCI6MC4wLFwiUmlnaHRcIjowLjAsXCJCb3R0b21cIjowLjB9LFwiUGFkZGluZ1wiOntcIiRpZFwiOlwiMTEyMlwiLFwiVG9wXCI6MC4wLFwiTGVmdFwiOjAuMCxcIlJpZ2h0XCI6MC4wLFwiQm90dG9tXCI6MC4wfSxcIkJhY2tncm91bmRcIjp7XCIkaWRcIjpcIjExMjNcIixcIkNvbG9yXCI6e1wiJGlkXCI6XCIxMTI0XCIsXCJBXCI6MjU1LFwiUlwiOjExNSxcIkdcIjoxMTUsXCJCXCI6MTE1fX0sXCJJc1Zpc2libGVcIjp0cnVlLFwiV2lkdGhcIjoxMi4wLFwiSGVpZ2h0XCI6MTQuMCxcIkJvcmRlclN0eWxlXCI6e1wiJGlkXCI6XCIxMTI1XCIsXCJMaW5lQ29sb3JcIjp7XCIkcmVmXCI6XCI5N1wifSxcIkxpbmVXZWlnaHRcIjowLjAsXCJMaW5lVHlwZVwiOjB9fSxcIkRhdGVGb3JtYXRcIjp7XCIkaWRcIjpcIjExMjZcIixcIkZvcm1hdFN0cmluZ1wiOlwiZGRkLCB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MTEyN1wiLFwiRGF0ZVBhcnRJc1Zpc2libGVcIjp0cnVlLFwiVGltZVBhcnRJc1Zpc2libGVcIjpmYWxzZX19LFwiSXNWaXNpYmxlXCI6dHJ1ZSxcIkdyb3VwSWRcIjpcIlwifSx7XCIkaWRcIjpcIjExMjhcIixcIlRpdGxlU3R5bGVcIjp7XCIkaWRcIjpcIjExMjlcIixcIkZvbnRTZXR0aW5nc1wiOntcIiRpZFwiOlwiMTEzMFwiLFwiRm9udFNpemVcIjoxMSxcIkZvbnROYW1lXCI6XCJDYWxpYnJpXCIsXCJJc0JvbGRcIjp0cnVlLFwiSXNJdGFsaWNcIjpmYWxzZSxcIklzVW5kZXJsaW5lZFwiOmZhbHNlfSxcIkF1dG9TaXplXCI6MCxcIkZvcmVncm91bmRcIjp7XCIkaWRcIjpcIjExMzFcIixcIkNvbG9yXCI6e1wiJGlkXCI6XCIxMTMyXCIsXCJBXCI6MjU1LFwiUlwiOjg5LFwiR1wiOjg5LFwiQlwiOjg5fX0sXCJCYWNrZ3JvdW5kRmlsbFR5cGVcIjowLFwiTWF4V2lkdGhcIjoyMDAuMCxcIk1heEhlaWdodFwiOlwiSW5maW5pdHlcIixcIlNtYXJ0Rm9yZWdyb3VuZElzQWN0aXZlXCI6ZmFsc2UsXCJIb3Jpem9udGFsQWxpZ25tZW50XCI6MCxcIlZlcnRpY2FsQWxpZ25tZW50XCI6MCxcIlNtYXJ0Rm9yZWdyb3VuZFwiOm51bGwsXCJNYXJnaW5cIjp7XCIkaWRcIjpcIjExMzNcIixcIlRvcFwiOjAuMCxcIkxlZnRcIjowLjAsXCJSaWdodFwiOjAuMCxcIkJvdHRvbVwiOjAuMH0sXCJQYWRkaW5nXCI6e1wiJGlkXCI6XCIxMTM0XCIsXCJUb3BcIjowLjAsXCJMZWZ0XCI6MC4wLFwiUmlnaHRcIjowLjAsXCJCb3R0b21cIjowLjB9LFwiQmFja2dyb3VuZFwiOntcIiRyZWZcIjpcIjEwNVwifSxcIklzVmlzaWJsZVwiOnRydWUsXCJXaWR0aFwiOjAuMCxcIkhlaWdodFwiOjAuMCxcIkJvcmRlclN0eWxlXCI6bnVsbH0sXCJEYXRlU3R5bGVcIjp7XCIkaWRcIjpcIjExMzVcIixcIkZvbnRTZXR0aW5nc1wiOntcIiRpZFwiOlwiMTEzNlwiLFwiRm9udFNpemVcIjo5LFwiRm9udE5hbWVcIjpcIkNhbGlicmlcIixcIklzQm9sZFwiOmZhbHNlLFwiSXNJdGFsaWNcIjpmYWxzZSxcIklzVW5kZXJsaW5lZFwiOmZhbHNlfSxcIkF1dG9TaXplXCI6MCxcIkZvcmVncm91bmRcIjp7XCIkaWRcIjpcIjExMzdcIixcIkNvbG9yXCI6e1wiJGlkXCI6XCIxMTM4XCIsXCJBXCI6MjU1LFwiUlwiOjExNSxcIkdcIjoxMTUsXCJCXCI6MTE1fX0sXCJCYWNrZ3JvdW5kRmlsbFR5cGVcIjowLFwiTWF4V2lkdGhcIjoyMDAuMCxcIk1heEhlaWdodFwiOlwiSW5maW5pdHlcIixcIlNtYXJ0Rm9yZWdyb3VuZElzQWN0aXZlXCI6ZmFsc2UsXCJIb3Jpem9udGFsQWxpZ25tZW50XCI6MixcIlZlcnRpY2FsQWxpZ25tZW50XCI6MCxcIlNtYXJ0Rm9yZWdyb3VuZFwiOm51bGwsXCJNYXJnaW5cIjp7XCIkaWRcIjpcIjExMzlcIixcIlRvcFwiOjAuMCxcIkxlZnRcIjowLjAsXCJSaWdodFwiOjAuMCxcIkJvdHRvbVwiOjAuMH0sXCJQYWRkaW5nXCI6e1wiJGlkXCI6XCIxMTQwXCIsXCJUb3BcIjowLjAsXCJMZWZ0XCI6MC4wLFwiUmlnaHRcIjowLjAsXCJCb3R0b21cIjowLjB9LFwiQmFja2dyb3VuZFwiOntcIiRyZWZcIjpcIjExMlwifSxcIklzVmlzaWJsZVwiOnRydWUsXCJXaWR0aFwiOjAuMCxcIkhlaWdodFwiOjAuMCxcIkJvcmRlclN0eWxlXCI6bnVsbH0sXCJUaXRsZVBvc2l0aW9uXCI6MCxcIkRhdGVQb3NpdGlvblwiOlwiUmlnaHRcIixcIlNoYXBlVHlwZVwiOjEzLFwiU2hhcGVTaXplXCI6MCxcIlNoYXBlU3R5bGVcIjp7XCIkaWRcIjpcIjExNDFcIixcIk1hcmdpblwiOntcIiRpZFwiOlwiMTE0MlwiLFwiVG9wXCI6MC4wLFwiTGVmdFwiOjAuMCxcIlJpZ2h0XCI6MC4wLFwiQm90dG9tXCI6MC4wfSxcIlBhZGRpbmdcIjp7XCIkaWRcIjpcIjExNDNcIixcIlRvcFwiOjAuMCxcIkxlZnRcIjowLjAsXCJSaWdodFwiOjAuMCxcIkJvdHRvbVwiOjAuMH0sXCJCYWNrZ3JvdW5kXCI6e1wiJGlkXCI6XCIxMTQ0XCIsXCJDb2xvclwiOntcIiRpZFwiOlwiMTE0NVwiLFwiQVwiOjI1NSxcIlJcIjoxMTUsXCJHXCI6MTE1LFwiQlwiOjExNX19LFwiSXNWaXNpYmxlXCI6dHJ1ZSxcIldpZHRoXCI6MTIuMCxcIkhlaWdodFwiOjE0LjAsXCJCb3JkZXJTdHlsZVwiOntcIiRpZFwiOlwiMTE0NlwiLFwiTGluZUNvbG9yXCI6e1wiJHJlZlwiOlwiOTdcIn0sXCJMaW5lV2VpZ2h0XCI6MC4wLFwiTGluZVR5cGVcIjowfX0sXCJEYXRlRm9ybWF0XCI6e1wiJGlkXCI6XCIxMTQ3XCIsXCJGb3JtYXRTdHJpbmdcIjpcIk1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MTE0OFwiLFwiRGF0ZVBhcnRJc1Zpc2libGVcIjp0cnVlLFwiVGltZVBhcnRJc1Zpc2libGVcIjpmYWxzZX19LFwiSXNWaXNpYmxlXCI6dHJ1ZSxcIkdyb3VwSWRcIjpcIjY0ZWNkMWRmLTE3YjEtNDU2My1hMDQxLTA3ZmJiMjQ4ODZkMlwifSx7XCIkaWRcIjpcIjExNDlcIixcIlRpdGxlU3R5bGVcIjp7XCIkaWRcIjpcIjExNTBcIixcIkZvbnRTZXR0aW5nc1wiOntcIiRpZFwiOlwiMTE1MVwiLFwiRm9udFNpemVcIjoxMSxcIkZvbnROYW1lXCI6XCJDYWxpYnJpXCIsXCJJc0JvbGRcIjp0cnVlLFwiSXNJdGFsaWNcIjpmYWxzZSxcIklzVW5kZXJsaW5lZFwiOmZhbHNlfSxcIkF1dG9TaXplXCI6MCxcIkZvcmVncm91bmRcIjp7XCIkaWRcIjpcIjExNTJcIixcIkNvbG9yXCI6e1wiJGlkXCI6XCIxMTUzXCIsXCJBXCI6MjU1LFwiUlwiOjg5LFwiR1wiOjg5LFwiQlwiOjg5fX0sXCJCYWNrZ3JvdW5kRmlsbFR5cGVcIjowLFwiTWF4V2lkdGhcIjoyMDAuMCxcIk1heEhlaWdodFwiOlwiSW5maW5pdHlcIixcIlNtYXJ0Rm9yZWdyb3VuZElzQWN0aXZlXCI6ZmFsc2UsXCJIb3Jpem9udGFsQWxpZ25tZW50XCI6MCxcIlZlcnRpY2FsQWxpZ25tZW50XCI6MCxcIlNtYXJ0Rm9yZWdyb3VuZFwiOm51bGwsXCJNYXJnaW5cIjp7XCIkaWRcIjpcIjExNTRcIixcIlRvcFwiOjAuMCxcIkxlZnRcIjowLjAsXCJSaWdodFwiOjAuMCxcIkJvdHRvbVwiOjAuMH0sXCJQYWRkaW5nXCI6e1wiJGlkXCI6XCIxMTU1XCIsXCJUb3BcIjowLjAsXCJMZWZ0XCI6MC4wLFwiUmlnaHRcIjowLjAsXCJCb3R0b21cIjowLjB9LFwiQmFja2dyb3VuZFwiOntcIiRyZWZcIjpcIjEwNVwifSxcIklzVmlzaWJsZVwiOnRydWUsXCJXaWR0aFwiOjAuMCxcIkhlaWdodFwiOjAuMCxcIkJvcmRlclN0eWxlXCI6bnVsbH0sXCJEYXRlU3R5bGVcIjp7XCIkaWRcIjpcIjExNTZcIixcIkZvbnRTZXR0aW5nc1wiOntcIiRpZFwiOlwiMTE1N1wiLFwiRm9udFNpemVcIjo5LFwiRm9udE5hbWVcIjpcIkNhbGlicmlcIixcIklzQm9sZFwiOmZhbHNlLFwiSXNJdGFsaWNcIjpmYWxzZSxcIklzVW5kZXJsaW5lZFwiOmZhbHNlfSxcIkF1dG9TaXplXCI6MCxcIkZvcmVncm91bmRcIjp7XCIkaWRcIjpcIjExNThcIixcIkNvbG9yXCI6e1wiJGlkXCI6XCIxMTU5XCIsXCJBXCI6MjU1LFwiUlwiOjExNSxcIkdcIjoxMTUsXCJCXCI6MTE1fX0sXCJCYWNrZ3JvdW5kRmlsbFR5cGVcIjowLFwiTWF4V2lkdGhcIjoyMDAuMCxcIk1heEhlaWdodFwiOlwiSW5maW5pdHlcIixcIlNtYXJ0Rm9yZWdyb3VuZElzQWN0aXZlXCI6ZmFsc2UsXCJIb3Jpem9udGFsQWxpZ25tZW50XCI6MixcIlZlcnRpY2FsQWxpZ25tZW50XCI6MCxcIlNtYXJ0Rm9yZWdyb3VuZFwiOm51bGwsXCJNYXJnaW5cIjp7XCIkaWRcIjpcIjExNjBcIixcIlRvcFwiOjAuMCxcIkxlZnRcIjowLjAsXCJSaWdodFwiOjAuMCxcIkJvdHRvbVwiOjAuMH0sXCJQYWRkaW5nXCI6e1wiJGlkXCI6XCIxMTYxXCIsXCJUb3BcIjowLjAsXCJMZWZ0XCI6MC4wLFwiUmlnaHRcIjowLjAsXCJCb3R0b21cIjowLjB9LFwiQmFja2dyb3VuZFwiOntcIiRyZWZcIjpcIjExMlwifSxcIklzVmlzaWJsZVwiOnRydWUsXCJXaWR0aFwiOjAuMCxcIkhlaWdodFwiOjAuMCxcIkJvcmRlclN0eWxlXCI6bnVsbH0sXCJUaXRsZVBvc2l0aW9uXCI6MCxcIkRhdGVQb3NpdGlvblwiOlwiUmlnaHRcIixcIlNoYXBlVHlwZVwiOjEzLFwiU2hhcGVTaXplXCI6MCxcIlNoYXBlU3R5bGVcIjp7XCIkaWRcIjpcIjExNjJcIixcIk1hcmdpblwiOntcIiRpZFwiOlwiMTE2M1wiLFwiVG9wXCI6MC4wLFwiTGVmdFwiOjAuMCxcIlJpZ2h0XCI6MC4wLFwiQm90dG9tXCI6MC4wfSxcIlBhZGRpbmdcIjp7XCIkaWRcIjpcIjExNjRcIixcIlRvcFwiOjAuMCxcIkxlZnRcIjowLjAsXCJSaWdodFwiOjAuMCxcIkJvdHRvbVwiOjAuMH0sXCJCYWNrZ3JvdW5kXCI6e1wiJGlkXCI6XCIxMTY1XCIsXCJDb2xvclwiOntcIiRpZFwiOlwiMTE2NlwiLFwiQVwiOjI1NSxcIlJcIjoxMTUsXCJHXCI6MTE1LFwiQlwiOjExNX19LFwiSXNWaXNpYmxlXCI6dHJ1ZSxcIldpZHRoXCI6MTIuMCxcIkhlaWdodFwiOjE0LjAsXCJCb3JkZXJTdHlsZVwiOntcIiRpZFwiOlwiMTE2N1wiLFwiTGluZUNvbG9yXCI6e1wiJHJlZlwiOlwiOTdcIn0sXCJMaW5lV2VpZ2h0XCI6MC4wLFwiTGluZVR5cGVcIjowfX0sXCJEYXRlRm9ybWF0XCI6e1wiJGlkXCI6XCIxMTY4XCIsXCJGb3JtYXRTdHJpbmdcIjpcIk1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MTE2OVwiLFwiRGF0ZVBhcnRJc1Zpc2libGVcIjp0cnVlLFwiVGltZVBhcnRJc1Zpc2libGVcIjpmYWxzZX19LFwiSXNWaXNpYmxlXCI6dHJ1ZSxcIkdyb3VwSWRcIjpcIjY0ZWNkMWRmLTE3YjEtNDU2My1hMDQxLTA3ZmJiMjQ4ODZkMlwifSx7XCIkaWRcIjpcIjExNzBcIixcIlRpdGxlU3R5bGVcIjp7XCIkaWRcIjpcIjExNzFcIixcIkZvbnRTZXR0aW5nc1wiOntcIiRpZFwiOlwiMTE3MlwiLFwiRm9udFNpemVcIjoxMSxcIkZvbnROYW1lXCI6XCJDYWxpYnJpXCIsXCJJc0JvbGRcIjp0cnVlLFwiSXNJdGFsaWNcIjpmYWxzZSxcIklzVW5kZXJsaW5lZFwiOmZhbHNlfSxcIkF1dG9TaXplXCI6MCxcIkZvcmVncm91bmRcIjp7XCIkaWRcIjpcIjExNzNcIixcIkNvbG9yXCI6e1wiJGlkXCI6XCIxMTc0XCIsXCJBXCI6MjU1LFwiUlwiOjg5LFwiR1wiOjg5LFwiQlwiOjg5fX0sXCJCYWNrZ3JvdW5kRmlsbFR5cGVcIjowLFwiTWF4V2lkdGhcIjoyMDAuMCxcIk1heEhlaWdodFwiOlwiSW5maW5pdHlcIixcIlNtYXJ0Rm9yZWdyb3VuZElzQWN0aXZlXCI6ZmFsc2UsXCJIb3Jpem9udGFsQWxpZ25tZW50XCI6MCxcIlZlcnRpY2FsQWxpZ25tZW50XCI6MCxcIlNtYXJ0Rm9yZWdyb3VuZFwiOm51bGwsXCJNYXJnaW5cIjp7XCIkaWRcIjpcIjExNzVcIixcIlRvcFwiOjAuMCxcIkxlZnRcIjowLjAsXCJSaWdodFwiOjAuMCxcIkJvdHRvbVwiOjAuMH0sXCJQYWRkaW5nXCI6e1wiJGlkXCI6XCIxMTc2XCIsXCJUb3BcIjowLjAsXCJMZWZ0XCI6MC4wLFwiUmlnaHRcIjowLjAsXCJCb3R0b21cIjowLjB9LFwiQmFja2dyb3VuZFwiOntcIiRyZWZcIjpcIjEwNVwifSxcIklzVmlzaWJsZVwiOnRydWUsXCJXaWR0aFwiOjAuMCxcIkhlaWdodFwiOjAuMCxcIkJvcmRlclN0eWxlXCI6bnVsbH0sXCJEYXRlU3R5bGVcIjp7XCIkaWRcIjpcIjExNzdcIixcIkZvbnRTZXR0aW5nc1wiOntcIiRpZFwiOlwiMTE3OFwiLFwiRm9udFNpemVcIjo5LFwiRm9udE5hbWVcIjpcIkNhbGlicmlcIixcIklzQm9sZFwiOmZhbHNlLFwiSXNJdGFsaWNcIjpmYWxzZSxcIklzVW5kZXJsaW5lZFwiOmZhbHNlfSxcIkF1dG9TaXplXCI6MCxcIkZvcmVncm91bmRcIjp7XCIkaWRcIjpcIjExNzlcIixcIkNvbG9yXCI6e1wiJGlkXCI6XCIxMTgwXCIsXCJBXCI6MjU1LFwiUlwiOjExNSxcIkdcIjoxMTUsXCJCXCI6MTE1fX0sXCJCYWNrZ3JvdW5kRmlsbFR5cGVcIjowLFwiTWF4V2lkdGhcIjoyMDAuMCxcIk1heEhlaWdodFwiOlwiSW5maW5pdHlcIixcIlNtYXJ0Rm9yZWdyb3VuZElzQWN0aXZlXCI6ZmFsc2UsXCJIb3Jpem9udGFsQWxpZ25tZW50XCI6MixcIlZlcnRpY2FsQWxpZ25tZW50XCI6MCxcIlNtYXJ0Rm9yZWdyb3VuZFwiOm51bGwsXCJNYXJnaW5cIjp7XCIkaWRcIjpcIjExODFcIixcIlRvcFwiOjAuMCxcIkxlZnRcIjowLjAsXCJSaWdodFwiOjAuMCxcIkJvdHRvbVwiOjAuMH0sXCJQYWRkaW5nXCI6e1wiJGlkXCI6XCIxMTgyXCIsXCJUb3BcIjowLjAsXCJMZWZ0XCI6MC4wLFwiUmlnaHRcIjowLjAsXCJCb3R0b21cIjowLjB9LFwiQmFja2dyb3VuZFwiOntcIiRyZWZcIjpcIjExMlwifSxcIklzVmlzaWJsZVwiOnRydWUsXCJXaWR0aFwiOjAuMCxcIkhlaWdodFwiOjAuMCxcIkJvcmRlclN0eWxlXCI6bnVsbH0sXCJUaXRsZVBvc2l0aW9uXCI6MCxcIkRhdGVQb3NpdGlvblwiOlwiUmlnaHRcIixcIlNoYXBlVHlwZVwiOjEzLFwiU2hhcGVTaXplXCI6MCxcIlNoYXBlU3R5bGVcIjp7XCIkaWRcIjpcIjExODNcIixcIk1hcmdpblwiOntcIiRpZFwiOlwiMTE4NFwiLFwiVG9wXCI6MC4wLFwiTGVmdFwiOjAuMCxcIlJpZ2h0XCI6MC4wLFwiQm90dG9tXCI6MC4wfSxcIlBhZGRpbmdcIjp7XCIkaWRcIjpcIjExODVcIixcIlRvcFwiOjAuMCxcIkxlZnRcIjowLjAsXCJSaWdodFwiOjAuMCxcIkJvdHRvbVwiOjAuMH0sXCJCYWNrZ3JvdW5kXCI6e1wiJGlkXCI6XCIxMTg2XCIsXCJDb2xvclwiOntcIiRpZFwiOlwiMTE4N1wiLFwiQVwiOjI1NSxcIlJcIjoxMTUsXCJHXCI6MTE1LFwiQlwiOjExNX19LFwiSXNWaXNpYmxlXCI6dHJ1ZSxcIldpZHRoXCI6MTIuMCxcIkhlaWdodFwiOjE0LjAsXCJCb3JkZXJTdHlsZVwiOntcIiRpZFwiOlwiMTE4OFwiLFwiTGluZUNvbG9yXCI6e1wiJHJlZlwiOlwiOTdcIn0sXCJMaW5lV2VpZ2h0XCI6MC4wLFwiTGluZVR5cGVcIjowfX0sXCJEYXRlRm9ybWF0XCI6e1wiJGlkXCI6XCIxMTg5XCIsXCJGb3JtYXRTdHJpbmdcIjpcIk1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MTE5MFwiLFwiRGF0ZVBhcnRJc1Zpc2libGVcIjp0cnVlLFwiVGltZVBhcnRJc1Zpc2libGVcIjpmYWxzZX19LFwiSXNWaXNpYmxlXCI6dHJ1ZSxcIkdyb3VwSWRcIjpcImEyNTcwODc5LTQ3YWItNDBiNy1hYjE1LThkN2ZjZmUxMGYzNFwifSx7XCIkaWRcIjpcIjExOTFcIixcIlRpdGxlU3R5bGVcIjp7XCIkaWRcIjpcIjExOTJcIixcIkZvbnRTZXR0aW5nc1wiOntcIiRpZFwiOlwiMTE5M1wiLFwiRm9udFNpemVcIjoxMSxcIkZvbnROYW1lXCI6XCJDYWxpYnJpXCIsXCJJc0JvbGRcIjp0cnVlLFwiSXNJdGFsaWNcIjpmYWxzZSxcIklzVW5kZXJsaW5lZFwiOmZhbHNlfSxcIkF1dG9TaXplXCI6MCxcIkZvcmVncm91bmRcIjp7XCIkaWRcIjpcIjExOTRcIixcIkNvbG9yXCI6e1wiJGlkXCI6XCIxMTk1XCIsXCJBXCI6MjU1LFwiUlwiOjg5LFwiR1wiOjg5LFwiQlwiOjg5fX0sXCJCYWNrZ3JvdW5kRmlsbFR5cGVcIjowLFwiTWF4V2lkdGhcIjoyMDAuMCxcIk1heEhlaWdodFwiOlwiSW5maW5pdHlcIixcIlNtYXJ0Rm9yZWdyb3VuZElzQWN0aXZlXCI6ZmFsc2UsXCJIb3Jpem9udGFsQWxpZ25tZW50XCI6MCxcIlZlcnRpY2FsQWxpZ25tZW50XCI6MCxcIlNtYXJ0Rm9yZWdyb3VuZFwiOm51bGwsXCJNYXJnaW5cIjp7XCIkaWRcIjpcIjExOTZcIixcIlRvcFwiOjAuMCxcIkxlZnRcIjowLjAsXCJSaWdodFwiOjAuMCxcIkJvdHRvbVwiOjAuMH0sXCJQYWRkaW5nXCI6e1wiJGlkXCI6XCIxMTk3XCIsXCJUb3BcIjowLjAsXCJMZWZ0XCI6MC4wLFwiUmlnaHRcIjowLjAsXCJCb3R0b21cIjowLjB9LFwiQmFja2dyb3VuZFwiOntcIiRyZWZcIjpcIjEwNVwifSxcIklzVmlzaWJsZVwiOnRydWUsXCJXaWR0aFwiOjAuMCxcIkhlaWdodFwiOjAuMCxcIkJvcmRlclN0eWxlXCI6bnVsbH0sXCJEYXRlU3R5bGVcIjp7XCIkaWRcIjpcIjExOThcIixcIkZvbnRTZXR0aW5nc1wiOntcIiRpZFwiOlwiMTE5OVwiLFwiRm9udFNpemVcIjo5LFwiRm9udE5hbWVcIjpcIkNhbGlicmlcIixcIklzQm9sZFwiOmZhbHNlLFwiSXNJdGFsaWNcIjpmYWxzZSxcIklzVW5kZXJsaW5lZFwiOmZhbHNlfSxcIkF1dG9TaXplXCI6MCxcIkZvcmVncm91bmRcIjp7XCIkaWRcIjpcIjEyMDBcIixcIkNvbG9yXCI6e1wiJGlkXCI6XCIxMjAxXCIsXCJBXCI6MjU1LFwiUlwiOjExNSxcIkdcIjoxMTUsXCJCXCI6MTE1fX0sXCJCYWNrZ3JvdW5kRmlsbFR5cGVcIjowLFwiTWF4V2lkdGhcIjoyMDAuMCxcIk1heEhlaWdodFwiOlwiSW5maW5pdHlcIixcIlNtYXJ0Rm9yZWdyb3VuZElzQWN0aXZlXCI6ZmFsc2UsXCJIb3Jpem9udGFsQWxpZ25tZW50XCI6MixcIlZlcnRpY2FsQWxpZ25tZW50XCI6MCxcIlNtYXJ0Rm9yZWdyb3VuZFwiOm51bGwsXCJNYXJnaW5cIjp7XCIkaWRcIjpcIjEyMDJcIixcIlRvcFwiOjAuMCxcIkxlZnRcIjowLjAsXCJSaWdodFwiOjAuMCxcIkJvdHRvbVwiOjAuMH0sXCJQYWRkaW5nXCI6e1wiJGlkXCI6XCIxMjAzXCIsXCJUb3BcIjowLjAsXCJMZWZ0XCI6MC4wLFwiUmlnaHRcIjowLjAsXCJCb3R0b21cIjowLjB9LFwiQmFja2dyb3VuZFwiOntcIiRyZWZcIjpcIjExMlwifSxcIklzVmlzaWJsZVwiOnRydWUsXCJXaWR0aFwiOjAuMCxcIkhlaWdodFwiOjAuMCxcIkJvcmRlclN0eWxlXCI6bnVsbH0sXCJUaXRsZVBvc2l0aW9uXCI6MCxcIkRhdGVQb3NpdGlvblwiOlwiUmlnaHRcIixcIlNoYXBlVHlwZVwiOjEzLFwiU2hhcGVTaXplXCI6MCxcIlNoYXBlU3R5bGVcIjp7XCIkaWRcIjpcIjEyMDRcIixcIk1hcmdpblwiOntcIiRpZFwiOlwiMTIwNVwiLFwiVG9wXCI6MC4wLFwiTGVmdFwiOjAuMCxcIlJpZ2h0XCI6MC4wLFwiQm90dG9tXCI6MC4wfSxcIlBhZGRpbmdcIjp7XCIkaWRcIjpcIjEyMDZcIixcIlRvcFwiOjAuMCxcIkxlZnRcIjowLjAsXCJSaWdodFwiOjAuMCxcIkJvdHRvbVwiOjAuMH0sXCJCYWNrZ3JvdW5kXCI6e1wiJGlkXCI6XCIxMjA3XCIsXCJDb2xvclwiOntcIiRpZFwiOlwiMTIwOFwiLFwiQVwiOjI1NSxcIlJcIjoxMTUsXCJHXCI6MTE1LFwiQlwiOjExNX19LFwiSXNWaXNpYmxlXCI6dHJ1ZSxcIldpZHRoXCI6MTIuMCxcIkhlaWdodFwiOjE0LjAsXCJCb3JkZXJTdHlsZVwiOntcIiRpZFwiOlwiMTIwOVwiLFwiTGluZUNvbG9yXCI6e1wiJHJlZlwiOlwiOTdcIn0sXCJMaW5lV2VpZ2h0XCI6MC4wLFwiTGluZVR5cGVcIjowfX0sXCJEYXRlRm9ybWF0XCI6e1wiJGlkXCI6XCIxMjEwXCIsXCJGb3JtYXRTdHJpbmdcIjpcIk1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MTIxMVwiLFwiRGF0ZVBhcnRJc1Zpc2libGVcIjp0cnVlLFwiVGltZVBhcnRJc1Zpc2libGVcIjpmYWxzZX19LFwiSXNWaXNpYmxlXCI6dHJ1ZSxcIkdyb3VwSWRcIjpcImEyNTcwODc5LTQ3YWItNDBiNy1hYjE1LThkN2ZjZmUxMGYzNFwifV0sXCJDdXN0b21Td2ltbGFuZVRhc2tTdHlsZUxpc3RcIjpbXX1dLFwiQ3VzdG9tU3dpbWxhbmVWMlN0eWxlTGlzdFwiOlt7XCIkaWRcIjpcIjEyMTJcIixcIkhlYWRlclN0eWxlXCI6e1wiJGlkXCI6XCIxMjEzXCIsXCJUZXh0U3R5bGVcIjp7XCIkcmVmXCI6XCIzNDNcIn0sXCJSZWN0YW5nbGVTdHlsZVwiOntcIiRyZWZcIjpcIjM0OVwifSxcIlRleHRJc1ZlcnRpY2FsXCI6ZmFsc2V9LFwiQmFja2dyb3VuZFN0eWxlXCI6e1wiJHJlZlwiOlwiMzU1XCJ9LFwiSXNBYm92ZVRpbWViYW5kXCI6ZmFsc2UsXCJTd2ltbGFuZURlZmF1bHRBY3Rpdml0eVN0eWxlXCI6e1wiJGlkXCI6XCIxMjE0XCIsXCJIZWFkZXJTdHlsZVwiOntcIiRpZFwiOlwiMTIxNVwiLFwiVGV4dFN0eWxlXCI6e1wiJGlkXCI6XCIxMjE2XCIsXCJGb250U2V0dGluZ3NcIjp7XCIkaWRcIjpcIjEyMTdcIixcIkZvbnRTaXplXCI6MTIsXCJGb250TmFtZVwiOlwiQ2FsaWJyaVwiLFwiSXNCb2xkXCI6ZmFsc2UsXCJJc0l0YWxpY1wiOmZhbHNlLFwiSXNVbmRlcmxpbmVkXCI6ZmFsc2V9LFwiQXV0b1NpemVcIjowLFwiRm9yZWdyb3VuZFwiOntcIiRpZFwiOlwiMTIxOFwiLFwiQ29sb3JcIjp7XCIkaWRcIjpcIjEyMTlcIixcIkFcIjoyNTUsXCJSXCI6MCxcIkdcIjowLFwiQlwiOjB9fSxcIkJhY2tncm91bmRGaWxsVHlwZVwiOjAsXCJNYXhXaWR0aFwiOjAuMCxcIk1heEhlaWdodFwiOjAuMCxcIlNtYXJ0Rm9yZWdyb3VuZElzQWN0aXZlXCI6ZmFsc2UsXCJIb3Jpem9udGFsQWxpZ25tZW50XCI6MCxcIlZlcnRpY2FsQWxpZ25tZW50XCI6MCxcIlNtYXJ0Rm9yZWdyb3VuZFwiOm51bGwsXCJNYXJnaW5cIjp7XCIkaWRcIjpcIjEyMjBcIixcIlRvcFwiOjAuMCxcIkxlZnRcIjowLjAsXCJSaWdodFwiOjAuMCxcIkJvdHRvbVwiOjAuMH0sXCJQYWRkaW5nXCI6e1wiJGlkXCI6XCIxMjIxXCIsXCJUb3BcIjowLjAsXCJMZWZ0XCI6MC4wLFwiUmlnaHRcIjowLjAsXCJCb3R0b21cIjowLjB9LFwiQmFja2dyb3VuZFwiOm51bGwsXCJJc1Zpc2libGVcIjpmYWxzZSxcIldpZHRoXCI6MC4wLFwiSGVpZ2h0XCI6MC4wLFwiQm9yZGVyU3R5bGVcIjpudWxsfSxcIlJlY3RhbmdsZVN0eWxlXCI6e1wiJGlkXCI6XCIxMjIyXCIsXCJNYXJnaW5cIjp7XCIkaWRcIjpcIjEyMjNcIixcIlRvcFwiOjAuMCxcIkxlZnRcIjowLjAsXCJSaWdodFwiOjAuMCxcIkJvdHRvbVwiOjAuMH0sXCJQYWRkaW5nXCI6e1wiJGlkXCI6XCIxMjI0XCIsXCJUb3BcIjowLjAsXCJMZWZ0XCI6MC4wLFwiUmlnaHRcIjowLjAsXCJCb3R0b21cIjowLjB9LFwiQmFja2dyb3VuZFwiOntcIiRpZFwiOlwiMTIyNVwiLFwiQ29sb3JcIjp7XCIkaWRcIjpcIjEyMjZcIixcIkFcIjo2MyxcIlJcIjo5MSxcIkdcIjoxNTUsXCJCXCI6MjEzfX0sXCJJc1Zpc2libGVcIjpmYWxzZSxcIldpZHRoXCI6MC4wLFwiSGVpZ2h0XCI6MC4wLFwiQm9yZGVyU3R5bGVcIjp7XCIkaWRcIjpcIjEyMjdcIixcIkxpbmVDb2xvclwiOntcIiRpZFwiOlwiMTIyOFwiLFwiJHR5cGVcIjpcIk5MUkUuQ29tbW9uLkRvbS5Tb2xpZENvbG9yQnJ1c2gsIE5MUkUuQ29tbW9uXCIsXCJDb2xvclwiOntcIiRpZFwiOlwiMTIyOVwiLFwiQVwiOjI1NSxcIlJcIjoyNTUsXCJHXCI6MCxcIkJcIjowfX0sXCJMaW5lV2VpZ2h0XCI6MC4wLFwiTGluZVR5cGVcIjowfX19LFwiQmFja2dyb3VuZFN0eWxlXCI6e1wiJGlkXCI6XCIxMjMwXCIsXCJNYXJnaW5cIjpudWxsLFwiUGFkZGluZ1wiOm51bGwsXCJCYWNrZ3JvdW5kXCI6e1wiJGlkXCI6XCIxMjMxXCIsXCJDb2xvclwiOntcIiRpZFwiOlwiMTIzMlwiLFwiQVwiOjUxLFwiUlwiOjE2NSxcIkdcIjoxNjUsXCJCXCI6MTY1fX0sXCJJc1Zpc2libGVcIjpmYWxzZSxcIldpZHRoXCI6MC4wLFwiSGVpZ2h0XCI6MC4wLFwiQm9yZGVyU3R5bGVcIjp7XCIkaWRcIjpcIjEyMzNcIixcIkxpbmVDb2xvclwiOntcIiRpZFwiOlwiMTIzNFwiLFwiJHR5cGVcIjpcIk5MUkUuQ29tbW9uLkRvbS5Tb2xpZENvbG9yQnJ1c2gsIE5MUkUuQ29tbW9uXCIsXCJDb2xvclwiOntcIiRpZFwiOlwiMTIzNVwiLFwiQVwiOjI1NSxcIlJcIjoyNTUsXCJHXCI6MCxcIkJcIjowfX0sXCJMaW5lV2VpZ2h0XCI6MC4wLFwiTGluZVR5cGVcIjowfX0sXCJDdXN0b21Td2ltbGFuZU1pbGVzdG9uZVN0eWxlTGlzdFwiOlt7XCIkcmVmXCI6XCIzNjFcIn1dLFwiQ3VzdG9tU3dpbWxhbmVUYXNrU3R5bGVMaXN0XCI6W3tcIiRyZWZcIjpcIjM4MVwifSx7XCIkcmVmXCI6XCI0MTlcIn0se1wiJHJlZlwiOlwiNDU2XCJ9LHtcIiRyZWZcIjpcIjQ5M1wifV0sXCJJc1Zpc2libGVcIjp0cnVlfSxcIkN1c3RvbVN3aW1sYW5lQWN0aXZpdGllc1N0eWxlTGlzdFwiOltdLFwiSXNWaXNpYmxlXCI6dHJ1ZX0se1wiJGlkXCI6XCIxMjM2XCIsXCJIZWFkZXJTdHlsZVwiOntcIiRpZFwiOlwiMTIzN1wiLFwiVGV4dFN0eWxlXCI6e1wiJHJlZlwiOlwiNjExXCJ9LFwiUmVjdGFuZ2xlU3R5bGVcIjp7XCIkcmVmXCI6XCI2MTdcIn0sXCJUZXh0SXNWZXJ0aWNhbFwiOmZhbHNlfSxcIkJhY2tncm91bmRTdHlsZVwiOntcIiRyZWZcIjpcIjYyM1wifSxcIklzQWJvdmVUaW1lYmFuZFwiOmZhbHNlLFwiU3dpbWxhbmVEZWZhdWx0QWN0aXZpdHlTdHlsZVwiOntcIiRpZFwiOlwiMTIzOFwiLFwiSGVhZGVyU3R5bGVcIjp7XCIkaWRcIjpcIjEyMzlcIixcIlRleHRTdHlsZVwiOntcIiRpZFwiOlwiMTI0MFwiLFwiRm9udFNldHRpbmdzXCI6e1wiJGlkXCI6XCIxMjQxXCIsXCJGb250U2l6ZVwiOjEyLFwiRm9udE5hbWVcIjpcIkNhbGlicmlcIixcIklzQm9sZFwiOmZhbHNlLFwiSXNJdGFsaWNcIjpmYWxzZSxcIklzVW5kZXJsaW5lZFwiOmZhbHNlfSxcIkF1dG9TaXplXCI6MCxcIkZvcmVncm91bmRcIjp7XCIkaWRcIjpcIjEyNDJcIixcIkNvbG9yXCI6e1wiJGlkXCI6XCIxMjQzXCIsXCJBXCI6MjU1LFwiUlwiOjAsXCJHXCI6MCxcIkJcIjowfX0sXCJCYWNrZ3JvdW5kRmlsbFR5cGVcIjowLFwiTWF4V2lkdGhcIjowLjAsXCJNYXhIZWlnaHRcIjowLjAsXCJTbWFydEZvcmVncm91bmRJc0FjdGl2ZVwiOmZhbHNlLFwiSG9yaXpvbnRhbEFsaWdubWVudFwiOjAsXCJWZXJ0aWNhbEFsaWdubWVudFwiOjAsXCJTbWFydEZvcmVncm91bmRcIjpudWxsLFwiTWFyZ2luXCI6e1wiJGlkXCI6XCIxMjQ0XCIsXCJUb3BcIjowLjAsXCJMZWZ0XCI6MC4wLFwiUmlnaHRcIjowLjAsXCJCb3R0b21cIjowLjB9LFwiUGFkZGluZ1wiOntcIiRpZFwiOlwiMTI0NVwiLFwiVG9wXCI6MC4wLFwiTGVmdFwiOjAuMCxcIlJpZ2h0XCI6MC4wLFwiQm90dG9tXCI6MC4wfSxcIkJhY2tncm91bmRcIjpudWxsLFwiSXNWaXNpYmxlXCI6ZmFsc2UsXCJXaWR0aFwiOjAuMCxcIkhlaWdodFwiOjAuMCxcIkJvcmRlclN0eWxlXCI6bnVsbH0sXCJSZWN0YW5nbGVTdHlsZVwiOntcIiRpZFwiOlwiMTI0NlwiLFwiTWFyZ2luXCI6e1wiJGlkXCI6XCIxMjQ3XCIsXCJUb3BcIjowLjAsXCJMZWZ0XCI6MC4wLFwiUmlnaHRcIjowLjAsXCJCb3R0b21cIjowLjB9LFwiUGFkZGluZ1wiOntcIiRpZFwiOlwiMTI0OFwiLFwiVG9wXCI6MC4wLFwiTGVmdFwiOjAuMCxcIlJpZ2h0XCI6MC4wLFwiQm90dG9tXCI6MC4wfSxcIkJhY2tncm91bmRcIjp7XCIkaWRcIjpcIjEyNDlcIixcIkNvbG9yXCI6e1wiJGlkXCI6XCIxMjUwXCIsXCJBXCI6NjMsXCJSXCI6MjU1LFwiR1wiOjE5MixcIkJcIjowfX0sXCJJc1Zpc2libGVcIjpmYWxzZSxcIldpZHRoXCI6MC4wLFwiSGVpZ2h0XCI6MC4wLFwiQm9yZGVyU3R5bGVcIjp7XCIkaWRcIjpcIjEyNTFcIixcIkxpbmVDb2xvclwiOntcIiRpZFwiOlwiMTI1MlwiLFwiJHR5cGVcIjpcIk5MUkUuQ29tbW9uLkRvbS5Tb2xpZENvbG9yQnJ1c2gsIE5MUkUuQ29tbW9uXCIsXCJDb2xvclwiOntcIiRpZFwiOlwiMTI1M1wiLFwiQVwiOjI1NSxcIlJcIjoyNTUsXCJHXCI6MCxcIkJcIjowfX0sXCJMaW5lV2VpZ2h0XCI6MC4wLFwiTGluZVR5cGVcIjowfX19LFwiQmFja2dyb3VuZFN0eWxlXCI6e1wiJGlkXCI6XCIxMjU0XCIsXCJNYXJnaW5cIjpudWxsLFwiUGFkZGluZ1wiOm51bGwsXCJCYWNrZ3JvdW5kXCI6e1wiJGlkXCI6XCIxMjU1XCIsXCJDb2xvclwiOntcIiRpZFwiOlwiMTI1NlwiLFwiQVwiOjUxLFwiUlwiOjE2NSxcIkdcIjoxNjUsXCJCXCI6MTY1fX0sXCJJc1Zpc2libGVcIjpmYWxzZSxcIldpZHRoXCI6MC4wLFwiSGVpZ2h0XCI6MC4wLFwiQm9yZGVyU3R5bGVcIjp7XCIkaWRcIjpcIjEyNTdcIixcIkxpbmVDb2xvclwiOntcIiRpZFwiOlwiMTI1OFwiLFwiJHR5cGVcIjpcIk5MUkUuQ29tbW9uLkRvbS5Tb2xpZENvbG9yQnJ1c2gsIE5MUkUuQ29tbW9uXCIsXCJDb2xvclwiOntcIiRpZFwiOlwiMTI1OVwiLFwiQVwiOjI1NSxcIlJcIjoyNTUsXCJHXCI6MCxcIkJcIjowfX0sXCJMaW5lV2VpZ2h0XCI6MC4wLFwiTGluZVR5cGVcIjowfX0sXCJDdXN0b21Td2ltbGFuZU1pbGVzdG9uZVN0eWxlTGlzdFwiOlt7XCIkcmVmXCI6XCI2MjlcIn0se1wiJHJlZlwiOlwiNjQ5XCJ9LHtcIiRyZWZcIjpcIjY2OVwifSx7XCIkcmVmXCI6XCI2ODlcIn0se1wiJHJlZlwiOlwiNzA5XCJ9XSxcIkN1c3RvbVN3aW1sYW5lVGFza1N0eWxlTGlzdFwiOlt7XCIkcmVmXCI6XCI3MjlcIn0se1wiJHJlZlwiOlwiNzY2XCJ9LHtcIiRyZWZcIjpcIjgwM1wifV0sXCJJc1Zpc2libGVcIjp0cnVlfSxcIkN1c3RvbVN3aW1sYW5lQWN0aXZpdGllc1N0eWxlTGlzdFwiOltdLFwiSXNWaXNpYmxlXCI6dHJ1ZX0se1wiJGlkXCI6XCIxMjYwXCIsXCJIZWFkZXJTdHlsZVwiOntcIiRpZFwiOlwiMTI2MVwiLFwiVGV4dFN0eWxlXCI6e1wiJHJlZlwiOlwiODQzXCJ9LFwiUmVjdGFuZ2xlU3R5bGVcIjp7XCIkcmVmXCI6XCI4NDlcIn0sXCJUZXh0SXNWZXJ0aWNhbFwiOmZhbHNlfSxcIkJhY2tncm91bmRTdHlsZVwiOntcIiRyZWZcIjpcIjg1NVwifSxcIklzQWJvdmVUaW1lYmFuZFwiOmZhbHNlLFwiU3dpbWxhbmVEZWZhdWx0QWN0aXZpdHlTdHlsZVwiOntcIiRpZFwiOlwiMTI2MlwiLFwiSGVhZGVyU3R5bGVcIjp7XCIkaWRcIjpcIjEyNjNcIixcIlRleHRTdHlsZVwiOntcIiRpZFwiOlwiMTI2NFwiLFwiRm9udFNldHRpbmdzXCI6e1wiJGlkXCI6XCIxMjY1XCIsXCJGb250U2l6ZVwiOjEyLFwiRm9udE5hbWVcIjpcIkNhbGlicmlcIixcIklzQm9sZFwiOmZhbHNlLFwiSXNJdGFsaWNcIjpmYWxzZSxcIklzVW5kZXJsaW5lZFwiOmZhbHNlfSxcIkF1dG9TaXplXCI6MCxcIkZvcmVncm91bmRcIjp7XCIkaWRcIjpcIjEyNjZcIixcIkNvbG9yXCI6e1wiJGlkXCI6XCIxMjY3XCIsXCJBXCI6MjU1LFwiUlwiOjAsXCJHXCI6MCxcIkJcIjowfX0sXCJCYWNrZ3JvdW5kRmlsbFR5cGVcIjowLFwiTWF4V2lkdGhcIjowLjAsXCJNYXhIZWlnaHRcIjowLjAsXCJTbWFydEZvcmVncm91bmRJc0FjdGl2ZVwiOmZhbHNlLFwiSG9yaXpvbnRhbEFsaWdubWVudFwiOjAsXCJWZXJ0aWNhbEFsaWdubWVudFwiOjAsXCJTbWFydEZvcmVncm91bmRcIjpudWxsLFwiTWFyZ2luXCI6e1wiJGlkXCI6XCIxMjY4XCIsXCJUb3BcIjowLjAsXCJMZWZ0XCI6MC4wLFwiUmlnaHRcIjowLjAsXCJCb3R0b21cIjowLjB9LFwiUGFkZGluZ1wiOntcIiRpZFwiOlwiMTI2OVwiLFwiVG9wXCI6MC4wLFwiTGVmdFwiOjAuMCxcIlJpZ2h0XCI6MC4wLFwiQm90dG9tXCI6MC4wfSxcIkJhY2tncm91bmRcIjpudWxsLFwiSXNWaXNpYmxlXCI6ZmFsc2UsXCJXaWR0aFwiOjAuMCxcIkhlaWdodFwiOjAuMCxcIkJvcmRlclN0eWxlXCI6bnVsbH0sXCJSZWN0YW5nbGVTdHlsZVwiOntcIiRpZFwiOlwiMTI3MFwiLFwiTWFyZ2luXCI6e1wiJGlkXCI6XCIxMjcxXCIsXCJUb3BcIjowLjAsXCJMZWZ0XCI6MC4wLFwiUmlnaHRcIjowLjAsXCJCb3R0b21cIjowLjB9LFwiUGFkZGluZ1wiOntcIiRpZFwiOlwiMTI3MlwiLFwiVG9wXCI6MC4wLFwiTGVmdFwiOjAuMCxcIlJpZ2h0XCI6MC4wLFwiQm90dG9tXCI6MC4wfSxcIkJhY2tncm91bmRcIjp7XCIkaWRcIjpcIjEyNzNcIixcIkNvbG9yXCI6e1wiJGlkXCI6XCIxMjc0XCIsXCJBXCI6NjMsXCJSXCI6MTEyLFwiR1wiOjE3MyxcIkJcIjo3MX19LFwiSXNWaXNpYmxlXCI6ZmFsc2UsXCJXaWR0aFwiOjAuMCxcIkhlaWdodFwiOjAuMCxcIkJvcmRlclN0eWxlXCI6e1wiJGlkXCI6XCIxMjc1XCIsXCJMaW5lQ29sb3JcIjp7XCIkaWRcIjpcIjEyNzZcIixcIiR0eXBlXCI6XCJOTFJFLkNvbW1vbi5Eb20uU29saWRDb2xvckJydXNoLCBOTFJFLkNvbW1vblwiLFwiQ29sb3JcIjp7XCIkaWRcIjpcIjEyNzdcIixcIkFcIjoyNTUsXCJSXCI6MjU1LFwiR1wiOjAsXCJCXCI6MH19LFwiTGluZVdlaWdodFwiOjAuMCxcIkxpbmVUeXBlXCI6MH19fSxcIkJhY2tncm91bmRTdHlsZVwiOntcIiRpZFwiOlwiMTI3OFwiLFwiTWFyZ2luXCI6bnVsbCxcIlBhZGRpbmdcIjpudWxsLFwiQmFja2dyb3VuZFwiOntcIiRpZFwiOlwiMTI3OVwiLFwiQ29sb3JcIjp7XCIkaWRcIjpcIjEyODBcIixcIkFcIjo1MSxcIlJcIjoxNjUsXCJHXCI6MTY1LFwiQlwiOjE2NX19LFwiSXNWaXNpYmxlXCI6ZmFsc2UsXCJXaWR0aFwiOjAuMCxcIkhlaWdodFwiOjAuMCxcIkJvcmRlclN0eWxlXCI6e1wiJGlkXCI6XCIxMjgxXCIsXCJMaW5lQ29sb3JcIjp7XCIkaWRcIjpcIjEyODJcIixcIiR0eXBlXCI6XCJOTFJFLkNvbW1vbi5Eb20uU29saWRDb2xvckJydXNoLCBOTFJFLkNvbW1vblwiLFwiQ29sb3JcIjp7XCIkaWRcIjpcIjEyODNcIixcIkFcIjoyNTUsXCJSXCI6MjU1LFwiR1wiOjAsXCJCXCI6MH19LFwiTGluZVdlaWdodFwiOjAuMCxcIkxpbmVUeXBlXCI6MH19LFwiQ3VzdG9tU3dpbWxhbmVNaWxlc3RvbmVTdHlsZUxpc3RcIjpbe1wiJHJlZlwiOlwiODYxXCJ9LHtcIiRyZWZcIjpcIjg4MVwifV0sXCJDdXN0b21Td2ltbGFuZVRhc2tTdHlsZUxpc3RcIjpbe1wiJHJlZlwiOlwiOTAxXCJ9LHtcIiRyZWZcIjpcIjkzOFwifSx7XCIkcmVmXCI6XCI5NzVcIn0se1wiJHJlZlwiOlwiMTAxMlwifSx7XCIkcmVmXCI6XCIxMDQ5XCJ9XSxcIklzVmlzaWJsZVwiOnRydWV9LFwiQ3VzdG9tU3dpbWxhbmVBY3Rpdml0aWVzU3R5bGVMaXN0XCI6W10sXCJJc1Zpc2libGVcIjp0cnVlfSx7XCIkaWRcIjpcIjEyODRcIixcIkhlYWRlclN0eWxlXCI6e1wiJGlkXCI6XCIxMjg1XCIsXCJUZXh0U3R5bGVcIjp7XCIkcmVmXCI6XCIxMDg5XCJ9LFwiUmVjdGFuZ2xlU3R5bGVcIjp7XCIkcmVmXCI6XCIxMDk1XCJ9LFwiVGV4dElzVmVydGljYWxcIjpmYWxzZX0sXCJCYWNrZ3JvdW5kU3R5bGVcIjp7XCIkcmVmXCI6XCIxMTAxXCJ9LFwiSXNBYm92ZVRpbWViYW5kXCI6ZmFsc2UsXCJTd2ltbGFuZURlZmF1bHRBY3Rpdml0eVN0eWxlXCI6e1wiJGlkXCI6XCIxMjg2XCIsXCJIZWFkZXJTdHlsZVwiOntcIiRpZFwiOlwiMTI4N1wiLFwiVGV4dFN0eWxlXCI6e1wiJGlkXCI6XCIxMjg4XCIsXCJGb250U2V0dGluZ3NcIjp7XCIkaWRcIjpcIjEyODlcIixcIkZvbnRTaXplXCI6MTIsXCJGb250TmFtZVwiOlwiQ2FsaWJyaVwiLFwiSXNCb2xkXCI6ZmFsc2UsXCJJc0l0YWxpY1wiOmZhbHNlLFwiSXNVbmRlcmxpbmVkXCI6ZmFsc2V9LFwiQXV0b1NpemVcIjowLFwiRm9yZWdyb3VuZFwiOntcIiRpZFwiOlwiMTI5MFwiLFwiQ29sb3JcIjp7XCIkaWRcIjpcIjEyOTFcIixcIkFcIjoyNTUsXCJSXCI6MCxcIkdcIjowLFwiQlwiOjB9fSxcIkJhY2tncm91bmRGaWxsVHlwZVwiOjAsXCJNYXhXaWR0aFwiOjAuMCxcIk1heEhlaWdodFwiOjAuMCxcIlNtYXJ0Rm9yZWdyb3VuZElzQWN0aXZlXCI6ZmFsc2UsXCJIb3Jpem9udGFsQWxpZ25tZW50XCI6MCxcIlZlcnRpY2FsQWxpZ25tZW50XCI6MCxcIlNtYXJ0Rm9yZWdyb3VuZFwiOm51bGwsXCJNYXJnaW5cIjp7XCIkaWRcIjpcIjEyOTJcIixcIlRvcFwiOjAuMCxcIkxlZnRcIjowLjAsXCJSaWdodFwiOjAuMCxcIkJvdHRvbVwiOjAuMH0sXCJQYWRkaW5nXCI6e1wiJGlkXCI6XCIxMjkzXCIsXCJUb3BcIjowLjAsXCJMZWZ0XCI6MC4wLFwiUmlnaHRcIjowLjAsXCJCb3R0b21cIjowLjB9LFwiQmFja2dyb3VuZFwiOm51bGwsXCJJc1Zpc2libGVcIjpmYWxzZSxcIldpZHRoXCI6MC4wLFwiSGVpZ2h0XCI6MC4wLFwiQm9yZGVyU3R5bGVcIjpudWxsfSxcIlJlY3RhbmdsZVN0eWxlXCI6e1wiJGlkXCI6XCIxMjk0XCIsXCJNYXJnaW5cIjp7XCIkaWRcIjpcIjEyOTVcIixcIlRvcFwiOjAuMCxcIkxlZnRcIjowLjAsXCJSaWdodFwiOjAuMCxcIkJvdHRvbVwiOjAuMH0sXCJQYWRkaW5nXCI6e1wiJGlkXCI6XCIxMjk2XCIsXCJUb3BcIjowLjAsXCJMZWZ0XCI6MC4wLFwiUmlnaHRcIjowLjAsXCJCb3R0b21cIjowLjB9LFwiQmFja2dyb3VuZFwiOntcIiRpZFwiOlwiMTI5N1wiLFwiQ29sb3JcIjp7XCIkaWRcIjpcIjEyOThcIixcIkFcIjo2MyxcIlJcIjoxNjUsXCJHXCI6MTY1LFwiQlwiOjE2NX19LFwiSXNWaXNpYmxlXCI6ZmFsc2UsXCJXaWR0aFwiOjAuMCxcIkhlaWdodFwiOjAuMCxcIkJvcmRlclN0eWxlXCI6e1wiJGlkXCI6XCIxMjk5XCIsXCJMaW5lQ29sb3JcIjp7XCIkaWRcIjpcIjEzMDBcIixcIiR0eXBlXCI6XCJOTFJFLkNvbW1vbi5Eb20uU29saWRDb2xvckJydXNoLCBOTFJFLkNvbW1vblwiLFwiQ29sb3JcIjp7XCIkaWRcIjpcIjEzMDFcIixcIkFcIjoyNTUsXCJSXCI6MjU1LFwiR1wiOjAsXCJCXCI6MH19LFwiTGluZVdlaWdodFwiOjAuMCxcIkxpbmVUeXBlXCI6MH19fSxcIkJhY2tncm91bmRTdHlsZVwiOntcIiRpZFwiOlwiMTMwMlwiLFwiTWFyZ2luXCI6bnVsbCxcIlBhZGRpbmdcIjpudWxsLFwiQmFja2dyb3VuZFwiOntcIiRpZFwiOlwiMTMwM1wiLFwiQ29sb3JcIjp7XCIkaWRcIjpcIjEzMDRcIixcIkFcIjo1MSxcIlJcIjoxNjUsXCJHXCI6MTY1LFwiQlwiOjE2NX19LFwiSXNWaXNpYmxlXCI6ZmFsc2UsXCJXaWR0aFwiOjAuMCxcIkhlaWdodFwiOjAuMCxcIkJvcmRlclN0eWxlXCI6e1wiJGlkXCI6XCIxMzA1XCIsXCJMaW5lQ29sb3JcIjp7XCIkaWRcIjpcIjEzMDZcIixcIiR0eXBlXCI6XCJOTFJFLkNvbW1vbi5Eb20uU29saWRDb2xvckJydXNoLCBOTFJFLkNvbW1vblwiLFwiQ29sb3JcIjp7XCIkaWRcIjpcIjEzMDdcIixcIkFcIjoyNTUsXCJSXCI6MjU1LFwiR1wiOjAsXCJCXCI6MH19LFwiTGluZVdlaWdodFwiOjAuMCxcIkxpbmVUeXBlXCI6MH19LFwiQ3VzdG9tU3dpbWxhbmVNaWxlc3RvbmVTdHlsZUxpc3RcIjpbe1wiJHJlZlwiOlwiMTEwN1wifSx7XCIkcmVmXCI6XCIxMTI4XCJ9LHtcIiRyZWZcIjpcIjExNDlcIn0se1wiJHJlZlwiOlwiMTE3MFwifSx7XCIkcmVmXCI6XCIxMTkxXCJ9XSxcIkN1c3RvbVN3aW1sYW5lVGFza1N0eWxlTGlzdFwiOltdLFwiSXNWaXNpYmxlXCI6dHJ1ZX0sXCJDdXN0b21Td2ltbGFuZUFjdGl2aXRpZXNTdHlsZUxpc3RcIjpbXSxcIklzVmlzaWJsZVwiOnRydWV9XSxcIkdyaWRsaW5lUGFuZWxTdHlsZVwiOntcIiRpZFwiOlwiMTMwOFwiLFwiR3JpZGxpbmVTdHlsZVwiOntcIiRpZFwiOlwiMTMwOVwiLFwiTGluZUNvbG9yXCI6e1wiJGlkXCI6XCIxMzEwXCIsXCIkdHlwZVwiOlwiTkxSRS5Db21tb24uRG9tLlNvbGlkQ29sb3JCcnVzaCwgTkxSRS5Db21tb25cIixcIkNvbG9yXCI6e1wiJGlkXCI6XCIxMzExXCIsXCJBXCI6MzgsXCJSXCI6OTEsXCJHXCI6MTU1LFwiQlwiOjIxM319LFwiTGluZVdlaWdodFwiOjEuMCxcIkxpbmVUeXBlXCI6MH0sXCJJc1Zpc2libGVcIjp0cnVlfSxcIkFjdGl2aXR5TGluZVBhbmVsU3R5bGVcIjp7XCIkaWRcIjpcIjEzMTJcIixcIkFjdGl2aXR5TGluZVN0eWxlXCI6e1wiJGlkXCI6XCIxMzEzXCIsXCJMaW5lQ29sb3JcIjp7XCIkaWRcIjpcIjEzMTRcIixcIiR0eXBlXCI6XCJOTFJFLkNvbW1vbi5Eb20uU29saWRDb2xvckJydXNoLCBOTFJFLkNvbW1vblwiLFwiQ29sb3JcIjp7XCIkaWRcIjpcIjEzMTVcIixcIkFcIjozOCxcIlJcIjo2OCxcIkdcIjoxMTQsXCJCXCI6MTk2fX0sXCJMaW5lV2VpZ2h0XCI6MS4wLFwiTGluZVR5cGVcIjowfSxcIklzVmlzaWJsZVwiOnRydWV9fSxcIlNjYWxlXCI6e1wiJGlkXCI6XCIxMzE2XCIsXCJTdGFydERhdGVcIjpcIjAwMDEtMDEtMDFUMDA6MDA6MDBcIixcIkVuZERhdGVcIjpcIjIwMTktMTItMjJUMTI6NTk6MDBcIixcIkZvcm1hdFwiOlwiTU1NXCIsXCJUeXBlXCI6MixcIkF1dG9EYXRlUmFuZ2VcIjp0cnVlLFwiV29ya2luZ0RheXNcIjozMSxcIlRvZGF5TWFya2VyVGV4dFwiOlwiVG9kYXlcIixcIkF1dG9TY2FsZVR5cGVcIjp0cnVlfSxcIlNjYWxlVjJcIjp7XCIkaWRcIjpcIjEzMTdcIixcIlN0YXJ0RGF0ZVwiOlwiMDAwMS0wMS0wMVQwMDowMDowMFwiLFwiRW5kRGF0ZVwiOlwiMjAxOS0xMi0yMlQxMjo1OTowMFwiLFwiQXV0b0RhdGVSYW5nZVwiOnRydWUsXCJXb3JraW5nRGF5c1wiOjMxLFwiVG9kYXlNYXJrZXJUZXh0XCI6XCJUb2RheVwiLFwiQXV0b1NjYWxlVHlwZVwiOnRydWUsXCJUaW1lYmFuZFNjYWxlc1wiOntcIiRpZFwiOlwiMTMxOFwiLFwiVG9wU2NhbGVMYXllclwiOntcIiRpZFwiOlwiMTMxOVwiLFwiRm9ybWF0XCI6XCJNTU1cIixcIlR5cGVcIjoyfSxcIk1pZGRsZVNjYWxlTGF5ZXJcIjp7XCIkaWRcIjpcIjEzMjBcIixcIkZvcm1hdFwiOm51bGwsXCJUeXBlXCI6MH0sXCJCb3R0b21TY2FsZUxheWVyXCI6e1wiJGlkXCI6XCIxMzIxXCIsXCJGb3JtYXRcIjpudWxsLFwiVHlwZVwiOjB9fX0sXCJNaWxlc3RvbmVzXCI6W10sXCJUYXNrc1wiOltdLFwiU3dpbWxhbmVzXCI6W10sXCJTd2ltbGFuZXNWMlwiOltdLFwiU2V0dGluZ3NcIjp7XCIkaWRcIjpcIjEzMjJcIixcIkltcGFPcHRpb25zXCI6e1wiJGlkXCI6XCIxMzIzXCIsXCJMZWZ0VG9SaWdodFwiOmZhbHNlLFwiUGF5bG9hZE9wdGlvbnNcIjoyfX0sXCJUaW1lQ29uZmlndXJhdGlvblwiOntcIiRpZFwiOlwiMTMyNFwiLFwiVXNlVGltZVwiOmZhbHNlLFwiV29ya0RheVN0YXJ0XCI6XCIwMDowMDowMFwiLFwiV29ya0RheUVuZFwiOlwiMjM6NTk6MDBcIn19In0sIlNldHRpbmdzIjp7IiRpZCI6IjQ0OSIsIkltcGFPcHRpb25zIjp7IiRpZCI6IjQ1MC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1MSIsIlVzZVRpbWUiOmZhbHNlLCJXb3JrRGF5U3RhcnQiOiIwNjowMDowMCIsIldvcmtEYXlFbmQiOiIyMzowMDowMCJ9LCJMYXN0VXNlZFRlbXBsYXRlSWQiOiJmMzc0NjA2My0wMDRjLTQ0NWQtOTE4Ny1jZWRmN2FjZTE0M2IiLCJGaXJzdFdlZWtPZlllYXIiOjAsIlBsYWNlTWlsZXN0b25lQXRUaGVCZWdpbm5pbmdPZlRoZURheSI6ZmFsc2V9"/>
  <p:tag name="__MASTER" val="__part_0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Months"/>
  <p:tag name="OTLTIMEBANDSCALEFORMAT" val="MMM"/>
  <p:tag name="OTLTIMEBANDSHAPETYPE" val="RectangleTimeband"/>
  <p:tag name="OTLTIMEBANDSHAPEHEIGHT" val="14.3999996185303"/>
  <p:tag name="OTLTIMEBANDSHAPEPADDINGLEFT" val="0"/>
  <p:tag name="OTLTIMEBANDTHREEDEFFECTS" val="Non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TIMEBANDFYSTARTMONTH" val="January"/>
  <p:tag name="OTLTIMEBANDSHOWFYLABEL" val="True"/>
  <p:tag name="OTLTIMEBANDUSESTARTINGOFTHEYEARFORFYNUMBERING" val="True"/>
  <p:tag name="OTLTIMEBANDELAPSEDTIMEEXTENSION" val="False"/>
  <p:tag name="OTLTIMEBANDCULTUREINFO" val="en-AU"/>
  <p:tag name="OTLTIMEBANDAUTODATERANGE" val="False"/>
  <p:tag name="OTLLEFTENDCAPSMARGINLEFT" val="96"/>
  <p:tag name="OTLTIMEBANDRESERVEDLEFTAREAWIDTH" val="76"/>
  <p:tag name="OTLTIMEBANDRESERVEDLEFTAREAISSET" val="True"/>
  <p:tag name="OTLTIMEBANDSTARTDATE" val="2022-07-27T06:00:00.0000000"/>
  <p:tag name="OTLTIMEBANDENDDATE" val="2022-10-21T21:00:00.0000000"/>
  <p:tag name="OTLTIMEBANDQUICKPOSITION" val="Custom"/>
  <p:tag name="OTLTIMEBANDWORKINGDAYS" val="Al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Weeks"/>
  <p:tag name="OTLTIMEBANDSCALEFORMAT" val="dd/MM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WORKINGDAYS" val="All"/>
  <p:tag name="OTLTIMEBANDELAPSEDTIMEEXTENSION" val="False"/>
  <p:tag name="OTLTIMEBANDUSETIME" val="False"/>
  <p:tag name="OTLTIMEBANDTIMECONFIGWORKDAYSTART" val="06:00:00"/>
  <p:tag name="OTLTIMEBANDTIMECONFIGWORKDAYEND" val="23:00:00"/>
  <p:tag name="OTLTIMEBANDAPPENDYEARONYEARCHANGE" val="False"/>
  <p:tag name="OTLTIMEBANDSCALEMARKING" val="Years"/>
  <p:tag name="OTLRIGHTENDCAPSMARGINRIGHT" val="20"/>
  <p:tag name="OTLLEFTENDCAPSMARGINLEFT" val="39.50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ENDDATE" val="2022-10-21T23:59:00.000000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Weeks"/>
  <p:tag name="OTLTIMEBANDSCALEFORMAT" val="w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WORKINGDAYS" val="All"/>
  <p:tag name="OTLTIMEBANDELAPSEDTIMEEXTENSION" val="False"/>
  <p:tag name="OTLTIMEBANDUSETIME" val="False"/>
  <p:tag name="OTLTIMEBANDTIMECONFIGWORKDAYSTART" val="06:00:00"/>
  <p:tag name="OTLTIMEBANDTIMECONFIGWORKDAYEND" val="23:00:00"/>
  <p:tag name="OTLTIMEBANDAPPENDYEARONYEARCHANGE" val="False"/>
  <p:tag name="OTLTIMEBANDSCALEMARKING" val="Years"/>
  <p:tag name="OTLRIGHTENDCAPSMARGINRIGHT" val="20"/>
  <p:tag name="OTLLEFTENDCAPSMARGINLEFT" val="39.50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ENDDATE" val="2022-10-21T23:59:00.000000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Days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WORKINGDAYS" val="All"/>
  <p:tag name="OTLTIMEBANDELAPSEDTIMEEXTENSION" val="False"/>
  <p:tag name="OTLTIMEBANDUSETIME" val="False"/>
  <p:tag name="OTLTIMEBANDTIMECONFIGWORKDAYSTART" val="06:00:00"/>
  <p:tag name="OTLTIMEBANDTIMECONFIGWORKDAYEND" val="23:00:00"/>
  <p:tag name="OTLTIMEBANDAPPENDYEARONYEARCHANGE" val="False"/>
  <p:tag name="OTLTIMEBANDSCALEMARKING" val="Years"/>
  <p:tag name="OTLRIGHTENDCAPSMARGINRIGHT" val="20"/>
  <p:tag name="OTLLEFTENDCAPSMARGINLEFT" val="39.50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ENDDATE" val="2022-10-21T23:59:00.000000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ogress Summary 1"/>
  <p:tag name="OTLPOSITIONONTASK" val="None"/>
  <p:tag name="OTLRELATEDTASKID" val="00000000-0000-0000-0000-000000000000"/>
  <p:tag name="OTLDATE" val="2022-08-26T23:59:00.000000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ogress Summary 2"/>
  <p:tag name="OTLPOSITIONONTASK" val="None"/>
  <p:tag name="OTLRELATEDTASKID" val="00000000-0000-0000-0000-000000000000"/>
  <p:tag name="OTLDATE" val="2022-09-09T23:59:00.000000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ogress Summary 3"/>
  <p:tag name="OTLPOSITIONONTASK" val="None"/>
  <p:tag name="OTLRELATEDTASKID" val="00000000-0000-0000-0000-000000000000"/>
  <p:tag name="OTLDATE" val="2022-09-23T23:59:00.000000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ogress Summary 4"/>
  <p:tag name="OTLPOSITIONONTASK" val="None"/>
  <p:tag name="OTLRELATEDTASKID" val="00000000-0000-0000-0000-000000000000"/>
  <p:tag name="OTLDATE" val="2022-10-07T23:59:00.000000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oject Proposal"/>
  <p:tag name="OTLDATE" val="2022-08-19T23:59:00.0000000"/>
  <p:tag name="OTLPOSITIONONTASK" val="None"/>
  <p:tag name="OTLRELATEDTASKID" val="00000000-0000-0000-0000-00000000000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Data Visualisation Dashboard"/>
  <p:tag name="OTLPOSITIONONTASK" val="None"/>
  <p:tag name="OTLRELATEDTASKID" val="00000000-0000-0000-0000-000000000000"/>
  <p:tag name="OTLDATE" val="2022-10-18T23:59:00.000000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POSITIONONTASK" val="None"/>
  <p:tag name="OTLRELATEDTASKID" val="00000000-0000-0000-0000-000000000000"/>
  <p:tag name="OTLMTITLE" val="Project Presentation"/>
  <p:tag name="OTLDATE" val="2022-10-21T23:59:00.000000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Final Report"/>
  <p:tag name="OTLPOSITIONONTASK" val="None"/>
  <p:tag name="OTLRELATEDTASKID" val="00000000-0000-0000-0000-000000000000"/>
  <p:tag name="OTLDATE" val="2022-10-21T23:59:00.000000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Weeks"/>
  <p:tag name="OTLTIMEBANDSHAPETYPE" val="RectangleTimeband"/>
  <p:tag name="OTLTIMEBANDSHAPEHEIGHT" val="14.3999996185303"/>
  <p:tag name="OTLTIMEBANDSHAPEPADDINGLEFT" val="0"/>
  <p:tag name="OTLTIMEBANDTHREEDEFFECTS" val="Non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TIMEBANDFYSTARTMONTH" val="January"/>
  <p:tag name="OTLTIMEBANDSHOWFYLABEL" val="True"/>
  <p:tag name="OTLTIMEBANDUSESTARTINGOFTHEYEARFORFYNUMBERING" val="True"/>
  <p:tag name="OTLTIMEBANDELAPSEDTIMEEXTENSION" val="False"/>
  <p:tag name="OTLTIMEBANDCULTUREINFO" val="en-AU"/>
  <p:tag name="OTLTIMEBANDAUTODATERANGE" val="False"/>
  <p:tag name="OTLLEFTENDCAPSMARGINLEFT" val="96"/>
  <p:tag name="OTLTIMEBANDRESERVEDLEFTAREAWIDTH" val="76"/>
  <p:tag name="OTLTIMEBANDRESERVEDLEFTAREAISSET" val="True"/>
  <p:tag name="OTLTIMEBANDSCALEFORMAT" val="w"/>
  <p:tag name="OTLTIMEBANDSTARTDATE" val="2022-07-27T06:00:00.0000000"/>
  <p:tag name="OTLTIMEBANDENDDATE" val="2022-10-21T21:00:00.0000000"/>
  <p:tag name="OTLTIMEBANDQUICKPOSITION" val="Custom"/>
  <p:tag name="OTLTIMEBANDWORKINGDAYS" val="Al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Weeks"/>
  <p:tag name="OTLTIMEBANDSHAPETYPE" val="RectangleTimeband"/>
  <p:tag name="OTLTIMEBANDSHAPEHEIGHT" val="14.3999996185303"/>
  <p:tag name="OTLTIMEBANDSHAPEPADDINGLEFT" val="0"/>
  <p:tag name="OTLTIMEBANDTHREEDEFFECTS" val="Non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TIMEBANDFYSTARTMONTH" val="January"/>
  <p:tag name="OTLTIMEBANDSHOWFYLABEL" val="True"/>
  <p:tag name="OTLTIMEBANDUSESTARTINGOFTHEYEARFORFYNUMBERING" val="True"/>
  <p:tag name="OTLTIMEBANDELAPSEDTIMEEXTENSION" val="False"/>
  <p:tag name="OTLTIMEBANDCULTUREINFO" val="en-AU"/>
  <p:tag name="OTLTIMEBANDAUTODATERANGE" val="False"/>
  <p:tag name="OTLLEFTENDCAPSMARGINLEFT" val="96"/>
  <p:tag name="OTLTIMEBANDRESERVEDLEFTAREAWIDTH" val="76"/>
  <p:tag name="OTLTIMEBANDRESERVEDLEFTAREAISSET" val="True"/>
  <p:tag name="OTLTIMEBANDSTARTDATE" val="2022-07-27T06:00:00.0000000"/>
  <p:tag name="OTLTIMEBANDENDDATE" val="2022-10-21T21:00:00.0000000"/>
  <p:tag name="OTLTIMEBANDSCALEFORMAT" val="dd/MM"/>
  <p:tag name="OTLTIMEBANDQUICKPOSITION" val="Custom"/>
  <p:tag name="OTLTIMEBANDWORKINGDAYS" val="Al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POSITIONONTASK" val="None"/>
  <p:tag name="OTLRELATEDTASKID" val="00000000-0000-0000-0000-000000000000"/>
  <p:tag name="OTLMTITLE" val="Project Start"/>
  <p:tag name="OTLDATE" val="2022-08-08T11:59:00.000000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Client Meeting 1"/>
  <p:tag name="OTLDATE" val="2022-08-29T11:59:00.0000000"/>
  <p:tag name="OTLPOSITIONONTASK" val="None"/>
  <p:tag name="OTLRELATEDTASKID" val="00000000-0000-0000-0000-000000000000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Client Meeting 2"/>
  <p:tag name="OTLDATE" val="2022-09-12T11:59:00.0000000"/>
  <p:tag name="OTLPOSITIONONTASK" val="None"/>
  <p:tag name="OTLRELATEDTASKID" val="00000000-0000-0000-0000-000000000000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Client Meeting 3"/>
  <p:tag name="OTLDATE" val="2022-09-26T11:59:00.0000000"/>
  <p:tag name="OTLPOSITIONONTASK" val="None"/>
  <p:tag name="OTLRELATEDTASKID" val="00000000-0000-0000-0000-00000000000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Client Meeting 4"/>
  <p:tag name="OTLDATE" val="2022-10-10T11:59:00.0000000"/>
  <p:tag name="OTLPOSITIONONTASK" val="None"/>
  <p:tag name="OTLRELATEDTASKID" val="00000000-0000-0000-0000-000000000000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oject End"/>
  <p:tag name="OTLDATE" val="2022-10-21T11:59:00.0000000"/>
  <p:tag name="OTLPOSITIONONTASK" val="None"/>
  <p:tag name="OTLRELATEDTASKID" val="00000000-0000-0000-0000-000000000000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9-26T00:00:00.0000000Z"/>
  <p:tag name="OTLENDDATE" val="2022-10-19T23:59:00.0000000Z"/>
  <p:tag name="OTLDURATIONFORMAT" val="day"/>
  <p:tag name="OTLSPACING" val="10"/>
  <p:tag name="OTLSHAPETHICKNESSTYPE" val="Thin"/>
  <p:tag name="OTLPERCENTAGE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8-08T00:00:00.0000000Z"/>
  <p:tag name="OTLENDDATE" val="2022-08-27T23:59:00.0000000Z"/>
  <p:tag name="OTLPERCENTAGE" val="30"/>
  <p:tag name="OTLDURATIONFORMAT" val="day"/>
  <p:tag name="OTLSHAPETHICKNESSTYPE" val="Thin"/>
  <p:tag name="OTLSPACING" val="1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8-15T00:00:00.0000000Z"/>
  <p:tag name="OTLENDDATE" val="2022-08-29T23:59:00.0000000Z"/>
  <p:tag name="OTLDURATIONFORMAT" val="day"/>
  <p:tag name="OTLSPACING" val="10"/>
  <p:tag name="OTLSHAPETHICKNESSTYPE" val="Thin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8-22T00:00:00.0000000Z"/>
  <p:tag name="OTLDURATIONFORMAT" val="day"/>
  <p:tag name="OTLSPACING" val="10"/>
  <p:tag name="OTLSHAPETHICKNESSTYPE" val="Thin"/>
  <p:tag name="OTLENDDATE" val="2022-08-25T23:59:00.0000000Z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ENDDATE" val="2022-08-26T23:59:00.0000000Z"/>
  <p:tag name="OTLSTARTDATE" val="2022-08-23T00:00:00.0000000Z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ENDDATE" val="2022-10-17T23:59:00.0000000Z"/>
  <p:tag name="OTLPERCENTAGE" val="0"/>
  <p:tag name="OTLDURATIONFORMAT" val="day"/>
  <p:tag name="OTLSHAPETHICKNESSTYPE" val="Thin"/>
  <p:tag name="OTLSPACING" val="5"/>
  <p:tag name="OTLSTARTDATE" val="2022-10-03T00:00:00.0000000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9-26T00:00:00.0000000Z"/>
  <p:tag name="OTLENDDATE" val="2022-10-19T23:59:00.0000000Z"/>
  <p:tag name="OTLPERCENTAGE" val="0"/>
  <p:tag name="OTLDURATIONFORMAT" val="day"/>
  <p:tag name="OTLSHAPETHICKNESSTYPE" val="Thin"/>
  <p:tag name="OTLSPACING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ENDDATE" val="2022-10-10T23:59:00.0000000Z"/>
  <p:tag name="OTLDURATIONFORMAT" val="day"/>
  <p:tag name="OTLSPACING" val="3"/>
  <p:tag name="OTLSHAPETHICKNESSTYPE" val="Thin"/>
  <p:tag name="OTLSTARTDATE" val="2022-09-26T00:00:00.0000000Z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ENDDATE" val="2022-10-03T23:59:00.0000000Z"/>
  <p:tag name="OTLSTARTDATE" val="2022-08-26T00:00:00.0000000Z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ENDDATE" val="2022-10-03T23:59:00.0000000Z"/>
  <p:tag name="OTLSTARTDATE" val="2022-08-26T00:00:00.0000000Z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ENDDATE" val="2022-10-03T23:59:00.0000000Z"/>
  <p:tag name="OTLSTARTDATE" val="2022-08-26T00:00:00.0000000Z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HAPETHICKNESSTYPE" val="Thin"/>
  <p:tag name="OTLENDDATE" val="2022-10-03T23:59:00.0000000Z"/>
  <p:tag name="OTLSPACING" val="3"/>
  <p:tag name="OTLSTARTDATE" val="2022-08-26T00:00:00.0000000Z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ENDDATE" val="2022-10-03T23:59:00.0000000Z"/>
  <p:tag name="OTLDURATIONFORMAT" val="day"/>
  <p:tag name="OTLSPACING" val="3"/>
  <p:tag name="OTLSHAPETHICKNESSTYPE" val="Thin"/>
  <p:tag name="OTLSTARTDATE" val="2022-08-26T00:00:00.0000000Z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ENDDATE" val="2022-10-03T23:59:00.0000000Z"/>
  <p:tag name="OTLDURATIONFORMAT" val="day"/>
  <p:tag name="OTLSPACING" val="3"/>
  <p:tag name="OTLSHAPETHICKNESSTYPE" val="Thin"/>
  <p:tag name="OTLSTARTDATE" val="2022-08-26T00:00:00.0000000Z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STARTDATE" val="2022-08-17T00:00:00.0000000Z"/>
  <p:tag name="OTLENDDATE" val="2022-08-22T23:59:00.0000000Z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Belo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B2215B9B07440A043ED3EBAEA3345" ma:contentTypeVersion="7" ma:contentTypeDescription="Create a new document." ma:contentTypeScope="" ma:versionID="b30d60f76e098142c36a233c9971e6e4">
  <xsd:schema xmlns:xsd="http://www.w3.org/2001/XMLSchema" xmlns:xs="http://www.w3.org/2001/XMLSchema" xmlns:p="http://schemas.microsoft.com/office/2006/metadata/properties" xmlns:ns3="2df57fc8-6ab7-4ff1-b73b-42531215861c" xmlns:ns4="afde3bd7-1aea-4a27-908f-e1e86a7c8d03" targetNamespace="http://schemas.microsoft.com/office/2006/metadata/properties" ma:root="true" ma:fieldsID="db718b53e81e95389260d2a0fa91145d" ns3:_="" ns4:_="">
    <xsd:import namespace="2df57fc8-6ab7-4ff1-b73b-42531215861c"/>
    <xsd:import namespace="afde3bd7-1aea-4a27-908f-e1e86a7c8d0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f57fc8-6ab7-4ff1-b73b-42531215861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de3bd7-1aea-4a27-908f-e1e86a7c8d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5EC8C0-5113-4EFD-AE80-6BEE7563151B}">
  <ds:schemaRefs>
    <ds:schemaRef ds:uri="http://purl.org/dc/terms/"/>
    <ds:schemaRef ds:uri="afde3bd7-1aea-4a27-908f-e1e86a7c8d03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2df57fc8-6ab7-4ff1-b73b-42531215861c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9505F6C-6655-4394-A390-5D0FFB49AE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8F7469-99AB-4C92-B007-7C20A8B79B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f57fc8-6ab7-4ff1-b73b-42531215861c"/>
    <ds:schemaRef ds:uri="afde3bd7-1aea-4a27-908f-e1e86a7c8d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Widescreen</PresentationFormat>
  <Paragraphs>140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Franklin Gothic Medium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2022-08-14T10:22:25Z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0x010100062B2215B9B07440A043ED3EBAEA3345</vt:lpwstr>
  </property>
</Properties>
</file>