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2" r:id="rId5"/>
    <p:sldId id="263" r:id="rId6"/>
    <p:sldId id="264" r:id="rId7"/>
    <p:sldId id="258" r:id="rId8"/>
    <p:sldId id="265" r:id="rId9"/>
    <p:sldId id="260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77B02-9FA0-491D-A186-70A2537C523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43FF365-BFA4-490B-8ABA-46303E6BE24C}">
      <dgm:prSet/>
      <dgm:spPr/>
      <dgm:t>
        <a:bodyPr/>
        <a:lstStyle/>
        <a:p>
          <a:r>
            <a:rPr lang="en-AU" dirty="0"/>
            <a:t>Conduct exploratory data analysis</a:t>
          </a:r>
          <a:endParaRPr lang="en-US" dirty="0"/>
        </a:p>
      </dgm:t>
    </dgm:pt>
    <dgm:pt modelId="{36431403-8542-41F1-B3D2-408E358D4CBD}" type="parTrans" cxnId="{2BB01A14-0CC8-4C41-9DDB-5A7DCD55F551}">
      <dgm:prSet/>
      <dgm:spPr/>
      <dgm:t>
        <a:bodyPr/>
        <a:lstStyle/>
        <a:p>
          <a:endParaRPr lang="en-US"/>
        </a:p>
      </dgm:t>
    </dgm:pt>
    <dgm:pt modelId="{C9F41496-1D82-49D9-803C-3D29C1B914AA}" type="sibTrans" cxnId="{2BB01A14-0CC8-4C41-9DDB-5A7DCD55F5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6298935-A920-41BF-BDFA-6DF70CD44ECB}">
      <dgm:prSet/>
      <dgm:spPr/>
      <dgm:t>
        <a:bodyPr/>
        <a:lstStyle/>
        <a:p>
          <a:r>
            <a:rPr lang="en-AU"/>
            <a:t>Develop a research proposal</a:t>
          </a:r>
          <a:endParaRPr lang="en-US"/>
        </a:p>
      </dgm:t>
    </dgm:pt>
    <dgm:pt modelId="{B76DF061-65B7-4D0D-904D-8CF8EECF9EC2}" type="parTrans" cxnId="{51DDC22A-183A-4565-9B3F-B673010D3EB2}">
      <dgm:prSet/>
      <dgm:spPr/>
      <dgm:t>
        <a:bodyPr/>
        <a:lstStyle/>
        <a:p>
          <a:endParaRPr lang="en-US"/>
        </a:p>
      </dgm:t>
    </dgm:pt>
    <dgm:pt modelId="{A5A9D24F-B6FD-4085-9689-6198997A2FED}" type="sibTrans" cxnId="{51DDC22A-183A-4565-9B3F-B673010D3E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546A2E2-CDC4-4334-830C-531C031BBD25}">
      <dgm:prSet/>
      <dgm:spPr/>
      <dgm:t>
        <a:bodyPr/>
        <a:lstStyle/>
        <a:p>
          <a:r>
            <a:rPr lang="en-AU" dirty="0"/>
            <a:t>Complete a project delivery timeline</a:t>
          </a:r>
          <a:endParaRPr lang="en-US" dirty="0"/>
        </a:p>
      </dgm:t>
    </dgm:pt>
    <dgm:pt modelId="{1E58F2D8-E85B-4654-A06B-4E36A64757D5}" type="parTrans" cxnId="{11A5EEFC-E7E5-4299-B294-3986444D9070}">
      <dgm:prSet/>
      <dgm:spPr/>
      <dgm:t>
        <a:bodyPr/>
        <a:lstStyle/>
        <a:p>
          <a:endParaRPr lang="en-US"/>
        </a:p>
      </dgm:t>
    </dgm:pt>
    <dgm:pt modelId="{3F728F6E-4C07-45D8-AE2A-29486F4FD8D4}" type="sibTrans" cxnId="{11A5EEFC-E7E5-4299-B294-3986444D90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CB6B05-1B7B-4E0A-9CA0-1D30024EFBB6}">
      <dgm:prSet/>
      <dgm:spPr/>
      <dgm:t>
        <a:bodyPr/>
        <a:lstStyle/>
        <a:p>
          <a:r>
            <a:rPr lang="en-AU" dirty="0"/>
            <a:t>Complete a project management schedule</a:t>
          </a:r>
          <a:endParaRPr lang="en-US" dirty="0"/>
        </a:p>
      </dgm:t>
    </dgm:pt>
    <dgm:pt modelId="{6F82E82B-6E0F-4F5B-925D-A9B8B7A8ED5C}" type="parTrans" cxnId="{E518C83B-ABB7-4D32-9431-B7827F838CE3}">
      <dgm:prSet/>
      <dgm:spPr/>
      <dgm:t>
        <a:bodyPr/>
        <a:lstStyle/>
        <a:p>
          <a:endParaRPr lang="en-US"/>
        </a:p>
      </dgm:t>
    </dgm:pt>
    <dgm:pt modelId="{F54E4404-9D62-4983-95EF-EC9DB1432766}" type="sibTrans" cxnId="{E518C83B-ABB7-4D32-9431-B7827F838CE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2CD8D8E-C57C-4650-A4F0-50DB168EEE22}" type="pres">
      <dgm:prSet presAssocID="{FE077B02-9FA0-491D-A186-70A2537C523F}" presName="Name0" presStyleCnt="0">
        <dgm:presLayoutVars>
          <dgm:animLvl val="lvl"/>
          <dgm:resizeHandles val="exact"/>
        </dgm:presLayoutVars>
      </dgm:prSet>
      <dgm:spPr/>
    </dgm:pt>
    <dgm:pt modelId="{E54DA60B-AB84-4E61-82E4-285CE5495D4D}" type="pres">
      <dgm:prSet presAssocID="{243FF365-BFA4-490B-8ABA-46303E6BE24C}" presName="compositeNode" presStyleCnt="0">
        <dgm:presLayoutVars>
          <dgm:bulletEnabled val="1"/>
        </dgm:presLayoutVars>
      </dgm:prSet>
      <dgm:spPr/>
    </dgm:pt>
    <dgm:pt modelId="{51615486-D437-4CDE-B9E5-862B26DD736B}" type="pres">
      <dgm:prSet presAssocID="{243FF365-BFA4-490B-8ABA-46303E6BE24C}" presName="bgRect" presStyleLbl="bgAccFollowNode1" presStyleIdx="0" presStyleCnt="4"/>
      <dgm:spPr/>
    </dgm:pt>
    <dgm:pt modelId="{2BCFE12B-1864-4511-A17F-89E9A2A2F7D9}" type="pres">
      <dgm:prSet presAssocID="{C9F41496-1D82-49D9-803C-3D29C1B914A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9950784-34F0-4410-9CE7-44E969D4CE7B}" type="pres">
      <dgm:prSet presAssocID="{243FF365-BFA4-490B-8ABA-46303E6BE24C}" presName="bottomLine" presStyleLbl="alignNode1" presStyleIdx="1" presStyleCnt="8">
        <dgm:presLayoutVars/>
      </dgm:prSet>
      <dgm:spPr/>
    </dgm:pt>
    <dgm:pt modelId="{1B1CCF0B-1B5A-457E-AE99-3457592DAA86}" type="pres">
      <dgm:prSet presAssocID="{243FF365-BFA4-490B-8ABA-46303E6BE24C}" presName="nodeText" presStyleLbl="bgAccFollowNode1" presStyleIdx="0" presStyleCnt="4">
        <dgm:presLayoutVars>
          <dgm:bulletEnabled val="1"/>
        </dgm:presLayoutVars>
      </dgm:prSet>
      <dgm:spPr/>
    </dgm:pt>
    <dgm:pt modelId="{CEA30F62-6EE2-4C77-9144-E52CA4FFF8E8}" type="pres">
      <dgm:prSet presAssocID="{C9F41496-1D82-49D9-803C-3D29C1B914AA}" presName="sibTrans" presStyleCnt="0"/>
      <dgm:spPr/>
    </dgm:pt>
    <dgm:pt modelId="{7A533B05-4CFF-44C2-87C8-60FBC6E309B8}" type="pres">
      <dgm:prSet presAssocID="{96298935-A920-41BF-BDFA-6DF70CD44ECB}" presName="compositeNode" presStyleCnt="0">
        <dgm:presLayoutVars>
          <dgm:bulletEnabled val="1"/>
        </dgm:presLayoutVars>
      </dgm:prSet>
      <dgm:spPr/>
    </dgm:pt>
    <dgm:pt modelId="{346B134F-9C2A-4CF5-85EB-28BA237C1C6B}" type="pres">
      <dgm:prSet presAssocID="{96298935-A920-41BF-BDFA-6DF70CD44ECB}" presName="bgRect" presStyleLbl="bgAccFollowNode1" presStyleIdx="1" presStyleCnt="4"/>
      <dgm:spPr/>
    </dgm:pt>
    <dgm:pt modelId="{D64B5006-6849-4B0A-A15A-7D399B2953DE}" type="pres">
      <dgm:prSet presAssocID="{A5A9D24F-B6FD-4085-9689-6198997A2FE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F861480-751A-4564-B18B-9C468FC8949E}" type="pres">
      <dgm:prSet presAssocID="{96298935-A920-41BF-BDFA-6DF70CD44ECB}" presName="bottomLine" presStyleLbl="alignNode1" presStyleIdx="3" presStyleCnt="8">
        <dgm:presLayoutVars/>
      </dgm:prSet>
      <dgm:spPr/>
    </dgm:pt>
    <dgm:pt modelId="{4226282D-83D6-4CF8-B7BC-FB763703205D}" type="pres">
      <dgm:prSet presAssocID="{96298935-A920-41BF-BDFA-6DF70CD44ECB}" presName="nodeText" presStyleLbl="bgAccFollowNode1" presStyleIdx="1" presStyleCnt="4">
        <dgm:presLayoutVars>
          <dgm:bulletEnabled val="1"/>
        </dgm:presLayoutVars>
      </dgm:prSet>
      <dgm:spPr/>
    </dgm:pt>
    <dgm:pt modelId="{2FE12003-CA83-407E-B716-29C72802A166}" type="pres">
      <dgm:prSet presAssocID="{A5A9D24F-B6FD-4085-9689-6198997A2FED}" presName="sibTrans" presStyleCnt="0"/>
      <dgm:spPr/>
    </dgm:pt>
    <dgm:pt modelId="{E896B028-2426-4DFA-8413-8012A2F2629D}" type="pres">
      <dgm:prSet presAssocID="{D546A2E2-CDC4-4334-830C-531C031BBD25}" presName="compositeNode" presStyleCnt="0">
        <dgm:presLayoutVars>
          <dgm:bulletEnabled val="1"/>
        </dgm:presLayoutVars>
      </dgm:prSet>
      <dgm:spPr/>
    </dgm:pt>
    <dgm:pt modelId="{8B01FFF4-6C5C-4CA7-98BC-9CE39E8D212C}" type="pres">
      <dgm:prSet presAssocID="{D546A2E2-CDC4-4334-830C-531C031BBD25}" presName="bgRect" presStyleLbl="bgAccFollowNode1" presStyleIdx="2" presStyleCnt="4"/>
      <dgm:spPr/>
    </dgm:pt>
    <dgm:pt modelId="{5C85EB04-4ABD-4F3D-8463-73FDE6518419}" type="pres">
      <dgm:prSet presAssocID="{3F728F6E-4C07-45D8-AE2A-29486F4FD8D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AACD750-F27D-4F7A-8CA3-D54E45C16AF3}" type="pres">
      <dgm:prSet presAssocID="{D546A2E2-CDC4-4334-830C-531C031BBD25}" presName="bottomLine" presStyleLbl="alignNode1" presStyleIdx="5" presStyleCnt="8">
        <dgm:presLayoutVars/>
      </dgm:prSet>
      <dgm:spPr/>
    </dgm:pt>
    <dgm:pt modelId="{523A8C59-F3B2-48A6-9C1B-2E36692D5E5F}" type="pres">
      <dgm:prSet presAssocID="{D546A2E2-CDC4-4334-830C-531C031BBD25}" presName="nodeText" presStyleLbl="bgAccFollowNode1" presStyleIdx="2" presStyleCnt="4">
        <dgm:presLayoutVars>
          <dgm:bulletEnabled val="1"/>
        </dgm:presLayoutVars>
      </dgm:prSet>
      <dgm:spPr/>
    </dgm:pt>
    <dgm:pt modelId="{31D4F3E7-0D08-451D-A92A-E511CF4C71B1}" type="pres">
      <dgm:prSet presAssocID="{3F728F6E-4C07-45D8-AE2A-29486F4FD8D4}" presName="sibTrans" presStyleCnt="0"/>
      <dgm:spPr/>
    </dgm:pt>
    <dgm:pt modelId="{98B5D2C3-89CF-4900-9E70-6D9C844E9A93}" type="pres">
      <dgm:prSet presAssocID="{5ECB6B05-1B7B-4E0A-9CA0-1D30024EFBB6}" presName="compositeNode" presStyleCnt="0">
        <dgm:presLayoutVars>
          <dgm:bulletEnabled val="1"/>
        </dgm:presLayoutVars>
      </dgm:prSet>
      <dgm:spPr/>
    </dgm:pt>
    <dgm:pt modelId="{5EA87C77-3B4F-4522-9F8F-3F83725E21F4}" type="pres">
      <dgm:prSet presAssocID="{5ECB6B05-1B7B-4E0A-9CA0-1D30024EFBB6}" presName="bgRect" presStyleLbl="bgAccFollowNode1" presStyleIdx="3" presStyleCnt="4"/>
      <dgm:spPr/>
    </dgm:pt>
    <dgm:pt modelId="{DB1CACB5-D68B-43B0-A121-7EA85D931795}" type="pres">
      <dgm:prSet presAssocID="{F54E4404-9D62-4983-95EF-EC9DB143276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5C775AB-F301-404B-B26E-E807EC1D5BFC}" type="pres">
      <dgm:prSet presAssocID="{5ECB6B05-1B7B-4E0A-9CA0-1D30024EFBB6}" presName="bottomLine" presStyleLbl="alignNode1" presStyleIdx="7" presStyleCnt="8">
        <dgm:presLayoutVars/>
      </dgm:prSet>
      <dgm:spPr/>
    </dgm:pt>
    <dgm:pt modelId="{9DC6553E-9683-42D0-8732-DD770E6C5585}" type="pres">
      <dgm:prSet presAssocID="{5ECB6B05-1B7B-4E0A-9CA0-1D30024EFBB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9BD920A-D73A-4FCF-8A00-1E5F97BE40C8}" type="presOf" srcId="{A5A9D24F-B6FD-4085-9689-6198997A2FED}" destId="{D64B5006-6849-4B0A-A15A-7D399B2953DE}" srcOrd="0" destOrd="0" presId="urn:microsoft.com/office/officeart/2016/7/layout/BasicLinearProcessNumbered"/>
    <dgm:cxn modelId="{303D2A0B-524F-4217-906C-402792F30493}" type="presOf" srcId="{F54E4404-9D62-4983-95EF-EC9DB1432766}" destId="{DB1CACB5-D68B-43B0-A121-7EA85D931795}" srcOrd="0" destOrd="0" presId="urn:microsoft.com/office/officeart/2016/7/layout/BasicLinearProcessNumbered"/>
    <dgm:cxn modelId="{2BB01A14-0CC8-4C41-9DDB-5A7DCD55F551}" srcId="{FE077B02-9FA0-491D-A186-70A2537C523F}" destId="{243FF365-BFA4-490B-8ABA-46303E6BE24C}" srcOrd="0" destOrd="0" parTransId="{36431403-8542-41F1-B3D2-408E358D4CBD}" sibTransId="{C9F41496-1D82-49D9-803C-3D29C1B914AA}"/>
    <dgm:cxn modelId="{51DDC22A-183A-4565-9B3F-B673010D3EB2}" srcId="{FE077B02-9FA0-491D-A186-70A2537C523F}" destId="{96298935-A920-41BF-BDFA-6DF70CD44ECB}" srcOrd="1" destOrd="0" parTransId="{B76DF061-65B7-4D0D-904D-8CF8EECF9EC2}" sibTransId="{A5A9D24F-B6FD-4085-9689-6198997A2FED}"/>
    <dgm:cxn modelId="{FB4CB62D-8209-4BBB-B67C-9856C0D38171}" type="presOf" srcId="{243FF365-BFA4-490B-8ABA-46303E6BE24C}" destId="{51615486-D437-4CDE-B9E5-862B26DD736B}" srcOrd="0" destOrd="0" presId="urn:microsoft.com/office/officeart/2016/7/layout/BasicLinearProcessNumbered"/>
    <dgm:cxn modelId="{73408F33-BF87-48AD-AC0F-1594573397B9}" type="presOf" srcId="{3F728F6E-4C07-45D8-AE2A-29486F4FD8D4}" destId="{5C85EB04-4ABD-4F3D-8463-73FDE6518419}" srcOrd="0" destOrd="0" presId="urn:microsoft.com/office/officeart/2016/7/layout/BasicLinearProcessNumbered"/>
    <dgm:cxn modelId="{E518C83B-ABB7-4D32-9431-B7827F838CE3}" srcId="{FE077B02-9FA0-491D-A186-70A2537C523F}" destId="{5ECB6B05-1B7B-4E0A-9CA0-1D30024EFBB6}" srcOrd="3" destOrd="0" parTransId="{6F82E82B-6E0F-4F5B-925D-A9B8B7A8ED5C}" sibTransId="{F54E4404-9D62-4983-95EF-EC9DB1432766}"/>
    <dgm:cxn modelId="{8D42875C-1D04-403F-99F1-C0742E81E4AE}" type="presOf" srcId="{D546A2E2-CDC4-4334-830C-531C031BBD25}" destId="{523A8C59-F3B2-48A6-9C1B-2E36692D5E5F}" srcOrd="1" destOrd="0" presId="urn:microsoft.com/office/officeart/2016/7/layout/BasicLinearProcessNumbered"/>
    <dgm:cxn modelId="{50253769-7E20-4305-9AD3-22A5C2B05554}" type="presOf" srcId="{96298935-A920-41BF-BDFA-6DF70CD44ECB}" destId="{346B134F-9C2A-4CF5-85EB-28BA237C1C6B}" srcOrd="0" destOrd="0" presId="urn:microsoft.com/office/officeart/2016/7/layout/BasicLinearProcessNumbered"/>
    <dgm:cxn modelId="{9781984C-508E-4214-9535-48BBD223C393}" type="presOf" srcId="{5ECB6B05-1B7B-4E0A-9CA0-1D30024EFBB6}" destId="{5EA87C77-3B4F-4522-9F8F-3F83725E21F4}" srcOrd="0" destOrd="0" presId="urn:microsoft.com/office/officeart/2016/7/layout/BasicLinearProcessNumbered"/>
    <dgm:cxn modelId="{C0B3C28E-4C2F-4F5D-9DD1-E7BC635297E6}" type="presOf" srcId="{96298935-A920-41BF-BDFA-6DF70CD44ECB}" destId="{4226282D-83D6-4CF8-B7BC-FB763703205D}" srcOrd="1" destOrd="0" presId="urn:microsoft.com/office/officeart/2016/7/layout/BasicLinearProcessNumbered"/>
    <dgm:cxn modelId="{41AE0C9F-5B3A-4839-A94C-CF500ECFD7AB}" type="presOf" srcId="{D546A2E2-CDC4-4334-830C-531C031BBD25}" destId="{8B01FFF4-6C5C-4CA7-98BC-9CE39E8D212C}" srcOrd="0" destOrd="0" presId="urn:microsoft.com/office/officeart/2016/7/layout/BasicLinearProcessNumbered"/>
    <dgm:cxn modelId="{2A2E9DAE-6B77-4BC1-B4FC-6AD89ECBA7BA}" type="presOf" srcId="{C9F41496-1D82-49D9-803C-3D29C1B914AA}" destId="{2BCFE12B-1864-4511-A17F-89E9A2A2F7D9}" srcOrd="0" destOrd="0" presId="urn:microsoft.com/office/officeart/2016/7/layout/BasicLinearProcessNumbered"/>
    <dgm:cxn modelId="{379965C8-1AD1-436C-B0F5-05737F8952CC}" type="presOf" srcId="{5ECB6B05-1B7B-4E0A-9CA0-1D30024EFBB6}" destId="{9DC6553E-9683-42D0-8732-DD770E6C5585}" srcOrd="1" destOrd="0" presId="urn:microsoft.com/office/officeart/2016/7/layout/BasicLinearProcessNumbered"/>
    <dgm:cxn modelId="{67060EEA-60F3-4F76-BB25-319343837694}" type="presOf" srcId="{FE077B02-9FA0-491D-A186-70A2537C523F}" destId="{32CD8D8E-C57C-4650-A4F0-50DB168EEE22}" srcOrd="0" destOrd="0" presId="urn:microsoft.com/office/officeart/2016/7/layout/BasicLinearProcessNumbered"/>
    <dgm:cxn modelId="{B2BFE8FA-437C-4069-8115-767E1E95801C}" type="presOf" srcId="{243FF365-BFA4-490B-8ABA-46303E6BE24C}" destId="{1B1CCF0B-1B5A-457E-AE99-3457592DAA86}" srcOrd="1" destOrd="0" presId="urn:microsoft.com/office/officeart/2016/7/layout/BasicLinearProcessNumbered"/>
    <dgm:cxn modelId="{11A5EEFC-E7E5-4299-B294-3986444D9070}" srcId="{FE077B02-9FA0-491D-A186-70A2537C523F}" destId="{D546A2E2-CDC4-4334-830C-531C031BBD25}" srcOrd="2" destOrd="0" parTransId="{1E58F2D8-E85B-4654-A06B-4E36A64757D5}" sibTransId="{3F728F6E-4C07-45D8-AE2A-29486F4FD8D4}"/>
    <dgm:cxn modelId="{2CE18F08-FE2B-40A5-B00C-22B43E217FE6}" type="presParOf" srcId="{32CD8D8E-C57C-4650-A4F0-50DB168EEE22}" destId="{E54DA60B-AB84-4E61-82E4-285CE5495D4D}" srcOrd="0" destOrd="0" presId="urn:microsoft.com/office/officeart/2016/7/layout/BasicLinearProcessNumbered"/>
    <dgm:cxn modelId="{6F9AE562-196A-49E4-A8E6-D4E1D1E4078F}" type="presParOf" srcId="{E54DA60B-AB84-4E61-82E4-285CE5495D4D}" destId="{51615486-D437-4CDE-B9E5-862B26DD736B}" srcOrd="0" destOrd="0" presId="urn:microsoft.com/office/officeart/2016/7/layout/BasicLinearProcessNumbered"/>
    <dgm:cxn modelId="{DD0614CF-C355-4C62-B552-9835618654FE}" type="presParOf" srcId="{E54DA60B-AB84-4E61-82E4-285CE5495D4D}" destId="{2BCFE12B-1864-4511-A17F-89E9A2A2F7D9}" srcOrd="1" destOrd="0" presId="urn:microsoft.com/office/officeart/2016/7/layout/BasicLinearProcessNumbered"/>
    <dgm:cxn modelId="{8FB9BFA1-DCFB-403A-9DE2-25843659C62A}" type="presParOf" srcId="{E54DA60B-AB84-4E61-82E4-285CE5495D4D}" destId="{59950784-34F0-4410-9CE7-44E969D4CE7B}" srcOrd="2" destOrd="0" presId="urn:microsoft.com/office/officeart/2016/7/layout/BasicLinearProcessNumbered"/>
    <dgm:cxn modelId="{893AB084-4EF8-4831-8EE5-69839F47CFC7}" type="presParOf" srcId="{E54DA60B-AB84-4E61-82E4-285CE5495D4D}" destId="{1B1CCF0B-1B5A-457E-AE99-3457592DAA86}" srcOrd="3" destOrd="0" presId="urn:microsoft.com/office/officeart/2016/7/layout/BasicLinearProcessNumbered"/>
    <dgm:cxn modelId="{813A407D-A835-45A1-9FD6-002CBD93DDA1}" type="presParOf" srcId="{32CD8D8E-C57C-4650-A4F0-50DB168EEE22}" destId="{CEA30F62-6EE2-4C77-9144-E52CA4FFF8E8}" srcOrd="1" destOrd="0" presId="urn:microsoft.com/office/officeart/2016/7/layout/BasicLinearProcessNumbered"/>
    <dgm:cxn modelId="{9281A5CF-0E36-4690-906C-F122F9393BBD}" type="presParOf" srcId="{32CD8D8E-C57C-4650-A4F0-50DB168EEE22}" destId="{7A533B05-4CFF-44C2-87C8-60FBC6E309B8}" srcOrd="2" destOrd="0" presId="urn:microsoft.com/office/officeart/2016/7/layout/BasicLinearProcessNumbered"/>
    <dgm:cxn modelId="{28E6D600-00FF-40B2-9A9F-1A105E6DCB7C}" type="presParOf" srcId="{7A533B05-4CFF-44C2-87C8-60FBC6E309B8}" destId="{346B134F-9C2A-4CF5-85EB-28BA237C1C6B}" srcOrd="0" destOrd="0" presId="urn:microsoft.com/office/officeart/2016/7/layout/BasicLinearProcessNumbered"/>
    <dgm:cxn modelId="{EEB23E34-AA0E-4B00-9B13-D87F037AF69E}" type="presParOf" srcId="{7A533B05-4CFF-44C2-87C8-60FBC6E309B8}" destId="{D64B5006-6849-4B0A-A15A-7D399B2953DE}" srcOrd="1" destOrd="0" presId="urn:microsoft.com/office/officeart/2016/7/layout/BasicLinearProcessNumbered"/>
    <dgm:cxn modelId="{D9372D6E-A9F9-490D-A318-ADB1AF247F3F}" type="presParOf" srcId="{7A533B05-4CFF-44C2-87C8-60FBC6E309B8}" destId="{EF861480-751A-4564-B18B-9C468FC8949E}" srcOrd="2" destOrd="0" presId="urn:microsoft.com/office/officeart/2016/7/layout/BasicLinearProcessNumbered"/>
    <dgm:cxn modelId="{9C2F2A2B-F792-4B69-A79A-6FE5A682A245}" type="presParOf" srcId="{7A533B05-4CFF-44C2-87C8-60FBC6E309B8}" destId="{4226282D-83D6-4CF8-B7BC-FB763703205D}" srcOrd="3" destOrd="0" presId="urn:microsoft.com/office/officeart/2016/7/layout/BasicLinearProcessNumbered"/>
    <dgm:cxn modelId="{B2B59C90-5E26-4D49-99BB-4735E675F2D8}" type="presParOf" srcId="{32CD8D8E-C57C-4650-A4F0-50DB168EEE22}" destId="{2FE12003-CA83-407E-B716-29C72802A166}" srcOrd="3" destOrd="0" presId="urn:microsoft.com/office/officeart/2016/7/layout/BasicLinearProcessNumbered"/>
    <dgm:cxn modelId="{F855E977-6572-4377-A6E0-5B70F8B90313}" type="presParOf" srcId="{32CD8D8E-C57C-4650-A4F0-50DB168EEE22}" destId="{E896B028-2426-4DFA-8413-8012A2F2629D}" srcOrd="4" destOrd="0" presId="urn:microsoft.com/office/officeart/2016/7/layout/BasicLinearProcessNumbered"/>
    <dgm:cxn modelId="{D2F081C0-5CF1-44DF-B43F-CDC059F5D727}" type="presParOf" srcId="{E896B028-2426-4DFA-8413-8012A2F2629D}" destId="{8B01FFF4-6C5C-4CA7-98BC-9CE39E8D212C}" srcOrd="0" destOrd="0" presId="urn:microsoft.com/office/officeart/2016/7/layout/BasicLinearProcessNumbered"/>
    <dgm:cxn modelId="{7954948A-1F69-49C9-9DFC-638A649F6A8D}" type="presParOf" srcId="{E896B028-2426-4DFA-8413-8012A2F2629D}" destId="{5C85EB04-4ABD-4F3D-8463-73FDE6518419}" srcOrd="1" destOrd="0" presId="urn:microsoft.com/office/officeart/2016/7/layout/BasicLinearProcessNumbered"/>
    <dgm:cxn modelId="{902B1BD0-A00B-4A89-B7C2-31D6B4B8D374}" type="presParOf" srcId="{E896B028-2426-4DFA-8413-8012A2F2629D}" destId="{0AACD750-F27D-4F7A-8CA3-D54E45C16AF3}" srcOrd="2" destOrd="0" presId="urn:microsoft.com/office/officeart/2016/7/layout/BasicLinearProcessNumbered"/>
    <dgm:cxn modelId="{9B066861-023A-4F7E-81F7-2F8A7FB8A2E0}" type="presParOf" srcId="{E896B028-2426-4DFA-8413-8012A2F2629D}" destId="{523A8C59-F3B2-48A6-9C1B-2E36692D5E5F}" srcOrd="3" destOrd="0" presId="urn:microsoft.com/office/officeart/2016/7/layout/BasicLinearProcessNumbered"/>
    <dgm:cxn modelId="{AAA8D5C8-FBCC-445E-8980-6D2F7BAEC9A6}" type="presParOf" srcId="{32CD8D8E-C57C-4650-A4F0-50DB168EEE22}" destId="{31D4F3E7-0D08-451D-A92A-E511CF4C71B1}" srcOrd="5" destOrd="0" presId="urn:microsoft.com/office/officeart/2016/7/layout/BasicLinearProcessNumbered"/>
    <dgm:cxn modelId="{292BE9F5-7E29-4340-9427-A164928710C3}" type="presParOf" srcId="{32CD8D8E-C57C-4650-A4F0-50DB168EEE22}" destId="{98B5D2C3-89CF-4900-9E70-6D9C844E9A93}" srcOrd="6" destOrd="0" presId="urn:microsoft.com/office/officeart/2016/7/layout/BasicLinearProcessNumbered"/>
    <dgm:cxn modelId="{8E5A584B-2A55-49F1-A647-FAF5C51DC0E1}" type="presParOf" srcId="{98B5D2C3-89CF-4900-9E70-6D9C844E9A93}" destId="{5EA87C77-3B4F-4522-9F8F-3F83725E21F4}" srcOrd="0" destOrd="0" presId="urn:microsoft.com/office/officeart/2016/7/layout/BasicLinearProcessNumbered"/>
    <dgm:cxn modelId="{3D48B847-C95F-43D7-BA2A-717BF2194B20}" type="presParOf" srcId="{98B5D2C3-89CF-4900-9E70-6D9C844E9A93}" destId="{DB1CACB5-D68B-43B0-A121-7EA85D931795}" srcOrd="1" destOrd="0" presId="urn:microsoft.com/office/officeart/2016/7/layout/BasicLinearProcessNumbered"/>
    <dgm:cxn modelId="{3B281314-4DD8-4840-AA30-8307F67520A3}" type="presParOf" srcId="{98B5D2C3-89CF-4900-9E70-6D9C844E9A93}" destId="{35C775AB-F301-404B-B26E-E807EC1D5BFC}" srcOrd="2" destOrd="0" presId="urn:microsoft.com/office/officeart/2016/7/layout/BasicLinearProcessNumbered"/>
    <dgm:cxn modelId="{ED77DF31-14A0-4ADB-A3A0-D11E6FE22155}" type="presParOf" srcId="{98B5D2C3-89CF-4900-9E70-6D9C844E9A93}" destId="{9DC6553E-9683-42D0-8732-DD770E6C55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15486-D437-4CDE-B9E5-862B26DD736B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Conduct exploratory data analysis</a:t>
          </a:r>
          <a:endParaRPr lang="en-US" sz="2400" kern="1200" dirty="0"/>
        </a:p>
      </dsp:txBody>
      <dsp:txXfrm>
        <a:off x="3080" y="1765067"/>
        <a:ext cx="2444055" cy="2053006"/>
      </dsp:txXfrm>
    </dsp:sp>
    <dsp:sp modelId="{2BCFE12B-1864-4511-A17F-89E9A2A2F7D9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59950784-34F0-4410-9CE7-44E969D4CE7B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134F-9C2A-4CF5-85EB-28BA237C1C6B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Develop a research proposal</a:t>
          </a:r>
          <a:endParaRPr lang="en-US" sz="2400" kern="1200"/>
        </a:p>
      </dsp:txBody>
      <dsp:txXfrm>
        <a:off x="2691541" y="1765067"/>
        <a:ext cx="2444055" cy="2053006"/>
      </dsp:txXfrm>
    </dsp:sp>
    <dsp:sp modelId="{D64B5006-6849-4B0A-A15A-7D399B2953DE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EF861480-751A-4564-B18B-9C468FC8949E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FFF4-6C5C-4CA7-98BC-9CE39E8D212C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Complete a project delivery timeline</a:t>
          </a:r>
          <a:endParaRPr lang="en-US" sz="2400" kern="1200" dirty="0"/>
        </a:p>
      </dsp:txBody>
      <dsp:txXfrm>
        <a:off x="5380002" y="1765067"/>
        <a:ext cx="2444055" cy="2053006"/>
      </dsp:txXfrm>
    </dsp:sp>
    <dsp:sp modelId="{5C85EB04-4ABD-4F3D-8463-73FDE651841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0AACD750-F27D-4F7A-8CA3-D54E45C16AF3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87C77-3B4F-4522-9F8F-3F83725E21F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Complete a project management schedule</a:t>
          </a:r>
          <a:endParaRPr lang="en-US" sz="2400" kern="1200" dirty="0"/>
        </a:p>
      </dsp:txBody>
      <dsp:txXfrm>
        <a:off x="8068463" y="1765067"/>
        <a:ext cx="2444055" cy="2053006"/>
      </dsp:txXfrm>
    </dsp:sp>
    <dsp:sp modelId="{DB1CACB5-D68B-43B0-A121-7EA85D931795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35C775AB-F301-404B-B26E-E807EC1D5BFC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36D-1D99-F633-91CF-56A90F4F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107C5-D789-67A3-7B15-0BBE61B6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3B3A-7A98-074E-8897-E15E427B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8D4F-0A44-5F33-9B89-119CAA47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02B7-F711-E0FC-EFE8-81E9007F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3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1D51-2C14-7061-7F57-1C68D725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F38AC-5EE9-BC5F-89B1-7E2AB5DA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E447-92AD-145E-1115-AC7FDD1D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D15B-CE9F-1B79-937A-63BA6400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08DE-EF08-6320-B18B-2F9C22F6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0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3189C-84EE-0591-7DDF-FE2CF18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425-455A-A1BD-F81A-50B488599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9E81-8B63-5818-D11D-7F1DF3A5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5386-7EC7-F27E-C4AA-54EDA9D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2DC6-7B74-568C-2280-6AFB42C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2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B1E4-13D3-B4B5-23F9-690C508A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7B7-E5E7-8AB9-0F01-84DBF274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A12E-7FCC-CE4D-65EC-0D175F0F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2C83-F474-8C33-A130-13FE56F7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5C6B-2623-57CF-3890-BF85A381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9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B6DD-5E2F-5A0F-4122-6BB9A52F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AA7F8-63E9-4174-24AB-C7880433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A91D-8519-9FC2-507A-26DDC551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6261-6B3C-8F6D-7ECB-0438265C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0B48-4CF8-2B8B-EFCA-08168B3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1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15EA-4491-01DD-0350-5E19CFE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DAD-F22E-C4AA-0527-22390F30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98B84-E178-907C-06FD-987D0D24E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9CA6-7F41-EA3D-6B60-D67A97C6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AAF5-01C8-EAAD-4A4E-708451B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1EB4-A508-374D-91ED-67850DC2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53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6D5A-3514-6514-7706-58E5E6AE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E988-3316-11A3-62E8-CE0BA933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5DFA-614B-E026-12EF-CDB7F2AC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271D2-8C3B-576A-EFFC-080473F8F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6ADE9-5DF0-5AD7-DD3E-87AFCA28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0CCA-8E8E-6CB3-C2E2-D8284A3E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9C44D-B135-341D-604F-561AF83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1ACF6-DE54-0A23-E9D5-EC00414C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8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6B3B-EA17-8196-0D8C-09908591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700BD-3AEF-2AC8-C74D-8085568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7705E-A98C-B6E2-00D3-520FA388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96B6A-0C22-0065-0043-3ECEA79A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9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BAD04-2BBF-F6A8-E885-4C951F7D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2B659-F5EC-D600-0E5D-50629BAB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60CA8-F743-AAC8-1D19-30241C94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6A70-B6E1-857D-7CC6-B3C7A950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659C-B66C-79A5-61A9-781F8B0E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DE627-7936-EBD3-2872-2F4978C3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5280-7941-B9F1-8394-19FF2C12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ADB9-648C-3D94-E0D7-D2C9421F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B01B6-2EB9-4BB7-C90F-A07F64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51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88C9-AB51-97EF-66A4-A4BEA5C6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458A6-3DF7-73D5-798E-D1DDBE7A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0147-C166-BAE0-EBAD-6992833F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7ACB-C5B0-1B2A-8D36-34C34AA5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3D86-AA41-98FD-B904-222A308A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40E2A-9D8B-9C77-3C9E-09415548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4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7C6D0-F872-85F8-429C-9FB7DA7E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3333-56E0-3123-D3CC-92041B79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950D-189F-E4CD-D7B0-D435CDBFF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AD24-8FD5-48C1-8089-43007C8854E8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909E-0483-0C91-2713-F076AA13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269D-2673-0DDF-5F78-CF6A514CB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4BBB-CE80-4710-B64A-1277B8A1F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93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63973-0317-C4DA-705A-3499D33D0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868" y="2894029"/>
            <a:ext cx="4250182" cy="1069940"/>
          </a:xfrm>
        </p:spPr>
        <p:txBody>
          <a:bodyPr anchor="ctr">
            <a:normAutofit/>
          </a:bodyPr>
          <a:lstStyle/>
          <a:p>
            <a:pPr algn="l"/>
            <a:r>
              <a:rPr lang="en-AU" sz="4800" dirty="0">
                <a:solidFill>
                  <a:schemeClr val="bg1"/>
                </a:solidFill>
              </a:rPr>
              <a:t>Client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9E183-69CF-A190-AA6E-63EA0581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AU" sz="2000" dirty="0">
                <a:solidFill>
                  <a:srgbClr val="FFC000"/>
                </a:solidFill>
              </a:rPr>
              <a:t>Dr. Robyn Choi</a:t>
            </a:r>
          </a:p>
          <a:p>
            <a:pPr algn="r"/>
            <a:r>
              <a:rPr lang="en-AU" sz="2000" dirty="0">
                <a:solidFill>
                  <a:srgbClr val="FFC000"/>
                </a:solidFill>
              </a:rPr>
              <a:t>Dr. Chris Gonzalez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14A4049-13C0-A0A6-9742-FB1209C2C127}"/>
              </a:ext>
            </a:extLst>
          </p:cNvPr>
          <p:cNvSpPr txBox="1">
            <a:spLocks/>
          </p:cNvSpPr>
          <p:nvPr/>
        </p:nvSpPr>
        <p:spPr>
          <a:xfrm>
            <a:off x="10132358" y="5892800"/>
            <a:ext cx="1458277" cy="457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800" i="1" dirty="0">
                <a:solidFill>
                  <a:schemeClr val="bg1"/>
                </a:solidFill>
              </a:rPr>
              <a:t>3</a:t>
            </a:r>
            <a:r>
              <a:rPr lang="en-AU" sz="1800" i="1" baseline="30000" dirty="0">
                <a:solidFill>
                  <a:schemeClr val="bg1"/>
                </a:solidFill>
              </a:rPr>
              <a:t>rd</a:t>
            </a:r>
            <a:r>
              <a:rPr lang="en-AU" sz="1800" i="1" dirty="0">
                <a:solidFill>
                  <a:schemeClr val="bg1"/>
                </a:solidFill>
              </a:rPr>
              <a:t> August 2022</a:t>
            </a:r>
          </a:p>
        </p:txBody>
      </p:sp>
    </p:spTree>
    <p:extLst>
      <p:ext uri="{BB962C8B-B14F-4D97-AF65-F5344CB8AC3E}">
        <p14:creationId xmlns:p14="http://schemas.microsoft.com/office/powerpoint/2010/main" val="27997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A995-CB2D-1874-BB45-386F327E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AU" sz="520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92E68-75F1-65EA-0D92-3F5D40404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67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63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7AE0-51D8-1C40-0A76-63531ABB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C656-D94C-1B3C-652B-BACE8948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and agree on schedule for progress meeting</a:t>
            </a:r>
          </a:p>
          <a:p>
            <a:r>
              <a:rPr lang="en-AU" dirty="0"/>
              <a:t>Actions to take are for:</a:t>
            </a:r>
          </a:p>
          <a:p>
            <a:pPr lvl="1"/>
            <a:r>
              <a:rPr lang="en-AU" dirty="0"/>
              <a:t>Team – </a:t>
            </a:r>
          </a:p>
          <a:p>
            <a:pPr lvl="1"/>
            <a:r>
              <a:rPr lang="en-AU" dirty="0"/>
              <a:t>Client –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4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11B73-D208-4AB0-BC63-37CCE40C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409153"/>
            <a:ext cx="11212490" cy="6039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B28B9-BDD2-DE3F-4648-66B640E4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080" y="688947"/>
            <a:ext cx="2715004" cy="400106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30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110B3-3C42-F178-09B5-C0756A49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EAR 101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F6EBA71-5F8F-8ACF-5E7E-BBB8D7CC6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51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1D393-E5EF-C09C-2543-3AC7C3C8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rgbClr val="2C2C2C"/>
                </a:solidFill>
              </a:rPr>
              <a:t>Audiogram 101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786C2-D32B-19B8-0BCE-F10BCDA6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57" y="990526"/>
            <a:ext cx="7756405" cy="43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3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0AB5E-AAFA-88F7-52AB-F61875B8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Tympanometry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85A6-2B97-10BE-D6C7-B4E2970D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7156"/>
            <a:ext cx="7214616" cy="40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9117-39CA-BCA1-41DE-56AC87C6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WBA and WBT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3E9F3CD-83C9-6509-74D5-A6F476E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1202231"/>
            <a:ext cx="8940801" cy="48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AA3A5-E6E6-1F40-9BB5-38838150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Arial Nova" panose="020B0604020202020204" pitchFamily="34" charset="0"/>
              </a:rPr>
              <a:t>Data Science Cycle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953DE0-AFD6-38AC-9641-B7BBA620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02" y="643466"/>
            <a:ext cx="57115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479-B4EF-4325-F63B-B7180D31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57" y="384897"/>
            <a:ext cx="5415951" cy="1325563"/>
          </a:xfrm>
        </p:spPr>
        <p:txBody>
          <a:bodyPr/>
          <a:lstStyle/>
          <a:p>
            <a:r>
              <a:rPr lang="en-AU" sz="44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Project Objective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2A22-B18F-DE83-B94E-2F9A33C0B467}"/>
              </a:ext>
            </a:extLst>
          </p:cNvPr>
          <p:cNvSpPr txBox="1"/>
          <p:nvPr/>
        </p:nvSpPr>
        <p:spPr>
          <a:xfrm>
            <a:off x="595657" y="2016523"/>
            <a:ext cx="525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To detect and understand which frequency regions in WBA and WBT results are most useful for detecting conductive conditions in children; </a:t>
            </a:r>
            <a:endParaRPr lang="en-AU" dirty="0"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endParaRPr lang="en-AU" sz="1800" dirty="0">
              <a:effectLst/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r>
              <a:rPr lang="en-AU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To investigate whether machine learning tools is more accurate at detecting ears with conductive condition compared to receiver operating characteristics analysis.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177722-5621-C10B-B775-2D2D9E021F12}"/>
              </a:ext>
            </a:extLst>
          </p:cNvPr>
          <p:cNvSpPr txBox="1">
            <a:spLocks/>
          </p:cNvSpPr>
          <p:nvPr/>
        </p:nvSpPr>
        <p:spPr>
          <a:xfrm>
            <a:off x="6428117" y="384898"/>
            <a:ext cx="4909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b="1" dirty="0">
                <a:latin typeface="Calibri" panose="020F0502020204030204" pitchFamily="34" charset="0"/>
                <a:ea typeface="Malgun Gothic" panose="020B0503020000020004" pitchFamily="34" charset="-127"/>
              </a:rPr>
              <a:t>Deliverables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7953C-BCB1-06F0-1FF6-FF0E339AD4D5}"/>
              </a:ext>
            </a:extLst>
          </p:cNvPr>
          <p:cNvSpPr txBox="1"/>
          <p:nvPr/>
        </p:nvSpPr>
        <p:spPr>
          <a:xfrm>
            <a:off x="6254151" y="2663504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600" dirty="0">
                <a:latin typeface="Calibri" panose="020F0502020204030204" pitchFamily="34" charset="0"/>
                <a:ea typeface="Malgun Gothic" panose="020B0503020000020004" pitchFamily="34" charset="-127"/>
              </a:rPr>
              <a:t>?</a:t>
            </a:r>
            <a:endParaRPr lang="en-AU" sz="3600" dirty="0">
              <a:effectLst/>
              <a:latin typeface="Calibri" panose="020F0502020204030204" pitchFamily="3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0B3-3C42-F178-09B5-C0756A49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from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2782-B4EF-A781-FBF4-69EDC3BB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Could we get an explanation of the data in laymen’s term</a:t>
            </a:r>
          </a:p>
          <a:p>
            <a:r>
              <a:rPr lang="en-AU" dirty="0"/>
              <a:t>Are we able to add external data to this investigation?</a:t>
            </a:r>
          </a:p>
          <a:p>
            <a:r>
              <a:rPr lang="en-AU" dirty="0"/>
              <a:t>What is the current procedure of classifying irregularities in typical conductive ears?</a:t>
            </a:r>
          </a:p>
          <a:p>
            <a:r>
              <a:rPr lang="en-AU" dirty="0"/>
              <a:t>What measures are typically more important for determining conductive hearing loss. Absorbance? Pure Tone Audiometry?</a:t>
            </a:r>
          </a:p>
          <a:p>
            <a:r>
              <a:rPr lang="en-AU" dirty="0"/>
              <a:t>What factors are typically significant or correlate with chances of conductive hearing loss </a:t>
            </a:r>
            <a:r>
              <a:rPr lang="en-AU" dirty="0" err="1"/>
              <a:t>i.e</a:t>
            </a:r>
            <a:r>
              <a:rPr lang="en-AU" dirty="0"/>
              <a:t> does age really matter if we are looking at children? Does </a:t>
            </a:r>
            <a:r>
              <a:rPr lang="en-AU" dirty="0" err="1"/>
              <a:t>Naplan</a:t>
            </a:r>
            <a:r>
              <a:rPr lang="en-AU" dirty="0"/>
              <a:t> score really matter?</a:t>
            </a:r>
          </a:p>
          <a:p>
            <a:r>
              <a:rPr lang="en-AU" dirty="0"/>
              <a:t>Does size ratio of tympanic membrane to the elliptical window significantly affect the middle ear conductive efficiency?</a:t>
            </a:r>
          </a:p>
          <a:p>
            <a:r>
              <a:rPr lang="en-AU" dirty="0"/>
              <a:t>Is there labelled data for each subject number showing weather the subject has conductive hearing conditions</a:t>
            </a:r>
          </a:p>
          <a:p>
            <a:r>
              <a:rPr lang="en-AU" dirty="0"/>
              <a:t>How is receiver operating characteristics used to detect ears with conductive conditions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00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Office Theme</vt:lpstr>
      <vt:lpstr>Client Meeting</vt:lpstr>
      <vt:lpstr>PowerPoint Presentation</vt:lpstr>
      <vt:lpstr>EAR 101</vt:lpstr>
      <vt:lpstr>Audiogram 101</vt:lpstr>
      <vt:lpstr>Tympanometry</vt:lpstr>
      <vt:lpstr>WBA and WBT</vt:lpstr>
      <vt:lpstr>Data Science Cycle</vt:lpstr>
      <vt:lpstr>Project Objective</vt:lpstr>
      <vt:lpstr>Questions from the Team</vt:lpstr>
      <vt:lpstr>Next steps</vt:lpstr>
      <vt:lpstr>Housekeeping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Meeting</dc:title>
  <dc:creator>Andy Jiang (21124413)</dc:creator>
  <cp:lastModifiedBy>Andy Jiang (21124413)</cp:lastModifiedBy>
  <cp:revision>5</cp:revision>
  <dcterms:created xsi:type="dcterms:W3CDTF">2022-08-02T15:29:31Z</dcterms:created>
  <dcterms:modified xsi:type="dcterms:W3CDTF">2022-08-02T17:10:09Z</dcterms:modified>
</cp:coreProperties>
</file>