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65cb391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65cb391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49e2d7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749e2d7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5cb3919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5cb3919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5cb3919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5cb3919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65cb3919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65cb3919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749e2d77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749e2d77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749e2d77b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749e2d77b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NRvRHxBIFDI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BlockRunner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WeiHeng and Lloyd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76350" y="473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47075" y="1245200"/>
            <a:ext cx="42603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LLoyd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GDD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Test cases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Powerpoint slides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Unity Game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Recording gameplay video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Screenshots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878875" y="1245200"/>
            <a:ext cx="4162800" cy="33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 Heng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GDD,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Powerpoint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Unity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875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BlockRunner is a first person maze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have to navigate through the maze and jump on blocks/platforms to get through the next level.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who finish the game with the </a:t>
            </a:r>
            <a:r>
              <a:rPr lang="en"/>
              <a:t>fastest time wins.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both learn to work </a:t>
            </a:r>
            <a:r>
              <a:rPr lang="en"/>
              <a:t>together</a:t>
            </a:r>
            <a:r>
              <a:rPr lang="en"/>
              <a:t> as efficiently as </a:t>
            </a:r>
            <a:r>
              <a:rPr lang="en"/>
              <a:t>possible ( Lloyd has to revise for his test)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We focus on working on the project early.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Motivate each other to work on the project, as we are lazy at the same time.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84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Gameplay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0" y="4491600"/>
            <a:ext cx="8520600" cy="5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https://www.youtube.com/watch?v=NRvRHxBIFDI</a:t>
            </a:r>
            <a:endParaRPr/>
          </a:p>
        </p:txBody>
      </p:sp>
      <p:pic>
        <p:nvPicPr>
          <p:cNvPr id="93" name="Google Shape;93;p17" title="BlockRunner Gamepl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428" y="891975"/>
            <a:ext cx="6923772" cy="34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30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https://github.com/12-Lloyd/Llama_Lloyd_Project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 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Unity profiler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83" y="1604225"/>
            <a:ext cx="8420317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86350" y="1359575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