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8" r:id="rId3"/>
    <p:sldId id="283" r:id="rId4"/>
    <p:sldId id="284" r:id="rId5"/>
    <p:sldId id="28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3374D542-6E3E-455F-9BFB-B45891911720}">
          <p14:sldIdLst>
            <p14:sldId id="256"/>
            <p14:sldId id="258"/>
            <p14:sldId id="283"/>
            <p14:sldId id="284"/>
          </p14:sldIdLst>
        </p14:section>
        <p14:section name="Learn More" id="{62756D7E-964E-493A-83A1-13BC0B6B5E47}">
          <p14:sldIdLst>
            <p14:sldId id="28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059" autoAdjust="0"/>
    <p:restoredTop sz="94598" autoAdjust="0"/>
  </p:normalViewPr>
  <p:slideViewPr>
    <p:cSldViewPr snapToGrid="0">
      <p:cViewPr>
        <p:scale>
          <a:sx n="150" d="100"/>
          <a:sy n="150" d="100"/>
        </p:scale>
        <p:origin x="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C3FCC2-4E7A-4671-AA79-177CB194E449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01C38D-F26D-4167-83EF-8774BC62D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050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545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3238323-0ADF-4328-9564-AEB5DFD80DB6}"/>
              </a:ext>
            </a:extLst>
          </p:cNvPr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776FAE-C8F8-44A1-8BC7-9EB9483714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33500"/>
            <a:ext cx="9144000" cy="1790700"/>
          </a:xfrm>
        </p:spPr>
        <p:txBody>
          <a:bodyPr vert="horz" lIns="91440" tIns="0" rIns="91440" bIns="0" rtlCol="0" anchor="t" anchorCtr="0">
            <a:noAutofit/>
          </a:bodyPr>
          <a:lstStyle>
            <a:lvl1pPr>
              <a:lnSpc>
                <a:spcPct val="100000"/>
              </a:lnSpc>
              <a:defRPr lang="en-US" sz="48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7900C6-1C2C-4612-8672-356C6DDFDC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28009"/>
            <a:ext cx="9144000" cy="1287675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lang="en-US" sz="2400" dirty="0">
                <a:solidFill>
                  <a:schemeClr val="bg1"/>
                </a:solidFill>
                <a:latin typeface="+mj-lt"/>
              </a:defRPr>
            </a:lvl1pPr>
          </a:lstStyle>
          <a:p>
            <a:pPr marL="228600" lvl="0" indent="-228600">
              <a:lnSpc>
                <a:spcPct val="150000"/>
              </a:lnSpc>
              <a:spcAft>
                <a:spcPts val="1200"/>
              </a:spcAft>
            </a:pPr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74E620-B44E-41FF-8FA1-D955BD69C0B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8" r="13926" b="71478"/>
          <a:stretch/>
        </p:blipFill>
        <p:spPr>
          <a:xfrm>
            <a:off x="342899" y="4546601"/>
            <a:ext cx="11715751" cy="202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146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45A2570-7517-4576-B836-E4E6D3E74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9B673-4507-4B72-871E-001890787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433" y="1604211"/>
            <a:ext cx="10983131" cy="4572752"/>
          </a:xfrm>
        </p:spPr>
        <p:txBody>
          <a:bodyPr/>
          <a:lstStyle>
            <a:lvl1pPr marL="0" indent="0"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FB8AB91F-D739-4DD5-859B-B16B125BE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10340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45A2570-7517-4576-B836-E4E6D3E74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9B673-4507-4B72-871E-001890787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433" y="1604211"/>
            <a:ext cx="10983131" cy="4572752"/>
          </a:xfrm>
        </p:spPr>
        <p:txBody>
          <a:bodyPr/>
          <a:lstStyle>
            <a:lvl1pPr marL="0" indent="0"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E770BB0-A521-41C6-A0AE-BEE679D2A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0465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F89203F-46EF-44A2-956A-7FF6AF93BE7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D47175-944E-463B-ABBB-06669A473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0862" y="1507068"/>
            <a:ext cx="3192379" cy="4669896"/>
          </a:xfrm>
        </p:spPr>
        <p:txBody>
          <a:bodyPr anchor="ctr"/>
          <a:lstStyle>
            <a:lvl1pPr marL="0" indent="0" algn="l">
              <a:lnSpc>
                <a:spcPct val="150000"/>
              </a:lnSpc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 algn="l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40725B0-0DB7-41CE-9C4C-39E8D0F6325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395537" y="1507068"/>
            <a:ext cx="7143905" cy="4669896"/>
          </a:xfrm>
        </p:spPr>
        <p:txBody>
          <a:bodyPr anchor="ctr"/>
          <a:lstStyle>
            <a:lvl1pPr marL="0" indent="0"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F9E63483-559C-4A6F-B04F-D6C56A3CC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49444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828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0017C897-2775-4930-B0BE-BEB724532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48158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D258610D-0376-4D1E-8ED8-29382288BB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783"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1C16CD2-606C-441E-BBA3-51767980C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3501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6675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D5FD28E-AEC9-43B8-86F4-9CD3C41D49D7}"/>
              </a:ext>
            </a:extLst>
          </p:cNvPr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AFE014-E3CD-4B9A-A705-F1CADD8F4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34" y="448628"/>
            <a:ext cx="10983132" cy="74776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ADE5F7-8A52-43AD-8F30-F13CF54506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DC85AE-A002-4BA3-8D90-3960ED0FF8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44E560-77BF-4D1A-B6E7-CD55CE12B1B8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103AA5-C732-4ECB-88D6-DAA20E2C1C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280433-CBB5-49C5-B032-5A800E5D09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9379A-16E2-4C4A-96D0-A52C442257E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32A06DA-7FF5-4DDE-94D0-63A83DB241E8}"/>
              </a:ext>
            </a:extLst>
          </p:cNvPr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8514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3" r:id="rId3"/>
    <p:sldLayoutId id="2147483652" r:id="rId4"/>
    <p:sldLayoutId id="2147483660" r:id="rId5"/>
    <p:sldLayoutId id="2147483662" r:id="rId6"/>
    <p:sldLayoutId id="2147483661" r:id="rId7"/>
    <p:sldLayoutId id="2147483655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2800" kern="1200">
          <a:solidFill>
            <a:schemeClr val="bg2">
              <a:lumMod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F8D61-9318-4DC8-A868-2B1BFDD2B2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64872"/>
            <a:ext cx="9144000" cy="1115786"/>
          </a:xfrm>
        </p:spPr>
        <p:txBody>
          <a:bodyPr/>
          <a:lstStyle/>
          <a:p>
            <a:r>
              <a:rPr lang="en-GB" dirty="0"/>
              <a:t>Concept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322DE6-C2BE-4B53-BC28-C43EBD0052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</a:t>
            </a:r>
            <a:r>
              <a:rPr lang="en-US" dirty="0" err="1"/>
              <a:t>Robohood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580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E7273F9-59F9-4FB3-9D34-82C64C4F8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34" y="448628"/>
            <a:ext cx="10983132" cy="747763"/>
          </a:xfrm>
        </p:spPr>
        <p:txBody>
          <a:bodyPr/>
          <a:lstStyle/>
          <a:p>
            <a:r>
              <a:rPr lang="en-US" dirty="0"/>
              <a:t>Moving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439EC66-24FE-4472-B455-ABC179BEC8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004" y="1331247"/>
            <a:ext cx="2902022" cy="194011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F745C75-BA8B-456F-972D-621F8C1A99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0276" y="1889011"/>
            <a:ext cx="5439429" cy="445303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C27E365-ADB5-4168-9A94-0740786EAD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797" y="3426589"/>
            <a:ext cx="2276533" cy="259962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A05F643-6A73-4209-A6D9-FAEE53BCF6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90175" y="1384616"/>
            <a:ext cx="2019067" cy="1853747"/>
          </a:xfrm>
          <a:prstGeom prst="rect">
            <a:avLst/>
          </a:prstGeom>
        </p:spPr>
      </p:pic>
      <p:graphicFrame>
        <p:nvGraphicFramePr>
          <p:cNvPr id="18" name="Table 18">
            <a:extLst>
              <a:ext uri="{FF2B5EF4-FFF2-40B4-BE49-F238E27FC236}">
                <a16:creationId xmlns:a16="http://schemas.microsoft.com/office/drawing/2014/main" id="{B7EE4B5B-8FFC-4660-9682-05862AE127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6660723"/>
              </p:ext>
            </p:extLst>
          </p:nvPr>
        </p:nvGraphicFramePr>
        <p:xfrm>
          <a:off x="12192000" y="1375422"/>
          <a:ext cx="2695830" cy="3725882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1347915">
                  <a:extLst>
                    <a:ext uri="{9D8B030D-6E8A-4147-A177-3AD203B41FA5}">
                      <a16:colId xmlns:a16="http://schemas.microsoft.com/office/drawing/2014/main" val="2141154047"/>
                    </a:ext>
                  </a:extLst>
                </a:gridCol>
                <a:gridCol w="1347915">
                  <a:extLst>
                    <a:ext uri="{9D8B030D-6E8A-4147-A177-3AD203B41FA5}">
                      <a16:colId xmlns:a16="http://schemas.microsoft.com/office/drawing/2014/main" val="1220848620"/>
                    </a:ext>
                  </a:extLst>
                </a:gridCol>
              </a:tblGrid>
              <a:tr h="413162">
                <a:tc>
                  <a:txBody>
                    <a:bodyPr/>
                    <a:lstStyle/>
                    <a:p>
                      <a:r>
                        <a:rPr lang="en-GB" dirty="0"/>
                        <a:t>Boron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2076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8751385"/>
                  </a:ext>
                </a:extLst>
              </a:tr>
              <a:tr h="413162">
                <a:tc>
                  <a:txBody>
                    <a:bodyPr/>
                    <a:lstStyle/>
                    <a:p>
                      <a:r>
                        <a:rPr lang="en-GB" dirty="0"/>
                        <a:t>tungsten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3422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3122074"/>
                  </a:ext>
                </a:extLst>
              </a:tr>
              <a:tr h="420586">
                <a:tc>
                  <a:txBody>
                    <a:bodyPr/>
                    <a:lstStyle/>
                    <a:p>
                      <a:r>
                        <a:rPr lang="en-GB" dirty="0"/>
                        <a:t>Iridium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2466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2057102"/>
                  </a:ext>
                </a:extLst>
              </a:tr>
              <a:tr h="413162">
                <a:tc>
                  <a:txBody>
                    <a:bodyPr/>
                    <a:lstStyle/>
                    <a:p>
                      <a:r>
                        <a:rPr lang="en-GB" dirty="0"/>
                        <a:t>Niobium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2474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743662"/>
                  </a:ext>
                </a:extLst>
              </a:tr>
              <a:tr h="413162">
                <a:tc>
                  <a:txBody>
                    <a:bodyPr/>
                    <a:lstStyle/>
                    <a:p>
                      <a:r>
                        <a:rPr lang="en-GB" dirty="0"/>
                        <a:t>Osmium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3033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5199041"/>
                  </a:ext>
                </a:extLst>
              </a:tr>
              <a:tr h="413162">
                <a:tc>
                  <a:txBody>
                    <a:bodyPr/>
                    <a:lstStyle/>
                    <a:p>
                      <a:r>
                        <a:rPr lang="en-GB" dirty="0"/>
                        <a:t>Rhenium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3186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3777785"/>
                  </a:ext>
                </a:extLst>
              </a:tr>
              <a:tr h="413162">
                <a:tc>
                  <a:txBody>
                    <a:bodyPr/>
                    <a:lstStyle/>
                    <a:p>
                      <a:r>
                        <a:rPr lang="en-GB" dirty="0" err="1"/>
                        <a:t>Rutenium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2334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4762836"/>
                  </a:ext>
                </a:extLst>
              </a:tr>
              <a:tr h="413162">
                <a:tc>
                  <a:txBody>
                    <a:bodyPr/>
                    <a:lstStyle/>
                    <a:p>
                      <a:r>
                        <a:rPr lang="en-GB" dirty="0"/>
                        <a:t>Tantalum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3016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543617"/>
                  </a:ext>
                </a:extLst>
              </a:tr>
              <a:tr h="413162">
                <a:tc>
                  <a:txBody>
                    <a:bodyPr/>
                    <a:lstStyle/>
                    <a:p>
                      <a:r>
                        <a:rPr lang="en-GB" dirty="0"/>
                        <a:t>Technetium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2157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450535"/>
                  </a:ext>
                </a:extLst>
              </a:tr>
            </a:tbl>
          </a:graphicData>
        </a:graphic>
      </p:graphicFrame>
      <p:pic>
        <p:nvPicPr>
          <p:cNvPr id="20" name="Picture 19">
            <a:extLst>
              <a:ext uri="{FF2B5EF4-FFF2-40B4-BE49-F238E27FC236}">
                <a16:creationId xmlns:a16="http://schemas.microsoft.com/office/drawing/2014/main" id="{77992E47-3858-46DE-96FF-25B11E2D9B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25598" y="3020967"/>
            <a:ext cx="2726190" cy="173379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DD52D7FC-C21D-4AC8-906C-083F4066B2C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02132" y="4726400"/>
            <a:ext cx="2726190" cy="1589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63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E7273F9-59F9-4FB3-9D34-82C64C4F8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34" y="448628"/>
            <a:ext cx="10983132" cy="747763"/>
          </a:xfrm>
        </p:spPr>
        <p:txBody>
          <a:bodyPr/>
          <a:lstStyle/>
          <a:p>
            <a:r>
              <a:rPr lang="en-US" dirty="0"/>
              <a:t>Facing obstacles </a:t>
            </a:r>
          </a:p>
        </p:txBody>
      </p:sp>
      <p:pic>
        <p:nvPicPr>
          <p:cNvPr id="3" name="Content Placeholder 2" descr="A picture containing text, whiteboard&#10;&#10;Description automatically generated">
            <a:extLst>
              <a:ext uri="{FF2B5EF4-FFF2-40B4-BE49-F238E27FC236}">
                <a16:creationId xmlns:a16="http://schemas.microsoft.com/office/drawing/2014/main" id="{6F75927D-FF05-4C74-8979-B2ABBCEFEE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522" t="21808" r="53528" b="56468"/>
          <a:stretch/>
        </p:blipFill>
        <p:spPr>
          <a:xfrm>
            <a:off x="575936" y="1332845"/>
            <a:ext cx="2456365" cy="156358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FC1AB6E-175D-4612-8254-762F0AEB1F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0187" y="1446190"/>
            <a:ext cx="2597037" cy="4676029"/>
          </a:xfrm>
          <a:prstGeom prst="rect">
            <a:avLst/>
          </a:prstGeom>
        </p:spPr>
      </p:pic>
      <p:pic>
        <p:nvPicPr>
          <p:cNvPr id="5" name="Content Placeholder 2" descr="A picture containing text, whiteboard&#10;&#10;Description automatically generated">
            <a:extLst>
              <a:ext uri="{FF2B5EF4-FFF2-40B4-BE49-F238E27FC236}">
                <a16:creationId xmlns:a16="http://schemas.microsoft.com/office/drawing/2014/main" id="{5841BF18-82BB-4F16-98BF-9E572BF5A14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3193" t="45987" r="6348" b="30420"/>
          <a:stretch/>
        </p:blipFill>
        <p:spPr>
          <a:xfrm>
            <a:off x="3547158" y="3175497"/>
            <a:ext cx="1774570" cy="2817804"/>
          </a:xfrm>
          <a:prstGeom prst="rect">
            <a:avLst/>
          </a:prstGeom>
        </p:spPr>
      </p:pic>
      <p:pic>
        <p:nvPicPr>
          <p:cNvPr id="6" name="Content Placeholder 2" descr="A picture containing text, whiteboard&#10;&#10;Description automatically generated">
            <a:extLst>
              <a:ext uri="{FF2B5EF4-FFF2-40B4-BE49-F238E27FC236}">
                <a16:creationId xmlns:a16="http://schemas.microsoft.com/office/drawing/2014/main" id="{304CF6F9-34AB-4EC7-AE2F-06D6C5FA25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0929" r="15586" b="78193"/>
          <a:stretch/>
        </p:blipFill>
        <p:spPr>
          <a:xfrm>
            <a:off x="3470870" y="1310498"/>
            <a:ext cx="3701715" cy="1750891"/>
          </a:xfrm>
          <a:prstGeom prst="rect">
            <a:avLst/>
          </a:prstGeom>
        </p:spPr>
      </p:pic>
      <p:pic>
        <p:nvPicPr>
          <p:cNvPr id="8" name="Content Placeholder 2" descr="A picture containing text, whiteboard&#10;&#10;Description automatically generated">
            <a:extLst>
              <a:ext uri="{FF2B5EF4-FFF2-40B4-BE49-F238E27FC236}">
                <a16:creationId xmlns:a16="http://schemas.microsoft.com/office/drawing/2014/main" id="{EE53881D-A737-4447-87D8-A636A539D86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1389" t="24554" r="3391" b="45009"/>
          <a:stretch/>
        </p:blipFill>
        <p:spPr>
          <a:xfrm>
            <a:off x="551814" y="3104180"/>
            <a:ext cx="2827627" cy="1816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347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E7273F9-59F9-4FB3-9D34-82C64C4F8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34" y="448628"/>
            <a:ext cx="10983132" cy="747763"/>
          </a:xfrm>
        </p:spPr>
        <p:txBody>
          <a:bodyPr/>
          <a:lstStyle/>
          <a:p>
            <a:r>
              <a:rPr lang="en-GB" dirty="0"/>
              <a:t>Saving people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D7A8CB-AF89-4F30-BC28-079AD937FC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746" y="1196391"/>
            <a:ext cx="2783824" cy="24651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A804909-4B57-481F-85E3-5B28F5EB15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413" y="3497878"/>
            <a:ext cx="2485759" cy="278872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5760EB6-534F-4C4E-AC98-45CACFD822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2981" y="1196390"/>
            <a:ext cx="2000771" cy="246516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74F2FA4-F271-4E70-977E-CF3CBF5BA8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36287" y="1475179"/>
            <a:ext cx="2424342" cy="323904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377B321-F5D8-4737-8839-8AABB9EE96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66664" y="3402983"/>
            <a:ext cx="2618994" cy="324275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00C2C29-0398-4333-8664-9F11A0651AA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11258" y="1237442"/>
            <a:ext cx="4242461" cy="5118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622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That’s all </a:t>
            </a:r>
          </a:p>
        </p:txBody>
      </p:sp>
      <p:sp>
        <p:nvSpPr>
          <p:cNvPr id="5" name="Tell Me Text" descr="Select the Tell Me button and type what you want to know.&#10;"/>
          <p:cNvSpPr>
            <a:spLocks noGrp="1"/>
          </p:cNvSpPr>
          <p:nvPr>
            <p:ph sz="half" idx="4294967295"/>
          </p:nvPr>
        </p:nvSpPr>
        <p:spPr>
          <a:xfrm>
            <a:off x="521208" y="2630313"/>
            <a:ext cx="7766738" cy="544904"/>
          </a:xfrm>
        </p:spPr>
        <p:txBody>
          <a:bodyPr>
            <a:noAutofit/>
          </a:bodyPr>
          <a:lstStyle/>
          <a:p>
            <a:pPr marL="0" indent="0">
              <a:lnSpc>
                <a:spcPts val="3600"/>
              </a:lnSpc>
              <a:spcAft>
                <a:spcPts val="0"/>
              </a:spcAft>
              <a:buNone/>
            </a:pPr>
            <a:r>
              <a:rPr lang="en-US" sz="2000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Thank you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30258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theme/theme1.xml><?xml version="1.0" encoding="utf-8"?>
<a:theme xmlns:a="http://schemas.openxmlformats.org/drawingml/2006/main" name="Get Started with 3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>
        <a:noAutofit/>
      </a:bodyPr>
      <a:lstStyle>
        <a:defPPr marL="0" indent="0" algn="l">
          <a:lnSpc>
            <a:spcPts val="1800"/>
          </a:lnSpc>
          <a:spcAft>
            <a:spcPts val="600"/>
          </a:spcAft>
          <a:buNone/>
          <a:defRPr sz="1200" dirty="0" smtClean="0">
            <a:solidFill>
              <a:prstClr val="black">
                <a:lumMod val="75000"/>
                <a:lumOff val="25000"/>
              </a:prstClr>
            </a:solidFill>
            <a:latin typeface="Segoe UI" panose="020B0502040204020203" pitchFamily="34" charset="0"/>
            <a:cs typeface="Segoe UI" panose="020B05020402040202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ring Your Presentations" id="{59065FFD-95A5-4387-9888-595CD54FE3CE}" vid="{8A46A32C-1227-47D7-A4C8-360887988CE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{F2785528-1CBE-4C78-A660-48D7FD29F032}tf16411177_win32</Template>
  <TotalTime>271</TotalTime>
  <Words>31</Words>
  <Application>Microsoft Office PowerPoint</Application>
  <PresentationFormat>Widescreen</PresentationFormat>
  <Paragraphs>26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Segoe UI</vt:lpstr>
      <vt:lpstr>Segoe UI Light</vt:lpstr>
      <vt:lpstr>Segoe UI Semibold</vt:lpstr>
      <vt:lpstr>Get Started with 3D</vt:lpstr>
      <vt:lpstr>Concept</vt:lpstr>
      <vt:lpstr>Moving </vt:lpstr>
      <vt:lpstr>Facing obstacles </vt:lpstr>
      <vt:lpstr>Saving people</vt:lpstr>
      <vt:lpstr>That’s all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Rescue Robot Design</dc:title>
  <dc:creator>Sheikh Adib</dc:creator>
  <cp:lastModifiedBy>Sheikh Adib</cp:lastModifiedBy>
  <cp:revision>22</cp:revision>
  <dcterms:created xsi:type="dcterms:W3CDTF">2021-05-06T20:01:58Z</dcterms:created>
  <dcterms:modified xsi:type="dcterms:W3CDTF">2021-05-14T10:48:41Z</dcterms:modified>
</cp:coreProperties>
</file>