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830AA-DBDD-4EB8-84E9-C13DAFEB5C8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17B2A-8A61-4608-BD0C-A2A7849A50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0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22EEA-9A0A-0F7A-A36B-F4912789D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FC7A62-0EDE-7FBA-9B88-35093A39A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A0049-07B8-4AB2-616D-B6773EFE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08F0A-CA93-C708-F18A-D2D4C5DD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6C85-77B9-6330-53AC-B86A3C33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8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06CC5-D94C-28D9-6D50-243482FA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819D3-5805-F2FC-3056-C34E615CF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A7429-506E-81CB-064A-966ADB68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FCDCA-A438-643A-CD17-88B5FD6D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7F80C-51B7-DD1D-43BD-2DA8AD4B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7F78D-2F89-5800-EC2D-888F5E7D6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DC285-4726-2DF5-6FF6-DA70C8F17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C6548-0314-2D05-01EA-BD046D20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97EC0-B434-3912-CDC2-AD48E655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D2384-06FF-3444-0ADC-91B5D91E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2D506-7AEF-C2B7-BFF9-BEE2C443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A61A-72B2-B4FD-7DA8-A1D00705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304F4-DB59-075D-8890-C5771441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C18C4-00BD-2746-0585-82178C8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C4C4B-0214-3980-91A0-DF02D22D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2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D3F77-B0E1-CC9E-A4A4-6D5453C9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2A6D5-A6F4-2311-A1D6-240989AB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CFF15-B39C-C18D-CF98-316B398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5A05A-4A6C-FF4B-E1BB-24D250C1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B9C28-F98D-7479-B239-F776F2B0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8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19670-055B-D927-17D1-965E7E3A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BA3C3-7486-7F10-B180-829EFB51F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C2E354-7D27-B57F-7C6A-FD1F8288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3C38C-A059-2B67-C59B-6A4AA33F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CBE0B-BF4F-5379-2B2D-4A0BE2B7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6E98C-5879-A7E8-413C-8BF67A80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3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49119-6B80-29F5-129B-CC70593B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5577B-3821-61D5-F91A-EC23C710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3476E6-D125-FF95-C169-B6A11B66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764A4A-5322-141E-360E-3BCC37257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3A95C6-17BA-A34A-8645-BB9D63ED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B08F22-E933-3C01-EE0E-9C5F296F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24144C-F45C-0BE7-097B-D6D2D283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E7845-78AE-367C-7B18-5665F013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42A12-BAED-0C29-594E-686896C8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5F7217-0FE0-A4CC-032B-06368A58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9579E-34C1-3F11-9333-1437F29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0F9DC7-4320-2EF8-8E94-47E3970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0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B4CDA-F5C8-F391-4B69-38DB1CBE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5B7C4-7A67-39B4-029B-7CB11150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7F729-B793-A22E-75CF-723D6D48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AA800-60E3-2D84-3936-5B297F68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1C21A-4E96-5C04-0069-05593C9F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2CBBB-6821-9A1B-E1F9-9AA47EAE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F910C2-D3FF-9B11-2AF1-42044773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1C7CDF-E8C8-6A23-086F-41FC3945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FAA138-0EFF-FF69-29C1-A79F2BF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9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27173-714D-E334-175E-22750406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27C506-B52C-738E-D2C0-63B287136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F7D32-9EC2-78D8-6CC0-AAED3028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8708D-23F2-4D04-23B1-BAAEDE19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ECC5C-EDA7-630D-C751-BC368A0F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8048F-AE7E-72A9-297B-E9E5E82B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795988-D0AD-E578-F296-EA6A0512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8A9F45-4C44-0758-AB53-B69D7576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FDBBC-479D-0A47-2807-2157A3F0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F79F-0E63-41E8-B4EC-8423AAEFE7BC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4D3FD5-E608-1A32-48F1-B6CB6EA22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3C9E3-ADB7-9032-E872-CFDD9E745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4BF5-EB9D-4864-A864-0C36E724A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05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4E1B8B-C3AD-294D-041E-2CF2C0CA16CF}"/>
              </a:ext>
            </a:extLst>
          </p:cNvPr>
          <p:cNvSpPr/>
          <p:nvPr/>
        </p:nvSpPr>
        <p:spPr>
          <a:xfrm>
            <a:off x="1652034" y="634082"/>
            <a:ext cx="895548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京江楼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2B7B83-1C2E-B199-0312-A75705E04462}"/>
              </a:ext>
            </a:extLst>
          </p:cNvPr>
          <p:cNvSpPr/>
          <p:nvPr/>
        </p:nvSpPr>
        <p:spPr>
          <a:xfrm>
            <a:off x="762696" y="2306698"/>
            <a:ext cx="1249811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耒耜大楼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A8F1DA-E2BA-E0E3-1388-1F1CE81E7F54}"/>
              </a:ext>
            </a:extLst>
          </p:cNvPr>
          <p:cNvSpPr/>
          <p:nvPr/>
        </p:nvSpPr>
        <p:spPr>
          <a:xfrm>
            <a:off x="3126553" y="1351178"/>
            <a:ext cx="919131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宿舍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B6B116-54A7-A2EB-98CB-35D1B0DCE057}"/>
              </a:ext>
            </a:extLst>
          </p:cNvPr>
          <p:cNvSpPr/>
          <p:nvPr/>
        </p:nvSpPr>
        <p:spPr>
          <a:xfrm>
            <a:off x="4420331" y="160254"/>
            <a:ext cx="1139059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六食堂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CE3162-51E3-4918-80E7-F738E145B7AD}"/>
              </a:ext>
            </a:extLst>
          </p:cNvPr>
          <p:cNvSpPr/>
          <p:nvPr/>
        </p:nvSpPr>
        <p:spPr>
          <a:xfrm>
            <a:off x="3792231" y="5205302"/>
            <a:ext cx="734507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图书馆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86CBB1-0E9D-2FD5-B99A-3AF30758590E}"/>
              </a:ext>
            </a:extLst>
          </p:cNvPr>
          <p:cNvSpPr/>
          <p:nvPr/>
        </p:nvSpPr>
        <p:spPr>
          <a:xfrm>
            <a:off x="2572871" y="3586342"/>
            <a:ext cx="895548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研究生院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25FF3B-F4D9-DE0A-8962-0DE908FC392F}"/>
              </a:ext>
            </a:extLst>
          </p:cNvPr>
          <p:cNvSpPr/>
          <p:nvPr/>
        </p:nvSpPr>
        <p:spPr>
          <a:xfrm>
            <a:off x="3354545" y="6080879"/>
            <a:ext cx="931202" cy="36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教务处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883CD5-F28A-4A7F-1F75-4665E2481B22}"/>
              </a:ext>
            </a:extLst>
          </p:cNvPr>
          <p:cNvSpPr/>
          <p:nvPr/>
        </p:nvSpPr>
        <p:spPr>
          <a:xfrm>
            <a:off x="5139978" y="1361067"/>
            <a:ext cx="1028687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宿舍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E15593-45F6-D306-4658-CC7864918A81}"/>
              </a:ext>
            </a:extLst>
          </p:cNvPr>
          <p:cNvSpPr/>
          <p:nvPr/>
        </p:nvSpPr>
        <p:spPr>
          <a:xfrm>
            <a:off x="4049954" y="3156322"/>
            <a:ext cx="1044417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宿舍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4CBEB9-F079-173D-FBEA-C3092DCA3B99}"/>
              </a:ext>
            </a:extLst>
          </p:cNvPr>
          <p:cNvSpPr/>
          <p:nvPr/>
        </p:nvSpPr>
        <p:spPr>
          <a:xfrm>
            <a:off x="6463253" y="4301742"/>
            <a:ext cx="895548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三岔口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78AC5B-A4CA-7EE7-3EE2-29F245DE9D96}"/>
              </a:ext>
            </a:extLst>
          </p:cNvPr>
          <p:cNvSpPr/>
          <p:nvPr/>
        </p:nvSpPr>
        <p:spPr>
          <a:xfrm>
            <a:off x="5957391" y="2797065"/>
            <a:ext cx="895548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宿舍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F0AA49-669B-77C2-F91B-B7773AAE7A73}"/>
              </a:ext>
            </a:extLst>
          </p:cNvPr>
          <p:cNvSpPr/>
          <p:nvPr/>
        </p:nvSpPr>
        <p:spPr>
          <a:xfrm>
            <a:off x="7937390" y="3611899"/>
            <a:ext cx="895548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大礼堂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D416649-748D-6A73-5554-5B3ABD3DD743}"/>
              </a:ext>
            </a:extLst>
          </p:cNvPr>
          <p:cNvSpPr/>
          <p:nvPr/>
        </p:nvSpPr>
        <p:spPr>
          <a:xfrm>
            <a:off x="7983506" y="1276776"/>
            <a:ext cx="1094293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行政二号楼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3E06DD-0082-A55F-019B-18B0086BD54C}"/>
              </a:ext>
            </a:extLst>
          </p:cNvPr>
          <p:cNvSpPr/>
          <p:nvPr/>
        </p:nvSpPr>
        <p:spPr>
          <a:xfrm>
            <a:off x="9710326" y="6228986"/>
            <a:ext cx="1812805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教职工活动中心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CE1F9A-B280-91FF-2448-8CD02ECB335F}"/>
              </a:ext>
            </a:extLst>
          </p:cNvPr>
          <p:cNvSpPr/>
          <p:nvPr/>
        </p:nvSpPr>
        <p:spPr>
          <a:xfrm>
            <a:off x="10768149" y="4301742"/>
            <a:ext cx="1067845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职工医院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371898-B82A-76CD-A469-BF8E6688594F}"/>
              </a:ext>
            </a:extLst>
          </p:cNvPr>
          <p:cNvSpPr/>
          <p:nvPr/>
        </p:nvSpPr>
        <p:spPr>
          <a:xfrm>
            <a:off x="7265893" y="6392437"/>
            <a:ext cx="734507" cy="32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五棵松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5665B8B-0FB7-FACA-6CCF-EF4DDFFFEFEB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flipH="1">
            <a:off x="2012507" y="1671689"/>
            <a:ext cx="1573612" cy="795265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E8B2DBC-8205-3132-8EBC-BB97C2FD79B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3586119" y="480765"/>
            <a:ext cx="1403742" cy="87041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3892F1C-4F71-4B8E-BF36-07D9C7DA89B4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5654322" y="1681578"/>
            <a:ext cx="750843" cy="1115487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8D748DB-ED9E-E845-9201-82308EA8A4CE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405165" y="3117576"/>
            <a:ext cx="514608" cy="119627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508C224-ACB9-6584-5D2F-681C0020718B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6911027" y="4622253"/>
            <a:ext cx="722120" cy="177018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FB15EBC-C25E-6D0A-20B4-45CD4D0012A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6168665" y="1437032"/>
            <a:ext cx="1814841" cy="8429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40C300D-2447-C0FA-5B71-55116798CDBA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8385164" y="1597287"/>
            <a:ext cx="145489" cy="201461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898145F-17E2-4A85-E798-E4B9574B8BC4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7633147" y="3932410"/>
            <a:ext cx="752017" cy="2460027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192A62A-A71B-05A3-FA8C-5F1068EDE292}"/>
              </a:ext>
            </a:extLst>
          </p:cNvPr>
          <p:cNvCxnSpPr>
            <a:cxnSpLocks/>
            <a:stCxn id="19" idx="0"/>
            <a:endCxn id="17" idx="3"/>
          </p:cNvCxnSpPr>
          <p:nvPr/>
        </p:nvCxnSpPr>
        <p:spPr>
          <a:xfrm flipH="1" flipV="1">
            <a:off x="9077799" y="1437032"/>
            <a:ext cx="2224273" cy="286471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683563A-CB75-9873-BB97-E1B3139CFAF3}"/>
              </a:ext>
            </a:extLst>
          </p:cNvPr>
          <p:cNvSpPr txBox="1"/>
          <p:nvPr/>
        </p:nvSpPr>
        <p:spPr>
          <a:xfrm>
            <a:off x="9649923" y="2797507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路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9BF9B786-B5F9-62DF-C474-156FE05F66F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661577" y="2957321"/>
            <a:ext cx="1295814" cy="2128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7299E1B-1A26-0029-38BF-5F1549419E8E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4572163" y="3476833"/>
            <a:ext cx="3060984" cy="291560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2E51A8D-4356-9B12-77BA-ED0512430DD3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4989861" y="480765"/>
            <a:ext cx="664461" cy="880302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67CBA5A-0573-D8EE-AF84-4F5D79D8F6A7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47582" y="320510"/>
            <a:ext cx="1872749" cy="473828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9EEEBE1A-263E-6388-9CF2-78D0E5332CDF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1387602" y="954593"/>
            <a:ext cx="712206" cy="135210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E5767DB-AEA9-6869-52F4-F6A29280C29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87602" y="2627209"/>
            <a:ext cx="1633043" cy="9591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2D24555D-9E29-1321-19EB-2D10668042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020645" y="3906853"/>
            <a:ext cx="1138840" cy="12984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1A844E70-0888-8FAE-C1E4-9683BD489173}"/>
              </a:ext>
            </a:extLst>
          </p:cNvPr>
          <p:cNvCxnSpPr>
            <a:cxnSpLocks/>
            <a:stCxn id="21" idx="1"/>
            <a:endCxn id="6" idx="2"/>
          </p:cNvCxnSpPr>
          <p:nvPr/>
        </p:nvCxnSpPr>
        <p:spPr>
          <a:xfrm rot="10800000">
            <a:off x="1387603" y="2627209"/>
            <a:ext cx="5878291" cy="3925484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A739EC06-1F08-7511-002F-A3FB1739F8E3}"/>
              </a:ext>
            </a:extLst>
          </p:cNvPr>
          <p:cNvCxnSpPr>
            <a:stCxn id="6" idx="1"/>
            <a:endCxn id="9" idx="1"/>
          </p:cNvCxnSpPr>
          <p:nvPr/>
        </p:nvCxnSpPr>
        <p:spPr>
          <a:xfrm rot="10800000" flipH="1" flipV="1">
            <a:off x="762695" y="2466954"/>
            <a:ext cx="3029535" cy="2898604"/>
          </a:xfrm>
          <a:prstGeom prst="bentConnector3">
            <a:avLst>
              <a:gd name="adj1" fmla="val -7546"/>
            </a:avLst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D194B175-AC7E-2E3D-A3EE-6724DCCC5D3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820146" y="5525813"/>
            <a:ext cx="339339" cy="55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E9B4F4C-1C7E-F9BA-386F-D17282310A90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4285747" y="6265459"/>
            <a:ext cx="2980146" cy="287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BE74B8B1-1E2F-5F26-E32A-7A9094CFD766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>
            <a:off x="6852939" y="2957321"/>
            <a:ext cx="1532225" cy="65457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33CC5109-8EEA-2505-F0D7-32D5B265A37D}"/>
              </a:ext>
            </a:extLst>
          </p:cNvPr>
          <p:cNvCxnSpPr>
            <a:stCxn id="17" idx="0"/>
            <a:endCxn id="8" idx="3"/>
          </p:cNvCxnSpPr>
          <p:nvPr/>
        </p:nvCxnSpPr>
        <p:spPr>
          <a:xfrm flipH="1" flipV="1">
            <a:off x="5559390" y="320510"/>
            <a:ext cx="2971263" cy="9562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8D8BFB55-1016-A97E-3449-9A2C4BCEC78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832938" y="3772155"/>
            <a:ext cx="1935211" cy="68984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895C5B04-1B29-C9B0-C55E-949210B8314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10616729" y="4622253"/>
            <a:ext cx="685343" cy="160673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7B1B396-062B-424A-E035-91D8BB8B83BA}"/>
              </a:ext>
            </a:extLst>
          </p:cNvPr>
          <p:cNvSpPr txBox="1"/>
          <p:nvPr/>
        </p:nvSpPr>
        <p:spPr>
          <a:xfrm>
            <a:off x="1442960" y="3995244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路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AB78A60-E2A2-F434-3D06-D79D5931329C}"/>
              </a:ext>
            </a:extLst>
          </p:cNvPr>
          <p:cNvSpPr txBox="1"/>
          <p:nvPr/>
        </p:nvSpPr>
        <p:spPr>
          <a:xfrm>
            <a:off x="7286436" y="3291507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路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7CB7F3F-F9A9-4A39-07E8-F0A99348361C}"/>
              </a:ext>
            </a:extLst>
          </p:cNvPr>
          <p:cNvSpPr txBox="1"/>
          <p:nvPr/>
        </p:nvSpPr>
        <p:spPr>
          <a:xfrm>
            <a:off x="5440736" y="2054655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路</a:t>
            </a: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C9F34858-CA6B-9692-E3BB-076C6ACA520D}"/>
              </a:ext>
            </a:extLst>
          </p:cNvPr>
          <p:cNvSpPr txBox="1"/>
          <p:nvPr/>
        </p:nvSpPr>
        <p:spPr>
          <a:xfrm>
            <a:off x="218087" y="3036111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路</a:t>
            </a: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34C9E20-E196-78EF-FBED-A68B62239922}"/>
              </a:ext>
            </a:extLst>
          </p:cNvPr>
          <p:cNvSpPr txBox="1"/>
          <p:nvPr/>
        </p:nvSpPr>
        <p:spPr>
          <a:xfrm>
            <a:off x="8025546" y="2099416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路</a:t>
            </a: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53BC451-9EF0-C3F5-945D-636DABF7427D}"/>
              </a:ext>
            </a:extLst>
          </p:cNvPr>
          <p:cNvSpPr txBox="1"/>
          <p:nvPr/>
        </p:nvSpPr>
        <p:spPr>
          <a:xfrm>
            <a:off x="7085212" y="445848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997F0140-FC19-0F88-8A14-19F09F9188E6}"/>
              </a:ext>
            </a:extLst>
          </p:cNvPr>
          <p:cNvSpPr txBox="1"/>
          <p:nvPr/>
        </p:nvSpPr>
        <p:spPr>
          <a:xfrm>
            <a:off x="9736625" y="2084408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F36CBED7-EF8E-1F1A-F8EE-788C90BE0CC0}"/>
              </a:ext>
            </a:extLst>
          </p:cNvPr>
          <p:cNvSpPr txBox="1"/>
          <p:nvPr/>
        </p:nvSpPr>
        <p:spPr>
          <a:xfrm>
            <a:off x="10881372" y="5322679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ADE9903-0F89-4719-B2ED-0B5EA5CD1ADA}"/>
              </a:ext>
            </a:extLst>
          </p:cNvPr>
          <p:cNvSpPr txBox="1"/>
          <p:nvPr/>
        </p:nvSpPr>
        <p:spPr>
          <a:xfrm>
            <a:off x="5176449" y="679175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4DCDCBF-BF14-0093-0BC2-46AA504A2B5C}"/>
              </a:ext>
            </a:extLst>
          </p:cNvPr>
          <p:cNvSpPr txBox="1"/>
          <p:nvPr/>
        </p:nvSpPr>
        <p:spPr>
          <a:xfrm>
            <a:off x="6096000" y="2192548"/>
            <a:ext cx="75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F7A3B3EB-669E-F49E-E5DE-50D7117CF808}"/>
              </a:ext>
            </a:extLst>
          </p:cNvPr>
          <p:cNvSpPr txBox="1"/>
          <p:nvPr/>
        </p:nvSpPr>
        <p:spPr>
          <a:xfrm>
            <a:off x="6683865" y="3519956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D9019A5E-529F-A8DE-B0EF-4960A72F10B5}"/>
              </a:ext>
            </a:extLst>
          </p:cNvPr>
          <p:cNvSpPr txBox="1"/>
          <p:nvPr/>
        </p:nvSpPr>
        <p:spPr>
          <a:xfrm>
            <a:off x="6969214" y="5111279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3D193986-CE6B-4FBF-DBF0-432AC9B082B8}"/>
              </a:ext>
            </a:extLst>
          </p:cNvPr>
          <p:cNvSpPr txBox="1"/>
          <p:nvPr/>
        </p:nvSpPr>
        <p:spPr>
          <a:xfrm>
            <a:off x="7999065" y="4926613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5294967-4200-0A90-5689-539B88247F37}"/>
              </a:ext>
            </a:extLst>
          </p:cNvPr>
          <p:cNvSpPr txBox="1"/>
          <p:nvPr/>
        </p:nvSpPr>
        <p:spPr>
          <a:xfrm>
            <a:off x="6870535" y="1518231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8FE7924-3D85-7CA0-096C-1D057A9D90AF}"/>
              </a:ext>
            </a:extLst>
          </p:cNvPr>
          <p:cNvSpPr txBox="1"/>
          <p:nvPr/>
        </p:nvSpPr>
        <p:spPr>
          <a:xfrm>
            <a:off x="8486830" y="2642634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FACE909-FAE0-F4C5-B265-A58E177C6415}"/>
              </a:ext>
            </a:extLst>
          </p:cNvPr>
          <p:cNvSpPr txBox="1"/>
          <p:nvPr/>
        </p:nvSpPr>
        <p:spPr>
          <a:xfrm>
            <a:off x="124659" y="4016168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C9BB324-D6DA-ADC5-7F27-8611817F0484}"/>
              </a:ext>
            </a:extLst>
          </p:cNvPr>
          <p:cNvSpPr txBox="1"/>
          <p:nvPr/>
        </p:nvSpPr>
        <p:spPr>
          <a:xfrm>
            <a:off x="1310922" y="5818795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7F495DA9-1FB5-5F33-1CA5-35112765F410}"/>
              </a:ext>
            </a:extLst>
          </p:cNvPr>
          <p:cNvSpPr txBox="1"/>
          <p:nvPr/>
        </p:nvSpPr>
        <p:spPr>
          <a:xfrm>
            <a:off x="4975931" y="6047951"/>
            <a:ext cx="72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18581287-B2B7-506E-8FBA-8943C38EC466}"/>
              </a:ext>
            </a:extLst>
          </p:cNvPr>
          <p:cNvSpPr txBox="1"/>
          <p:nvPr/>
        </p:nvSpPr>
        <p:spPr>
          <a:xfrm>
            <a:off x="4046437" y="5562542"/>
            <a:ext cx="68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F1B4BE1-3FA4-273B-258D-4D10BAD8DFB2}"/>
              </a:ext>
            </a:extLst>
          </p:cNvPr>
          <p:cNvSpPr txBox="1"/>
          <p:nvPr/>
        </p:nvSpPr>
        <p:spPr>
          <a:xfrm>
            <a:off x="5055014" y="2763054"/>
            <a:ext cx="75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57DBC91C-FAED-3DA1-9C4E-F914212FF3E5}"/>
              </a:ext>
            </a:extLst>
          </p:cNvPr>
          <p:cNvSpPr txBox="1"/>
          <p:nvPr/>
        </p:nvSpPr>
        <p:spPr>
          <a:xfrm>
            <a:off x="5619504" y="4284306"/>
            <a:ext cx="75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1E3F2361-74CF-1E96-5722-B2133A142EA3}"/>
              </a:ext>
            </a:extLst>
          </p:cNvPr>
          <p:cNvSpPr txBox="1"/>
          <p:nvPr/>
        </p:nvSpPr>
        <p:spPr>
          <a:xfrm>
            <a:off x="7177973" y="2862328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3824314-FD49-D432-21E6-AFF29080F99B}"/>
              </a:ext>
            </a:extLst>
          </p:cNvPr>
          <p:cNvSpPr txBox="1"/>
          <p:nvPr/>
        </p:nvSpPr>
        <p:spPr>
          <a:xfrm>
            <a:off x="9563888" y="4060473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C6FE1330-6822-FA66-CBD4-520CB077763A}"/>
              </a:ext>
            </a:extLst>
          </p:cNvPr>
          <p:cNvSpPr txBox="1"/>
          <p:nvPr/>
        </p:nvSpPr>
        <p:spPr>
          <a:xfrm>
            <a:off x="2671144" y="2096536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40CE0E19-B1E3-2676-A7F5-5E9781A27C81}"/>
              </a:ext>
            </a:extLst>
          </p:cNvPr>
          <p:cNvSpPr txBox="1"/>
          <p:nvPr/>
        </p:nvSpPr>
        <p:spPr>
          <a:xfrm>
            <a:off x="4099599" y="794252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9A62BE3-13F8-B104-243D-E88FB8E31E03}"/>
              </a:ext>
            </a:extLst>
          </p:cNvPr>
          <p:cNvSpPr txBox="1"/>
          <p:nvPr/>
        </p:nvSpPr>
        <p:spPr>
          <a:xfrm>
            <a:off x="1104100" y="1324645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14A5C822-D903-7998-9459-1568F0D5E1E3}"/>
              </a:ext>
            </a:extLst>
          </p:cNvPr>
          <p:cNvSpPr txBox="1"/>
          <p:nvPr/>
        </p:nvSpPr>
        <p:spPr>
          <a:xfrm>
            <a:off x="2936022" y="225480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280841BB-2967-CBB0-8BB2-50E34EC1D89F}"/>
              </a:ext>
            </a:extLst>
          </p:cNvPr>
          <p:cNvSpPr txBox="1"/>
          <p:nvPr/>
        </p:nvSpPr>
        <p:spPr>
          <a:xfrm>
            <a:off x="2183651" y="2862328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928C5EB7-ABD2-7C30-EB4A-F37AD590389E}"/>
              </a:ext>
            </a:extLst>
          </p:cNvPr>
          <p:cNvSpPr txBox="1"/>
          <p:nvPr/>
        </p:nvSpPr>
        <p:spPr>
          <a:xfrm>
            <a:off x="3335603" y="4152207"/>
            <a:ext cx="5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01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73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Jiyo Sang</dc:creator>
  <cp:lastModifiedBy>a6523</cp:lastModifiedBy>
  <cp:revision>11</cp:revision>
  <dcterms:created xsi:type="dcterms:W3CDTF">2025-06-13T09:24:32Z</dcterms:created>
  <dcterms:modified xsi:type="dcterms:W3CDTF">2025-06-21T06:41:03Z</dcterms:modified>
</cp:coreProperties>
</file>