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A354E-2B07-4315-BB67-AEA683D43944}" type="datetimeFigureOut">
              <a:rPr lang="zh-CN" altLang="en-US" smtClean="0"/>
              <a:pPr/>
              <a:t>2013-1-27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E7AA1-102B-42F2-BF7A-876CB17C18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Final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变量初始化之后不可变动。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1E7AA1-102B-42F2-BF7A-876CB17C180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2013-1-27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2013-1-27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2013-1-27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2013-1-27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logjava.net/standlww/archive/2008/10/17/235100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Cobar</a:t>
            </a:r>
            <a:r>
              <a:rPr lang="en-US" altLang="zh-CN" dirty="0" smtClean="0"/>
              <a:t> </a:t>
            </a:r>
            <a:r>
              <a:rPr lang="zh-CN" altLang="en-US" dirty="0" smtClean="0"/>
              <a:t>线程池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8929718" cy="6500834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 err="1" smtClean="0"/>
              <a:t>CobarServer</a:t>
            </a:r>
            <a:r>
              <a:rPr lang="zh-CN" altLang="en-US" dirty="0" smtClean="0"/>
              <a:t>类中的函数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// </a:t>
            </a:r>
            <a:r>
              <a:rPr lang="zh-CN" altLang="en-US" dirty="0" smtClean="0"/>
              <a:t>集群节点定时心跳任务</a:t>
            </a:r>
          </a:p>
          <a:p>
            <a:r>
              <a:rPr lang="en-US" altLang="zh-CN" dirty="0" smtClean="0"/>
              <a:t>    </a:t>
            </a:r>
            <a:r>
              <a:rPr lang="en-US" altLang="zh-CN" b="1" dirty="0" smtClean="0"/>
              <a:t>private </a:t>
            </a:r>
            <a:r>
              <a:rPr lang="en-US" altLang="zh-CN" b="1" dirty="0" err="1" smtClean="0"/>
              <a:t>TimerTask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clusterHeartbeat</a:t>
            </a:r>
            <a:r>
              <a:rPr lang="en-US" altLang="zh-CN" b="1" dirty="0" smtClean="0"/>
              <a:t>() {</a:t>
            </a:r>
          </a:p>
          <a:p>
            <a:r>
              <a:rPr lang="en-US" altLang="zh-CN" dirty="0" smtClean="0"/>
              <a:t>        </a:t>
            </a:r>
            <a:r>
              <a:rPr lang="en-US" altLang="zh-CN" b="1" dirty="0" smtClean="0"/>
              <a:t>return new </a:t>
            </a:r>
            <a:r>
              <a:rPr lang="en-US" altLang="zh-CN" b="1" dirty="0" err="1" smtClean="0"/>
              <a:t>TimerTask</a:t>
            </a:r>
            <a:r>
              <a:rPr lang="en-US" altLang="zh-CN" b="1" dirty="0" smtClean="0"/>
              <a:t>() {</a:t>
            </a:r>
          </a:p>
          <a:p>
            <a:r>
              <a:rPr lang="en-US" altLang="zh-CN" dirty="0" smtClean="0"/>
              <a:t>            @Override</a:t>
            </a:r>
          </a:p>
          <a:p>
            <a:r>
              <a:rPr lang="en-US" altLang="zh-CN" dirty="0" smtClean="0"/>
              <a:t>            </a:t>
            </a:r>
            <a:r>
              <a:rPr lang="en-US" altLang="zh-CN" b="1" dirty="0" smtClean="0"/>
              <a:t>public void run() {</a:t>
            </a:r>
          </a:p>
          <a:p>
            <a:r>
              <a:rPr lang="en-US" altLang="zh-CN" dirty="0" smtClean="0"/>
              <a:t>                </a:t>
            </a:r>
            <a:r>
              <a:rPr lang="en-US" altLang="zh-CN" dirty="0" err="1" smtClean="0"/>
              <a:t>timerExecutor.execute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new </a:t>
            </a:r>
            <a:r>
              <a:rPr lang="en-US" altLang="zh-CN" b="1" dirty="0" err="1" smtClean="0"/>
              <a:t>Runnable</a:t>
            </a:r>
            <a:r>
              <a:rPr lang="en-US" altLang="zh-CN" b="1" dirty="0" smtClean="0"/>
              <a:t>() {</a:t>
            </a:r>
          </a:p>
          <a:p>
            <a:r>
              <a:rPr lang="en-US" altLang="zh-CN" dirty="0" smtClean="0"/>
              <a:t>                    @Override</a:t>
            </a:r>
          </a:p>
          <a:p>
            <a:r>
              <a:rPr lang="en-US" altLang="zh-CN" dirty="0" smtClean="0"/>
              <a:t>                    </a:t>
            </a:r>
            <a:r>
              <a:rPr lang="en-US" altLang="zh-CN" b="1" dirty="0" smtClean="0"/>
              <a:t>public void run() {</a:t>
            </a:r>
          </a:p>
          <a:p>
            <a:r>
              <a:rPr lang="en-US" altLang="zh-CN" dirty="0" smtClean="0"/>
              <a:t>                        Map&lt;String, </a:t>
            </a:r>
            <a:r>
              <a:rPr lang="en-US" altLang="zh-CN" dirty="0" err="1" smtClean="0"/>
              <a:t>CobarNode</a:t>
            </a:r>
            <a:r>
              <a:rPr lang="en-US" altLang="zh-CN" dirty="0" smtClean="0"/>
              <a:t>&gt; nodes = </a:t>
            </a:r>
            <a:r>
              <a:rPr lang="en-US" altLang="zh-CN" dirty="0" err="1" smtClean="0"/>
              <a:t>config.getCluster</a:t>
            </a:r>
            <a:r>
              <a:rPr lang="en-US" altLang="zh-CN" dirty="0" smtClean="0"/>
              <a:t>().</a:t>
            </a:r>
            <a:r>
              <a:rPr lang="en-US" altLang="zh-CN" dirty="0" err="1" smtClean="0"/>
              <a:t>getNodes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                        </a:t>
            </a:r>
            <a:r>
              <a:rPr lang="en-US" altLang="zh-CN" b="1" dirty="0" smtClean="0"/>
              <a:t>for (</a:t>
            </a:r>
            <a:r>
              <a:rPr lang="en-US" altLang="zh-CN" b="1" dirty="0" err="1" smtClean="0"/>
              <a:t>CobarNode</a:t>
            </a:r>
            <a:r>
              <a:rPr lang="en-US" altLang="zh-CN" b="1" dirty="0" smtClean="0"/>
              <a:t> node : </a:t>
            </a:r>
            <a:r>
              <a:rPr lang="en-US" altLang="zh-CN" b="1" dirty="0" err="1" smtClean="0"/>
              <a:t>nodes.values</a:t>
            </a:r>
            <a:r>
              <a:rPr lang="en-US" altLang="zh-CN" b="1" dirty="0" smtClean="0"/>
              <a:t>()) {</a:t>
            </a:r>
          </a:p>
          <a:p>
            <a:r>
              <a:rPr lang="en-US" altLang="zh-CN" dirty="0" smtClean="0"/>
              <a:t>                            </a:t>
            </a:r>
            <a:r>
              <a:rPr lang="en-US" altLang="zh-CN" dirty="0" err="1" smtClean="0"/>
              <a:t>node.doHeartbeat</a:t>
            </a:r>
            <a:r>
              <a:rPr lang="en-US" altLang="zh-CN" dirty="0" smtClean="0"/>
              <a:t>();</a:t>
            </a:r>
          </a:p>
          <a:p>
            <a:r>
              <a:rPr lang="zh-CN" altLang="en-US" dirty="0" smtClean="0"/>
              <a:t>                        </a:t>
            </a: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                    </a:t>
            </a: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                </a:t>
            </a:r>
            <a:r>
              <a:rPr lang="en-US" altLang="zh-CN" dirty="0" smtClean="0"/>
              <a:t>});</a:t>
            </a:r>
          </a:p>
          <a:p>
            <a:r>
              <a:rPr lang="zh-CN" altLang="en-US" dirty="0" smtClean="0"/>
              <a:t>            </a:t>
            </a: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        </a:t>
            </a:r>
            <a:r>
              <a:rPr lang="en-US" altLang="zh-CN" dirty="0" smtClean="0"/>
              <a:t>};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}</a:t>
            </a:r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FrontendConnection</a:t>
            </a:r>
            <a:r>
              <a:rPr lang="zh-CN" altLang="en-US" dirty="0" smtClean="0"/>
              <a:t>类中的函数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2600" dirty="0" smtClean="0"/>
              <a:t> </a:t>
            </a:r>
            <a:r>
              <a:rPr lang="en-US" altLang="zh-CN" sz="2600" b="1" dirty="0" smtClean="0"/>
              <a:t>public void handle(final byte[] data) {</a:t>
            </a:r>
          </a:p>
          <a:p>
            <a:r>
              <a:rPr lang="zh-CN" altLang="en-US" sz="2600" dirty="0" smtClean="0"/>
              <a:t>        </a:t>
            </a:r>
            <a:r>
              <a:rPr lang="en-US" altLang="zh-CN" sz="2600" dirty="0" smtClean="0"/>
              <a:t>// </a:t>
            </a:r>
            <a:r>
              <a:rPr lang="zh-CN" altLang="en-US" sz="2600" dirty="0" smtClean="0"/>
              <a:t>异步处理前端数据</a:t>
            </a:r>
          </a:p>
          <a:p>
            <a:r>
              <a:rPr lang="en-US" altLang="zh-CN" sz="2600" dirty="0" smtClean="0"/>
              <a:t>        </a:t>
            </a:r>
            <a:r>
              <a:rPr lang="en-US" altLang="zh-CN" sz="2600" dirty="0" err="1" smtClean="0"/>
              <a:t>processor.</a:t>
            </a:r>
            <a:r>
              <a:rPr lang="en-US" altLang="zh-CN" sz="2600" u="sng" dirty="0" err="1" smtClean="0"/>
              <a:t>getHandler</a:t>
            </a:r>
            <a:r>
              <a:rPr lang="en-US" altLang="zh-CN" sz="2600" u="sng" dirty="0" smtClean="0"/>
              <a:t>().execute(</a:t>
            </a:r>
            <a:r>
              <a:rPr lang="en-US" altLang="zh-CN" sz="2600" b="1" u="sng" dirty="0" smtClean="0"/>
              <a:t>new </a:t>
            </a:r>
            <a:r>
              <a:rPr lang="en-US" altLang="zh-CN" sz="2600" b="1" u="sng" dirty="0" err="1" smtClean="0"/>
              <a:t>Runnable</a:t>
            </a:r>
            <a:r>
              <a:rPr lang="en-US" altLang="zh-CN" sz="2600" b="1" u="sng" dirty="0" smtClean="0"/>
              <a:t>() {</a:t>
            </a:r>
          </a:p>
          <a:p>
            <a:r>
              <a:rPr lang="en-US" altLang="zh-CN" sz="2600" dirty="0" smtClean="0"/>
              <a:t>            @Override</a:t>
            </a:r>
          </a:p>
          <a:p>
            <a:r>
              <a:rPr lang="en-US" altLang="zh-CN" sz="2600" dirty="0" smtClean="0"/>
              <a:t>            </a:t>
            </a:r>
            <a:r>
              <a:rPr lang="en-US" altLang="zh-CN" sz="2600" b="1" dirty="0" smtClean="0"/>
              <a:t>public void run() {</a:t>
            </a:r>
          </a:p>
          <a:p>
            <a:r>
              <a:rPr lang="en-US" altLang="zh-CN" sz="2600" dirty="0" smtClean="0"/>
              <a:t>                </a:t>
            </a:r>
            <a:r>
              <a:rPr lang="en-US" altLang="zh-CN" sz="2600" b="1" dirty="0" smtClean="0"/>
              <a:t>try {</a:t>
            </a:r>
          </a:p>
          <a:p>
            <a:r>
              <a:rPr lang="en-US" altLang="zh-CN" sz="2600" dirty="0" smtClean="0"/>
              <a:t>                    </a:t>
            </a:r>
            <a:r>
              <a:rPr lang="en-US" altLang="zh-CN" sz="2600" u="sng" dirty="0" err="1" smtClean="0"/>
              <a:t>handler.handle</a:t>
            </a:r>
            <a:r>
              <a:rPr lang="en-US" altLang="zh-CN" sz="2600" u="sng" dirty="0" smtClean="0"/>
              <a:t>(data);</a:t>
            </a:r>
          </a:p>
          <a:p>
            <a:r>
              <a:rPr lang="en-US" altLang="zh-CN" sz="2600" dirty="0" smtClean="0"/>
              <a:t>                } </a:t>
            </a:r>
            <a:r>
              <a:rPr lang="en-US" altLang="zh-CN" sz="2600" b="1" dirty="0" smtClean="0"/>
              <a:t>catch (</a:t>
            </a:r>
            <a:r>
              <a:rPr lang="en-US" altLang="zh-CN" sz="2600" b="1" dirty="0" err="1" smtClean="0"/>
              <a:t>Throwable</a:t>
            </a:r>
            <a:r>
              <a:rPr lang="en-US" altLang="zh-CN" sz="2600" b="1" dirty="0" smtClean="0"/>
              <a:t> t) {</a:t>
            </a:r>
          </a:p>
          <a:p>
            <a:r>
              <a:rPr lang="en-US" altLang="zh-CN" sz="2600" dirty="0" smtClean="0"/>
              <a:t>                    error(</a:t>
            </a:r>
            <a:r>
              <a:rPr lang="en-US" altLang="zh-CN" sz="2600" u="sng" dirty="0" err="1" smtClean="0"/>
              <a:t>ErrorCode.ERR_HANDLE_DATA</a:t>
            </a:r>
            <a:r>
              <a:rPr lang="en-US" altLang="zh-CN" sz="2600" u="sng" dirty="0" smtClean="0"/>
              <a:t>, t);</a:t>
            </a:r>
          </a:p>
          <a:p>
            <a:r>
              <a:rPr lang="zh-CN" altLang="en-US" sz="2600" dirty="0" smtClean="0"/>
              <a:t>                </a:t>
            </a:r>
            <a:r>
              <a:rPr lang="en-US" altLang="zh-CN" sz="2600" dirty="0" smtClean="0"/>
              <a:t>}</a:t>
            </a:r>
          </a:p>
          <a:p>
            <a:r>
              <a:rPr lang="zh-CN" altLang="en-US" sz="2600" dirty="0" smtClean="0"/>
              <a:t>            </a:t>
            </a:r>
            <a:r>
              <a:rPr lang="en-US" altLang="zh-CN" sz="2600" dirty="0" smtClean="0"/>
              <a:t>}</a:t>
            </a:r>
          </a:p>
          <a:p>
            <a:r>
              <a:rPr lang="zh-CN" altLang="en-US" sz="2600" dirty="0" smtClean="0"/>
              <a:t>        </a:t>
            </a:r>
            <a:r>
              <a:rPr lang="en-US" altLang="zh-CN" sz="2600" dirty="0" smtClean="0"/>
              <a:t>});</a:t>
            </a:r>
          </a:p>
          <a:p>
            <a:r>
              <a:rPr lang="zh-CN" altLang="en-US" sz="2600" dirty="0" smtClean="0"/>
              <a:t>    </a:t>
            </a:r>
            <a:r>
              <a:rPr lang="en-US" altLang="zh-CN" sz="2600" dirty="0" smtClean="0"/>
              <a:t>}</a:t>
            </a:r>
            <a:endParaRPr lang="zh-CN" altLang="en-US" sz="2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Java </a:t>
            </a:r>
            <a:r>
              <a:rPr lang="zh-CN" altLang="en-US" dirty="0" smtClean="0"/>
              <a:t>线程池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357298"/>
            <a:ext cx="8258204" cy="4768865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线程池类为 </a:t>
            </a:r>
            <a:r>
              <a:rPr lang="en-US" dirty="0" err="1" smtClean="0"/>
              <a:t>java.util.concurrent.ThreadPoolExecutor</a:t>
            </a:r>
            <a:r>
              <a:rPr lang="en-US" dirty="0" smtClean="0"/>
              <a:t>，</a:t>
            </a:r>
            <a:r>
              <a:rPr lang="zh-CN" altLang="en-US" dirty="0" smtClean="0"/>
              <a:t>常用构造方法为： </a:t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dirty="0" err="1" smtClean="0"/>
              <a:t>ThreadPoolExecutor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corePoolSize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maximumPoolSize</a:t>
            </a:r>
            <a:r>
              <a:rPr lang="en-US" dirty="0" smtClean="0"/>
              <a:t>, </a:t>
            </a:r>
            <a:br>
              <a:rPr lang="en-US" dirty="0" smtClean="0"/>
            </a:br>
            <a:r>
              <a:rPr lang="en-US" dirty="0" smtClean="0"/>
              <a:t>long </a:t>
            </a:r>
            <a:r>
              <a:rPr lang="en-US" dirty="0" err="1" smtClean="0"/>
              <a:t>keepAliveTime</a:t>
            </a:r>
            <a:r>
              <a:rPr lang="en-US" dirty="0" smtClean="0"/>
              <a:t>, </a:t>
            </a:r>
            <a:r>
              <a:rPr lang="en-US" dirty="0" err="1" smtClean="0"/>
              <a:t>TimeUnit</a:t>
            </a:r>
            <a:r>
              <a:rPr lang="en-US" dirty="0" smtClean="0"/>
              <a:t> unit, </a:t>
            </a:r>
            <a:br>
              <a:rPr lang="en-US" dirty="0" smtClean="0"/>
            </a:br>
            <a:r>
              <a:rPr lang="en-US" dirty="0" err="1" smtClean="0"/>
              <a:t>BlockingQueue</a:t>
            </a:r>
            <a:r>
              <a:rPr lang="en-US" dirty="0" smtClean="0"/>
              <a:t>&lt;</a:t>
            </a:r>
            <a:r>
              <a:rPr lang="en-US" dirty="0" err="1" smtClean="0"/>
              <a:t>Runnable</a:t>
            </a:r>
            <a:r>
              <a:rPr lang="en-US" dirty="0" smtClean="0"/>
              <a:t>&gt; </a:t>
            </a:r>
            <a:r>
              <a:rPr lang="en-US" dirty="0" err="1" smtClean="0"/>
              <a:t>workQueue</a:t>
            </a:r>
            <a:r>
              <a:rPr lang="en-US" dirty="0" smtClean="0"/>
              <a:t>, 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ThreadFactory</a:t>
            </a:r>
            <a:r>
              <a:rPr lang="en-US" dirty="0" smtClean="0"/>
              <a:t>  </a:t>
            </a:r>
            <a:r>
              <a:rPr lang="en-US" dirty="0" err="1" smtClean="0"/>
              <a:t>threadFactory</a:t>
            </a:r>
            <a:r>
              <a:rPr lang="en-US" dirty="0" smtClean="0"/>
              <a:t>) </a:t>
            </a:r>
            <a:br>
              <a:rPr lang="en-US" dirty="0" smtClean="0"/>
            </a:br>
            <a:r>
              <a:rPr lang="en-US" dirty="0" err="1" smtClean="0"/>
              <a:t>corePoolSize</a:t>
            </a:r>
            <a:r>
              <a:rPr lang="en-US" dirty="0" smtClean="0"/>
              <a:t>： </a:t>
            </a:r>
            <a:r>
              <a:rPr lang="zh-CN" altLang="en-US" dirty="0" smtClean="0"/>
              <a:t>线程池维护线程的最少数量 </a:t>
            </a:r>
            <a:br>
              <a:rPr lang="zh-CN" altLang="en-US" dirty="0" smtClean="0"/>
            </a:br>
            <a:r>
              <a:rPr lang="en-US" dirty="0" err="1" smtClean="0"/>
              <a:t>maximumPoolSize</a:t>
            </a:r>
            <a:r>
              <a:rPr lang="en-US" dirty="0" smtClean="0"/>
              <a:t>：</a:t>
            </a:r>
            <a:r>
              <a:rPr lang="zh-CN" altLang="en-US" dirty="0" smtClean="0"/>
              <a:t>线程池维护线程的最大数量 </a:t>
            </a:r>
            <a:br>
              <a:rPr lang="zh-CN" altLang="en-US" dirty="0" smtClean="0"/>
            </a:br>
            <a:r>
              <a:rPr lang="en-US" dirty="0" err="1" smtClean="0"/>
              <a:t>keepAliveTime</a:t>
            </a:r>
            <a:r>
              <a:rPr lang="en-US" dirty="0" smtClean="0"/>
              <a:t>： </a:t>
            </a:r>
            <a:r>
              <a:rPr lang="zh-CN" altLang="en-US" dirty="0" smtClean="0"/>
              <a:t>线程池维护线程所允许的空闲时间 </a:t>
            </a:r>
            <a:br>
              <a:rPr lang="zh-CN" altLang="en-US" dirty="0" smtClean="0"/>
            </a:br>
            <a:r>
              <a:rPr lang="en-US" dirty="0" smtClean="0"/>
              <a:t>unit： </a:t>
            </a:r>
            <a:r>
              <a:rPr lang="zh-CN" altLang="en-US" dirty="0" smtClean="0"/>
              <a:t>线程池维护线程所允许的空闲时间的单位 </a:t>
            </a:r>
            <a:br>
              <a:rPr lang="zh-CN" altLang="en-US" dirty="0" smtClean="0"/>
            </a:br>
            <a:r>
              <a:rPr lang="en-US" dirty="0" err="1" smtClean="0"/>
              <a:t>workQueue</a:t>
            </a:r>
            <a:r>
              <a:rPr lang="en-US" dirty="0" smtClean="0"/>
              <a:t>： </a:t>
            </a:r>
            <a:r>
              <a:rPr lang="zh-CN" altLang="en-US" dirty="0" smtClean="0"/>
              <a:t>线程池所使用的缓冲队列 </a:t>
            </a:r>
            <a:br>
              <a:rPr lang="zh-CN" alt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threadFactory</a:t>
            </a:r>
            <a:r>
              <a:rPr lang="en-US" dirty="0" smtClean="0"/>
              <a:t> - </a:t>
            </a:r>
            <a:r>
              <a:rPr lang="zh-CN" altLang="en-US" dirty="0" smtClean="0"/>
              <a:t>执行程序创建新线程时使用的工厂</a:t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一个任务通过 </a:t>
            </a:r>
            <a:r>
              <a:rPr lang="en-US" dirty="0" smtClean="0"/>
              <a:t>execute(</a:t>
            </a:r>
            <a:r>
              <a:rPr lang="en-US" dirty="0" err="1" smtClean="0"/>
              <a:t>Runnable</a:t>
            </a:r>
            <a:r>
              <a:rPr lang="en-US" dirty="0" smtClean="0"/>
              <a:t>)</a:t>
            </a:r>
            <a:r>
              <a:rPr lang="zh-CN" altLang="en-US" dirty="0" smtClean="0"/>
              <a:t>方法被添加到线程池，任务就是一个 </a:t>
            </a:r>
            <a:r>
              <a:rPr lang="en-US" dirty="0" err="1" smtClean="0"/>
              <a:t>Runnable</a:t>
            </a:r>
            <a:r>
              <a:rPr lang="zh-CN" altLang="en-US" dirty="0" smtClean="0"/>
              <a:t>类型的对象，任务的执行方法就是 </a:t>
            </a:r>
            <a:r>
              <a:rPr lang="en-US" dirty="0" err="1" smtClean="0"/>
              <a:t>Runnable</a:t>
            </a:r>
            <a:r>
              <a:rPr lang="zh-CN" altLang="en-US" dirty="0" smtClean="0"/>
              <a:t>类型对象的</a:t>
            </a:r>
            <a:r>
              <a:rPr lang="en-US" dirty="0" smtClean="0"/>
              <a:t>run()</a:t>
            </a:r>
            <a:r>
              <a:rPr lang="zh-CN" altLang="en-US" dirty="0" smtClean="0"/>
              <a:t>方法。 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36828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演示代码：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857232"/>
            <a:ext cx="8115328" cy="5268931"/>
          </a:xfrm>
        </p:spPr>
        <p:txBody>
          <a:bodyPr/>
          <a:lstStyle/>
          <a:p>
            <a:r>
              <a:rPr lang="en-US" dirty="0" smtClean="0"/>
              <a:t> </a:t>
            </a:r>
            <a:r>
              <a:rPr lang="en-US" dirty="0" err="1" smtClean="0"/>
              <a:t>ThreadPoolExecutor</a:t>
            </a:r>
            <a:r>
              <a:rPr lang="en-US" dirty="0" smtClean="0"/>
              <a:t> </a:t>
            </a:r>
            <a:r>
              <a:rPr lang="en-US" dirty="0" err="1" smtClean="0"/>
              <a:t>threadPool</a:t>
            </a:r>
            <a:r>
              <a:rPr lang="en-US" dirty="0" smtClean="0"/>
              <a:t> =</a:t>
            </a:r>
          </a:p>
          <a:p>
            <a:r>
              <a:rPr lang="en-US" dirty="0" smtClean="0"/>
              <a:t> </a:t>
            </a:r>
            <a:r>
              <a:rPr lang="en-US" b="1" dirty="0" smtClean="0"/>
              <a:t>new</a:t>
            </a:r>
            <a:r>
              <a:rPr lang="en-US" dirty="0" smtClean="0"/>
              <a:t> </a:t>
            </a:r>
            <a:r>
              <a:rPr lang="en-US" dirty="0" err="1" smtClean="0"/>
              <a:t>ThreadPoolExecutor</a:t>
            </a:r>
            <a:r>
              <a:rPr lang="en-US" dirty="0" smtClean="0"/>
              <a:t>(2, 4, 3, </a:t>
            </a:r>
          </a:p>
          <a:p>
            <a:r>
              <a:rPr lang="en-US" dirty="0" err="1" smtClean="0"/>
              <a:t>TimeUnit.SECONDS</a:t>
            </a:r>
            <a:r>
              <a:rPr lang="en-US" dirty="0" smtClean="0"/>
              <a:t>, </a:t>
            </a:r>
          </a:p>
          <a:p>
            <a:r>
              <a:rPr lang="en-US" b="1" dirty="0" smtClean="0"/>
              <a:t>new</a:t>
            </a:r>
            <a:r>
              <a:rPr lang="en-US" dirty="0" smtClean="0"/>
              <a:t> </a:t>
            </a:r>
            <a:r>
              <a:rPr lang="en-US" dirty="0" err="1" smtClean="0"/>
              <a:t>ArrayBlockingQueue</a:t>
            </a:r>
            <a:r>
              <a:rPr lang="en-US" dirty="0" smtClean="0"/>
              <a:t>&lt;</a:t>
            </a:r>
            <a:r>
              <a:rPr lang="en-US" dirty="0" err="1" smtClean="0"/>
              <a:t>Runnable</a:t>
            </a:r>
            <a:r>
              <a:rPr lang="en-US" dirty="0" smtClean="0"/>
              <a:t>&gt;(3),  </a:t>
            </a:r>
          </a:p>
          <a:p>
            <a:r>
              <a:rPr lang="en-US" b="1" dirty="0" smtClean="0"/>
              <a:t>new</a:t>
            </a:r>
            <a:r>
              <a:rPr lang="en-US" dirty="0" smtClean="0"/>
              <a:t> </a:t>
            </a:r>
            <a:r>
              <a:rPr lang="en-US" dirty="0" err="1" smtClean="0"/>
              <a:t>ThreadPoolExecutor.DiscardOldestPolicy</a:t>
            </a:r>
            <a:r>
              <a:rPr lang="en-US" dirty="0" smtClean="0"/>
              <a:t>());  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2540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演示代码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execute</a:t>
            </a:r>
          </a:p>
          <a:p>
            <a:endParaRPr lang="en-US" altLang="zh-CN" dirty="0" smtClean="0"/>
          </a:p>
          <a:p>
            <a:r>
              <a:rPr lang="en-US" dirty="0" err="1" smtClean="0"/>
              <a:t>threadPool.execute</a:t>
            </a:r>
            <a:r>
              <a:rPr lang="en-US" dirty="0" smtClean="0"/>
              <a:t>(</a:t>
            </a:r>
            <a:r>
              <a:rPr lang="en-US" b="1" dirty="0" smtClean="0"/>
              <a:t>new</a:t>
            </a:r>
            <a:r>
              <a:rPr lang="en-US" dirty="0" smtClean="0"/>
              <a:t> </a:t>
            </a:r>
            <a:r>
              <a:rPr lang="en-US" dirty="0" err="1" smtClean="0"/>
              <a:t>ThreadPoolTask</a:t>
            </a:r>
            <a:r>
              <a:rPr lang="en-US" dirty="0" smtClean="0"/>
              <a:t>(task));  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1500" dirty="0" smtClean="0"/>
              <a:t>资料：</a:t>
            </a:r>
            <a:r>
              <a:rPr lang="en-US" altLang="zh-CN" sz="1500" dirty="0" smtClean="0">
                <a:hlinkClick r:id="rId2"/>
              </a:rPr>
              <a:t>http://www.blogjava.net/standlww/archive/2008/10/17/235100.html</a:t>
            </a:r>
            <a:r>
              <a:rPr lang="en-US" altLang="zh-CN" sz="1500" dirty="0" smtClean="0"/>
              <a:t>  </a:t>
            </a:r>
            <a:r>
              <a:rPr lang="zh-CN" altLang="en-US" sz="1500" dirty="0" smtClean="0"/>
              <a:t>这篇文章从另外一种形式介绍了线程池的原理</a:t>
            </a:r>
            <a:endParaRPr lang="en-US" altLang="zh-CN" sz="1500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Cobar</a:t>
            </a:r>
            <a:r>
              <a:rPr lang="en-US" altLang="zh-CN" dirty="0" smtClean="0"/>
              <a:t> </a:t>
            </a:r>
            <a:r>
              <a:rPr lang="zh-CN" altLang="en-US" dirty="0" smtClean="0"/>
              <a:t>有关于线程池的类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一、</a:t>
            </a:r>
            <a:r>
              <a:rPr lang="en-US" altLang="zh-CN" dirty="0" err="1" smtClean="0"/>
              <a:t>NameableExecutor</a:t>
            </a:r>
            <a:r>
              <a:rPr lang="en-US" altLang="zh-CN" dirty="0" smtClean="0"/>
              <a:t>  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		</a:t>
            </a:r>
            <a:r>
              <a:rPr lang="zh-CN" altLang="en-US" dirty="0" smtClean="0"/>
              <a:t>这是类直接继承自： </a:t>
            </a:r>
            <a:r>
              <a:rPr lang="en-US" altLang="zh-CN" dirty="0" err="1" smtClean="0"/>
              <a:t>ThreadPoolExecutor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只是加多了一个 </a:t>
            </a:r>
            <a:r>
              <a:rPr lang="en-US" altLang="zh-CN" dirty="0" smtClean="0"/>
              <a:t>name </a:t>
            </a:r>
            <a:r>
              <a:rPr lang="zh-CN" altLang="en-US" dirty="0" smtClean="0"/>
              <a:t>属性。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Cobar</a:t>
            </a:r>
            <a:r>
              <a:rPr lang="en-US" altLang="zh-CN" dirty="0" smtClean="0"/>
              <a:t> </a:t>
            </a:r>
            <a:r>
              <a:rPr lang="zh-CN" altLang="en-US" dirty="0" smtClean="0"/>
              <a:t>有关于线程池的类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二、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ExecutorUtil</a:t>
            </a:r>
            <a:r>
              <a:rPr lang="en-US" altLang="zh-CN" dirty="0" smtClean="0"/>
              <a:t> 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		 </a:t>
            </a:r>
            <a:r>
              <a:rPr lang="zh-CN" altLang="en-US" dirty="0" smtClean="0"/>
              <a:t>相当于线程池工厂类。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三、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NameableThreadFactory</a:t>
            </a:r>
            <a:r>
              <a:rPr lang="en-US" altLang="zh-CN" dirty="0" smtClean="0"/>
              <a:t> 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这是一个线程工厂类，是</a:t>
            </a:r>
            <a:r>
              <a:rPr lang="en-US" altLang="zh-CN" dirty="0" err="1" smtClean="0"/>
              <a:t>ExecutorUtil</a:t>
            </a:r>
            <a:r>
              <a:rPr lang="zh-CN" altLang="en-US" dirty="0" smtClean="0"/>
              <a:t>的内部类。 通过 </a:t>
            </a:r>
            <a:r>
              <a:rPr lang="en-US" altLang="zh-CN" dirty="0" smtClean="0"/>
              <a:t>public Thread </a:t>
            </a:r>
            <a:r>
              <a:rPr lang="en-US" altLang="zh-CN" dirty="0" err="1" smtClean="0"/>
              <a:t>newThread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Runnable</a:t>
            </a:r>
            <a:r>
              <a:rPr lang="en-US" altLang="zh-CN" dirty="0" smtClean="0"/>
              <a:t> r) </a:t>
            </a:r>
            <a:r>
              <a:rPr lang="zh-CN" altLang="en-US" dirty="0" smtClean="0"/>
              <a:t>；来生成工作线程。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Cobar</a:t>
            </a:r>
            <a:r>
              <a:rPr lang="en-US" altLang="zh-CN" dirty="0" smtClean="0"/>
              <a:t> </a:t>
            </a:r>
            <a:r>
              <a:rPr lang="zh-CN" altLang="en-US" dirty="0" smtClean="0"/>
              <a:t>有关于线程池的类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四、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CobarServer</a:t>
            </a:r>
            <a:r>
              <a:rPr lang="en-US" altLang="zh-CN" dirty="0" smtClean="0"/>
              <a:t> 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		</a:t>
            </a:r>
            <a:r>
              <a:rPr lang="zh-CN" altLang="en-US" dirty="0" smtClean="0"/>
              <a:t>这相当于</a:t>
            </a:r>
            <a:r>
              <a:rPr lang="en-US" altLang="zh-CN" dirty="0" err="1" smtClean="0"/>
              <a:t>Cobar</a:t>
            </a:r>
            <a:r>
              <a:rPr lang="zh-CN" altLang="en-US" dirty="0" smtClean="0"/>
              <a:t>启动类。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在这里生成一些线程池，通过配置文件来配置线程池的属性。 这里的线程池如下：</a:t>
            </a:r>
            <a:endParaRPr lang="en-US" altLang="zh-CN" dirty="0" smtClean="0"/>
          </a:p>
          <a:p>
            <a:pPr>
              <a:buNone/>
            </a:pPr>
            <a:r>
              <a:rPr lang="en-US" altLang="zh-CN" sz="1900" dirty="0" smtClean="0"/>
              <a:t>private final </a:t>
            </a:r>
            <a:r>
              <a:rPr lang="en-US" altLang="zh-CN" sz="1900" dirty="0" err="1" smtClean="0"/>
              <a:t>NameableExecutor</a:t>
            </a:r>
            <a:r>
              <a:rPr lang="en-US" altLang="zh-CN" sz="1900" dirty="0" smtClean="0"/>
              <a:t> </a:t>
            </a:r>
            <a:r>
              <a:rPr lang="en-US" altLang="zh-CN" sz="1900" dirty="0" err="1" smtClean="0"/>
              <a:t>managerExecutor</a:t>
            </a:r>
            <a:r>
              <a:rPr lang="en-US" altLang="zh-CN" sz="1900" dirty="0" smtClean="0"/>
              <a:t>; //</a:t>
            </a:r>
            <a:r>
              <a:rPr lang="zh-CN" altLang="en-US" sz="1900" dirty="0" smtClean="0"/>
              <a:t>处理来自</a:t>
            </a:r>
            <a:r>
              <a:rPr lang="en-US" altLang="zh-CN" sz="1900" dirty="0" smtClean="0"/>
              <a:t>9066</a:t>
            </a:r>
            <a:r>
              <a:rPr lang="zh-CN" altLang="en-US" sz="1900" dirty="0" smtClean="0"/>
              <a:t>端口 任务的线程的线程池 是一些管理命令的任务</a:t>
            </a:r>
          </a:p>
          <a:p>
            <a:pPr>
              <a:buNone/>
            </a:pPr>
            <a:r>
              <a:rPr lang="zh-CN" altLang="en-US" sz="1900" dirty="0" smtClean="0"/>
              <a:t>    </a:t>
            </a:r>
            <a:r>
              <a:rPr lang="en-US" altLang="zh-CN" sz="1900" dirty="0" smtClean="0"/>
              <a:t>private final </a:t>
            </a:r>
            <a:r>
              <a:rPr lang="en-US" altLang="zh-CN" sz="1900" dirty="0" err="1" smtClean="0"/>
              <a:t>NameableExecutor</a:t>
            </a:r>
            <a:r>
              <a:rPr lang="en-US" altLang="zh-CN" sz="1900" dirty="0" smtClean="0"/>
              <a:t> </a:t>
            </a:r>
            <a:r>
              <a:rPr lang="en-US" altLang="zh-CN" sz="1900" dirty="0" err="1" smtClean="0"/>
              <a:t>timerExecutor</a:t>
            </a:r>
            <a:r>
              <a:rPr lang="en-US" altLang="zh-CN" sz="1900" dirty="0" smtClean="0"/>
              <a:t>; //</a:t>
            </a:r>
            <a:r>
              <a:rPr lang="zh-CN" altLang="en-US" sz="1900" dirty="0" smtClean="0"/>
              <a:t>定时任务的线程池</a:t>
            </a:r>
          </a:p>
          <a:p>
            <a:pPr>
              <a:buNone/>
            </a:pPr>
            <a:r>
              <a:rPr lang="zh-CN" altLang="en-US" sz="1900" dirty="0" smtClean="0"/>
              <a:t>    </a:t>
            </a:r>
            <a:r>
              <a:rPr lang="en-US" altLang="zh-CN" sz="1900" dirty="0" smtClean="0"/>
              <a:t>private final </a:t>
            </a:r>
            <a:r>
              <a:rPr lang="en-US" altLang="zh-CN" sz="1900" dirty="0" err="1" smtClean="0"/>
              <a:t>NameableExecutor</a:t>
            </a:r>
            <a:r>
              <a:rPr lang="en-US" altLang="zh-CN" sz="1900" dirty="0" smtClean="0"/>
              <a:t> </a:t>
            </a:r>
            <a:r>
              <a:rPr lang="en-US" altLang="zh-CN" sz="1900" dirty="0" err="1" smtClean="0"/>
              <a:t>initExecutor</a:t>
            </a:r>
            <a:r>
              <a:rPr lang="en-US" altLang="zh-CN" sz="1900" dirty="0" smtClean="0"/>
              <a:t>;  // </a:t>
            </a:r>
            <a:r>
              <a:rPr lang="zh-CN" altLang="en-US" sz="1900" dirty="0" smtClean="0"/>
              <a:t>初始化的任务</a:t>
            </a:r>
            <a:endParaRPr lang="zh-CN" altLang="en-US" sz="1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Cobar</a:t>
            </a:r>
            <a:r>
              <a:rPr lang="en-US" altLang="zh-CN" dirty="0" smtClean="0"/>
              <a:t> </a:t>
            </a:r>
            <a:r>
              <a:rPr lang="zh-CN" altLang="en-US" dirty="0" smtClean="0"/>
              <a:t>有关于线程池的类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五、</a:t>
            </a:r>
            <a:r>
              <a:rPr lang="en-US" altLang="zh-CN" dirty="0" err="1" smtClean="0"/>
              <a:t>NIOProcessor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		</a:t>
            </a:r>
            <a:r>
              <a:rPr lang="zh-CN" altLang="en-US" dirty="0" smtClean="0"/>
              <a:t>包含两个</a:t>
            </a:r>
            <a:r>
              <a:rPr lang="en-US" altLang="zh-CN" dirty="0" err="1" smtClean="0"/>
              <a:t>NameableExecutor</a:t>
            </a:r>
            <a:r>
              <a:rPr lang="zh-CN" altLang="en-US" dirty="0" smtClean="0"/>
              <a:t>变量：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private final </a:t>
            </a:r>
            <a:r>
              <a:rPr lang="en-US" altLang="zh-CN" dirty="0" err="1" smtClean="0"/>
              <a:t>NameableExecutor</a:t>
            </a:r>
            <a:r>
              <a:rPr lang="en-US" altLang="zh-CN" dirty="0" smtClean="0"/>
              <a:t> handler;  </a:t>
            </a:r>
            <a:endParaRPr lang="zh-CN" altLang="en-US" dirty="0" smtClean="0"/>
          </a:p>
          <a:p>
            <a:pPr>
              <a:buNone/>
            </a:pPr>
            <a:r>
              <a:rPr lang="zh-CN" altLang="en-US" dirty="0" smtClean="0"/>
              <a:t>    </a:t>
            </a:r>
            <a:r>
              <a:rPr lang="en-US" altLang="zh-CN" dirty="0" smtClean="0"/>
              <a:t>private final </a:t>
            </a:r>
            <a:r>
              <a:rPr lang="en-US" altLang="zh-CN" dirty="0" err="1" smtClean="0"/>
              <a:t>NameableExecutor</a:t>
            </a:r>
            <a:r>
              <a:rPr lang="en-US" altLang="zh-CN" dirty="0" smtClean="0"/>
              <a:t> executor;</a:t>
            </a:r>
          </a:p>
          <a:p>
            <a:pPr>
              <a:buNone/>
            </a:pPr>
            <a:r>
              <a:rPr lang="zh-CN" altLang="en-US" dirty="0" smtClean="0"/>
              <a:t>参数也是通过初试话来配置的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对着先线程池的使用都是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调用 </a:t>
            </a:r>
            <a:r>
              <a:rPr lang="en-US" altLang="zh-CN" dirty="0" smtClean="0"/>
              <a:t>execute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Runnable</a:t>
            </a:r>
            <a:r>
              <a:rPr lang="zh-CN" altLang="en-US" dirty="0" smtClean="0"/>
              <a:t>） 这个函数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238</Words>
  <PresentationFormat>全屏显示(4:3)</PresentationFormat>
  <Paragraphs>81</Paragraphs>
  <Slides>11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Cobar 线程池</vt:lpstr>
      <vt:lpstr>Java 线程池</vt:lpstr>
      <vt:lpstr>演示代码：</vt:lpstr>
      <vt:lpstr>演示代码</vt:lpstr>
      <vt:lpstr>Cobar 有关于线程池的类</vt:lpstr>
      <vt:lpstr>Cobar 有关于线程池的类</vt:lpstr>
      <vt:lpstr>Cobar 有关于线程池的类</vt:lpstr>
      <vt:lpstr>Cobar 有关于线程池的类</vt:lpstr>
      <vt:lpstr>幻灯片 9</vt:lpstr>
      <vt:lpstr>幻灯片 10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Cobar 线程池</dc:title>
  <cp:lastModifiedBy>Administrator</cp:lastModifiedBy>
  <cp:revision>42</cp:revision>
  <dcterms:modified xsi:type="dcterms:W3CDTF">2013-01-27T11:43:55Z</dcterms:modified>
</cp:coreProperties>
</file>