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Nuni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.fntdata"/><Relationship Id="rId25" Type="http://schemas.openxmlformats.org/officeDocument/2006/relationships/font" Target="fonts/Nunito-regular.fntdata"/><Relationship Id="rId28" Type="http://schemas.openxmlformats.org/officeDocument/2006/relationships/font" Target="fonts/Nunito-boldItalic.fntdata"/><Relationship Id="rId27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c91220a6b6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c91220a6b6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c91220a6b6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c91220a6b6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c8c53d3f44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c8c53d3f44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c90286a4af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c90286a4af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c90286a4af_4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c90286a4af_4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c90286a4af_4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c90286a4af_4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c8c53d3f44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c8c53d3f44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c91220a6b6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c91220a6b6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c91220a6b6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c91220a6b6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c8c53d3f44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c8c53d3f44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c91220a6b6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c91220a6b6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c91220a6b6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c91220a6b6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c91220a6b6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c91220a6b6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c90286a4af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c90286a4af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c90286a4af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c90286a4af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c91220a6b6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c91220a6b6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c91220a6b6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c91220a6b6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c91220a6b6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c91220a6b6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9.png"/><Relationship Id="rId7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Project embedded </a:t>
            </a:r>
            <a:br>
              <a:rPr lang="nl"/>
            </a:br>
            <a:r>
              <a:rPr lang="nl"/>
              <a:t>3D printer</a:t>
            </a:r>
            <a:endParaRPr/>
          </a:p>
        </p:txBody>
      </p:sp>
      <p:sp>
        <p:nvSpPr>
          <p:cNvPr id="129" name="Google Shape;129;p13"/>
          <p:cNvSpPr txBox="1"/>
          <p:nvPr/>
        </p:nvSpPr>
        <p:spPr>
          <a:xfrm>
            <a:off x="670700" y="3674600"/>
            <a:ext cx="17097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Martijn Guilliams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Bo Mengels </a:t>
            </a:r>
            <a:br>
              <a:rPr lang="nl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nl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Gijs jackers</a:t>
            </a:r>
            <a:br>
              <a:rPr lang="nl">
                <a:latin typeface="Calibri"/>
                <a:ea typeface="Calibri"/>
                <a:cs typeface="Calibri"/>
                <a:sym typeface="Calibri"/>
              </a:rPr>
            </a:b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Bumper versie 4</a:t>
            </a:r>
            <a:endParaRPr/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819150" y="1990725"/>
            <a:ext cx="31794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Verbetering </a:t>
            </a:r>
            <a:r>
              <a:rPr lang="nl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t.o.v. versie 3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Arial"/>
              <a:buChar char="-"/>
            </a:pPr>
            <a:r>
              <a:rPr lang="nl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Zijkant bijgevoegd 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5869" y="2345344"/>
            <a:ext cx="2104700" cy="228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0574" y="377175"/>
            <a:ext cx="2291550" cy="21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819150" y="4140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Alle bumpers langs elkaar</a:t>
            </a:r>
            <a:endParaRPr/>
          </a:p>
        </p:txBody>
      </p:sp>
      <p:pic>
        <p:nvPicPr>
          <p:cNvPr id="199" name="Google Shape;19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1000" y="1232060"/>
            <a:ext cx="2488975" cy="1676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1010" y="3154400"/>
            <a:ext cx="2488965" cy="17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4211" y="926525"/>
            <a:ext cx="2291539" cy="17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70374" y="2855949"/>
            <a:ext cx="1735100" cy="188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12286" y="2855950"/>
            <a:ext cx="1965390" cy="188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3"/>
          <p:cNvSpPr txBox="1"/>
          <p:nvPr/>
        </p:nvSpPr>
        <p:spPr>
          <a:xfrm>
            <a:off x="708450" y="1143000"/>
            <a:ext cx="378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700">
                <a:latin typeface="Calibri"/>
                <a:ea typeface="Calibri"/>
                <a:cs typeface="Calibri"/>
                <a:sym typeface="Calibri"/>
              </a:rPr>
              <a:t>1.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3"/>
          <p:cNvSpPr txBox="1"/>
          <p:nvPr/>
        </p:nvSpPr>
        <p:spPr>
          <a:xfrm>
            <a:off x="708450" y="3154400"/>
            <a:ext cx="453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7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nl" sz="1700"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3"/>
          <p:cNvSpPr txBox="1"/>
          <p:nvPr/>
        </p:nvSpPr>
        <p:spPr>
          <a:xfrm>
            <a:off x="5590600" y="1143000"/>
            <a:ext cx="453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700">
                <a:latin typeface="Calibri"/>
                <a:ea typeface="Calibri"/>
                <a:cs typeface="Calibri"/>
                <a:sym typeface="Calibri"/>
              </a:rPr>
              <a:t>3.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3"/>
          <p:cNvSpPr txBox="1"/>
          <p:nvPr/>
        </p:nvSpPr>
        <p:spPr>
          <a:xfrm>
            <a:off x="4694800" y="2793025"/>
            <a:ext cx="453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700">
                <a:latin typeface="Calibri"/>
                <a:ea typeface="Calibri"/>
                <a:cs typeface="Calibri"/>
                <a:sym typeface="Calibri"/>
              </a:rPr>
              <a:t>4.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Raspberry Pi via SSD</a:t>
            </a:r>
            <a:endParaRPr/>
          </a:p>
        </p:txBody>
      </p:sp>
      <p:sp>
        <p:nvSpPr>
          <p:cNvPr id="213" name="Google Shape;213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Stabieler</a:t>
            </a:r>
            <a:br>
              <a:rPr lang="nl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sneller</a:t>
            </a:r>
            <a:endParaRPr/>
          </a:p>
        </p:txBody>
      </p:sp>
      <p:pic>
        <p:nvPicPr>
          <p:cNvPr id="214" name="Google Shape;214;p24"/>
          <p:cNvPicPr preferRelativeResize="0"/>
          <p:nvPr/>
        </p:nvPicPr>
        <p:blipFill rotWithShape="1">
          <a:blip r:embed="rId3">
            <a:alphaModFix/>
          </a:blip>
          <a:srcRect b="18048" l="27356" r="29944" t="28822"/>
          <a:stretch/>
        </p:blipFill>
        <p:spPr>
          <a:xfrm>
            <a:off x="5892200" y="748700"/>
            <a:ext cx="2138400" cy="3547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CSI Camera </a:t>
            </a:r>
            <a:endParaRPr/>
          </a:p>
        </p:txBody>
      </p:sp>
      <p:sp>
        <p:nvSpPr>
          <p:cNvPr id="220" name="Google Shape;220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Csi camera &lt;-&gt; Raspberry Pi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/>
              <a:t>Benodigdheden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Langere camera kabel (75cm)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Staander voor camera</a:t>
            </a:r>
            <a:endParaRPr/>
          </a:p>
        </p:txBody>
      </p:sp>
      <p:pic>
        <p:nvPicPr>
          <p:cNvPr id="221" name="Google Shape;221;p25"/>
          <p:cNvPicPr preferRelativeResize="0"/>
          <p:nvPr/>
        </p:nvPicPr>
        <p:blipFill rotWithShape="1">
          <a:blip r:embed="rId3">
            <a:alphaModFix/>
          </a:blip>
          <a:srcRect b="0" l="23879" r="25626" t="0"/>
          <a:stretch/>
        </p:blipFill>
        <p:spPr>
          <a:xfrm>
            <a:off x="6773000" y="1211475"/>
            <a:ext cx="1738102" cy="344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6551" y="526550"/>
            <a:ext cx="2326451" cy="211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Camera staander</a:t>
            </a:r>
            <a:endParaRPr/>
          </a:p>
        </p:txBody>
      </p:sp>
      <p:sp>
        <p:nvSpPr>
          <p:cNvPr id="228" name="Google Shape;228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Staander bestaat uit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Camera behuizing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Verlengstuk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Beugel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Drager camera behuizing </a:t>
            </a:r>
            <a:endParaRPr/>
          </a:p>
        </p:txBody>
      </p:sp>
      <p:pic>
        <p:nvPicPr>
          <p:cNvPr id="229" name="Google Shape;22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4699" y="1434750"/>
            <a:ext cx="4377575" cy="295425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6"/>
          <p:cNvSpPr txBox="1"/>
          <p:nvPr/>
        </p:nvSpPr>
        <p:spPr>
          <a:xfrm>
            <a:off x="4469750" y="2560000"/>
            <a:ext cx="1206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nl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Camera behuizing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6"/>
          <p:cNvSpPr txBox="1"/>
          <p:nvPr/>
        </p:nvSpPr>
        <p:spPr>
          <a:xfrm>
            <a:off x="7138400" y="2560000"/>
            <a:ext cx="995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nl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Verlengstuk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6"/>
          <p:cNvSpPr txBox="1"/>
          <p:nvPr/>
        </p:nvSpPr>
        <p:spPr>
          <a:xfrm>
            <a:off x="4791200" y="4268650"/>
            <a:ext cx="563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nl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Beugel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6"/>
          <p:cNvSpPr txBox="1"/>
          <p:nvPr/>
        </p:nvSpPr>
        <p:spPr>
          <a:xfrm>
            <a:off x="6902750" y="4350650"/>
            <a:ext cx="146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nl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Drager camera behuizing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Plugins</a:t>
            </a:r>
            <a:endParaRPr/>
          </a:p>
        </p:txBody>
      </p:sp>
      <p:sp>
        <p:nvSpPr>
          <p:cNvPr id="239" name="Google Shape;239;p27"/>
          <p:cNvSpPr txBox="1"/>
          <p:nvPr>
            <p:ph idx="1" type="body"/>
          </p:nvPr>
        </p:nvSpPr>
        <p:spPr>
          <a:xfrm>
            <a:off x="819150" y="1742250"/>
            <a:ext cx="7505700" cy="26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Display layer progress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Info / vooruitgang print naar server sturen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Laten zien op printerdisplay</a:t>
            </a:r>
            <a:br>
              <a:rPr lang="nl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Print time genius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Berekenen printtijd / resterende printtijd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Samenwerken met Display layer progress</a:t>
            </a:r>
            <a:br>
              <a:rPr lang="nl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Octo text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Melding geven bij: Start/stop/pauze/einde print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Foutmelding mailen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Benodigdheden: mailadres + ww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Log files</a:t>
            </a:r>
            <a:endParaRPr/>
          </a:p>
        </p:txBody>
      </p:sp>
      <p:sp>
        <p:nvSpPr>
          <p:cNvPr id="245" name="Google Shape;245;p2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overzicht gebruikers</a:t>
            </a:r>
            <a:br>
              <a:rPr lang="nl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Korte beschrijving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Starttijd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eindtijd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duratie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succesvol of niet</a:t>
            </a:r>
            <a:endParaRPr/>
          </a:p>
        </p:txBody>
      </p:sp>
      <p:pic>
        <p:nvPicPr>
          <p:cNvPr id="246" name="Google Shape;24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1400" y="1085600"/>
            <a:ext cx="4477600" cy="294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Script gebruikers</a:t>
            </a:r>
            <a:endParaRPr/>
          </a:p>
        </p:txBody>
      </p:sp>
      <p:sp>
        <p:nvSpPr>
          <p:cNvPr id="252" name="Google Shape;252;p29"/>
          <p:cNvSpPr txBox="1"/>
          <p:nvPr>
            <p:ph idx="1" type="body"/>
          </p:nvPr>
        </p:nvSpPr>
        <p:spPr>
          <a:xfrm>
            <a:off x="819150" y="1990725"/>
            <a:ext cx="7505700" cy="28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API Key</a:t>
            </a:r>
            <a:br>
              <a:rPr lang="nl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CSV uitlezen</a:t>
            </a:r>
            <a:br>
              <a:rPr lang="nl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Wachtwoord genereren</a:t>
            </a:r>
            <a:br>
              <a:rPr lang="nl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Gebruikers aanmaken</a:t>
            </a:r>
            <a:br>
              <a:rPr lang="nl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Mail sturen</a:t>
            </a:r>
            <a:br>
              <a:rPr lang="nl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Gebruikers verwijderen</a:t>
            </a:r>
            <a:endParaRPr/>
          </a:p>
        </p:txBody>
      </p:sp>
      <p:pic>
        <p:nvPicPr>
          <p:cNvPr id="253" name="Google Shape;25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5583" y="1990722"/>
            <a:ext cx="5039217" cy="24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Tutorial voor studenten</a:t>
            </a:r>
            <a:endParaRPr/>
          </a:p>
        </p:txBody>
      </p:sp>
      <p:sp>
        <p:nvSpPr>
          <p:cNvPr id="259" name="Google Shape;259;p3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PrusaSlicer</a:t>
            </a:r>
            <a:br>
              <a:rPr lang="nl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Instelling voor 3d-printer</a:t>
            </a:r>
            <a:br>
              <a:rPr lang="nl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Eigen account</a:t>
            </a:r>
            <a:endParaRPr/>
          </a:p>
        </p:txBody>
      </p:sp>
      <p:pic>
        <p:nvPicPr>
          <p:cNvPr id="260" name="Google Shape;260;p30"/>
          <p:cNvPicPr preferRelativeResize="0"/>
          <p:nvPr/>
        </p:nvPicPr>
        <p:blipFill rotWithShape="1">
          <a:blip r:embed="rId3">
            <a:alphaModFix/>
          </a:blip>
          <a:srcRect b="9779" l="4688" r="4633" t="7691"/>
          <a:stretch/>
        </p:blipFill>
        <p:spPr>
          <a:xfrm>
            <a:off x="3533825" y="1543675"/>
            <a:ext cx="4791026" cy="289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Wan verbinding</a:t>
            </a:r>
            <a:endParaRPr/>
          </a:p>
        </p:txBody>
      </p:sp>
      <p:sp>
        <p:nvSpPr>
          <p:cNvPr id="266" name="Google Shape;266;p31"/>
          <p:cNvSpPr txBox="1"/>
          <p:nvPr>
            <p:ph idx="1" type="body"/>
          </p:nvPr>
        </p:nvSpPr>
        <p:spPr>
          <a:xfrm>
            <a:off x="789200" y="20057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Toegankelijk voor iedereen</a:t>
            </a:r>
            <a:br>
              <a:rPr lang="nl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Poort 24081</a:t>
            </a:r>
            <a:endParaRPr/>
          </a:p>
        </p:txBody>
      </p:sp>
      <p:pic>
        <p:nvPicPr>
          <p:cNvPr id="267" name="Google Shape;26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4300" y="914963"/>
            <a:ext cx="2857500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Intro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Prusa i3 MK3S+</a:t>
            </a:r>
            <a:br>
              <a:rPr lang="nl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Raspberry Pi 4</a:t>
            </a:r>
            <a:br>
              <a:rPr lang="nl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OctoPrint (octopi)</a:t>
            </a:r>
            <a:br>
              <a:rPr lang="nl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CSI camera module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6925" y="1475376"/>
            <a:ext cx="2307925" cy="296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Raspberry Pi verbinden met 3D printer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Raspberry Pi Imager</a:t>
            </a:r>
            <a:br>
              <a:rPr lang="nl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OctoPrint - software</a:t>
            </a:r>
            <a:br>
              <a:rPr lang="nl"/>
            </a:br>
            <a:endParaRPr/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4472" y="1514563"/>
            <a:ext cx="3830376" cy="3400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Firmware updaten van 3D-printer</a:t>
            </a:r>
            <a:endParaRPr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plugin: </a:t>
            </a:r>
            <a:r>
              <a:rPr lang="nl"/>
              <a:t>FirmwareUpdater</a:t>
            </a:r>
            <a:br>
              <a:rPr lang="nl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specifieke instellingen voor Prusa printer</a:t>
            </a:r>
            <a:br>
              <a:rPr lang="nl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firmware downloaden</a:t>
            </a:r>
            <a:br>
              <a:rPr lang="nl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Install</a:t>
            </a:r>
            <a:endParaRPr/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0000" y="1503300"/>
            <a:ext cx="4447201" cy="32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Continuous Print</a:t>
            </a:r>
            <a:endParaRPr/>
          </a:p>
        </p:txBody>
      </p:sp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Queue</a:t>
            </a:r>
            <a:br>
              <a:rPr lang="nl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bedclearing </a:t>
            </a:r>
            <a:endParaRPr/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9372" y="980675"/>
            <a:ext cx="3633550" cy="3182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Bedclearing</a:t>
            </a:r>
            <a:endParaRPr/>
          </a:p>
        </p:txBody>
      </p:sp>
      <p:sp>
        <p:nvSpPr>
          <p:cNvPr id="163" name="Google Shape;163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Prints van bed verwijderen</a:t>
            </a:r>
            <a:br>
              <a:rPr lang="nl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meerdere sweeps</a:t>
            </a:r>
            <a:endParaRPr/>
          </a:p>
        </p:txBody>
      </p:sp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3525" y="741213"/>
            <a:ext cx="2921200" cy="366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</a:t>
            </a:r>
            <a:r>
              <a:rPr lang="nl"/>
              <a:t>umper versie 1 </a:t>
            </a:r>
            <a:endParaRPr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819150" y="19529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/>
              <a:t>Minpunten: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Lip te breed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Onderkant te dun</a:t>
            </a:r>
            <a:endParaRPr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4950" y="1180451"/>
            <a:ext cx="4017225" cy="270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Bumper versie 2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819150" y="199072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Verbetering </a:t>
            </a:r>
            <a:r>
              <a:rPr lang="nl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t.o.v. versie 1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Arial"/>
              <a:buChar char="-"/>
            </a:pPr>
            <a:r>
              <a:rPr lang="nl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Aanpassing lip (lip/2)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Arial"/>
              <a:buChar char="-"/>
            </a:pPr>
            <a:r>
              <a:rPr lang="nl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Achterkant 5mm dik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Minpunten: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Arial"/>
              <a:buChar char="-"/>
            </a:pPr>
            <a:r>
              <a:rPr lang="nl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Insnijding te kort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9150" y="1496725"/>
            <a:ext cx="4130701" cy="294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Bumper versie 3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819150" y="199072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Verbetering </a:t>
            </a:r>
            <a:r>
              <a:rPr lang="nl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t.o.v. versie 2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Arial"/>
              <a:buChar char="-"/>
            </a:pPr>
            <a:r>
              <a:rPr lang="nl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Insnijding langer gemaakt (30mm)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Minpunten: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Arial"/>
              <a:buChar char="-"/>
            </a:pPr>
            <a:r>
              <a:rPr lang="nl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Insnijding te kort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1225" y="1400225"/>
            <a:ext cx="3927817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