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1220a6b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1220a6b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1220a6b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1220a6b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8c53d3f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8c53d3f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90286a4a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90286a4a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90286a4af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90286a4af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90286a4af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90286a4af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8c53d3f4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8c53d3f4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91220a6b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91220a6b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91220a6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91220a6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8c53d3f4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8c53d3f4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1220a6b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1220a6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91220a6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91220a6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91220a6b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91220a6b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90286a4a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90286a4a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90286a4a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90286a4a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91220a6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91220a6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91220a6b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91220a6b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1220a6b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1220a6b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embedded </a:t>
            </a:r>
            <a:br>
              <a:rPr lang="nl"/>
            </a:br>
            <a:r>
              <a:rPr lang="nl"/>
              <a:t>3D printer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670700" y="3674600"/>
            <a:ext cx="1709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Martijn Guilliams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 Mengels </a:t>
            </a:r>
            <a:b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Gijs jackers</a:t>
            </a:r>
            <a:br>
              <a:rPr lang="nl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4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317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3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Zijkant bijgevoegd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51" y="2142658"/>
            <a:ext cx="2291550" cy="24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450" y="377175"/>
            <a:ext cx="2483675" cy="2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41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bumpers langs elkaar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00" y="1232060"/>
            <a:ext cx="2488975" cy="167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010" y="3154400"/>
            <a:ext cx="2488965" cy="1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211" y="926525"/>
            <a:ext cx="2291539" cy="1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374" y="2855949"/>
            <a:ext cx="1735100" cy="1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86" y="2855950"/>
            <a:ext cx="1965390" cy="1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708450" y="1143000"/>
            <a:ext cx="37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1.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08450" y="3154400"/>
            <a:ext cx="4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590600" y="1143000"/>
            <a:ext cx="4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3.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694800" y="2793025"/>
            <a:ext cx="4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4.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via SSD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Stabieler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sneller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18048" l="27356" r="29944" t="28822"/>
          <a:stretch/>
        </p:blipFill>
        <p:spPr>
          <a:xfrm>
            <a:off x="5892200" y="748700"/>
            <a:ext cx="2138400" cy="35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CSI Camera 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Csi camera &lt;-&gt; Raspberry 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Benodigdheden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Langere camera kabel (75cm)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Staander voor camera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23879" r="25626" t="0"/>
          <a:stretch/>
        </p:blipFill>
        <p:spPr>
          <a:xfrm>
            <a:off x="6773000" y="1211475"/>
            <a:ext cx="1738102" cy="3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51" y="526550"/>
            <a:ext cx="2326451" cy="21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Camera staander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Staander bestaat uit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Camera behuizing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Verlengstuk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Beugel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Drager camera behuizing 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699" y="1434750"/>
            <a:ext cx="4377575" cy="29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4469750" y="2560000"/>
            <a:ext cx="120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Camera behuizing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7138400" y="2560000"/>
            <a:ext cx="99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Verlengstuk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791200" y="4268650"/>
            <a:ext cx="5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Beugel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902750" y="4350650"/>
            <a:ext cx="146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Drager camera behuizing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Plugins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19150" y="1742250"/>
            <a:ext cx="7505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Display layer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Info / vooruitgang print naar server sturen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Laten zien op printerdisplay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Print time genius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Berekenen printtijd / resterende printtijd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Samenwerken met Display layer progress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Melding geven bij: Start/stop/pauze/einde 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Foutmelding mailen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Benodigdheden: mailadres + ww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Log files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overzicht gebruikers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Korte beschrijving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Starttijd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eindtijd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duratie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succesvol of niet</a:t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400" y="1085600"/>
            <a:ext cx="4477600" cy="29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Script gebruikers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819150" y="1990725"/>
            <a:ext cx="7505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API Key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CSV uitlezen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Wachtwoord genereren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Gebruikers aanmaken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Mail sturen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Gebruikers verwijderen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83" y="1990722"/>
            <a:ext cx="5039217" cy="2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Tutorial voor studenten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PrusaSlicer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Instelling voor 3d-printer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Eigen account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9779" l="4688" r="4633" t="7691"/>
          <a:stretch/>
        </p:blipFill>
        <p:spPr>
          <a:xfrm>
            <a:off x="3533825" y="1543675"/>
            <a:ext cx="4791026" cy="2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Wan verbinding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789200" y="2005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Toegankelijk voor iedereen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Poort 24081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300" y="914963"/>
            <a:ext cx="2857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Prusa i3 MK3S+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Raspberry Pi 4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OctoPrint (octopi)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CSI camera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925" y="1475376"/>
            <a:ext cx="2307925" cy="2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verbinden met 3D printer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Raspberry Pi Imager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OctoPrint - software</a:t>
            </a:r>
            <a:br>
              <a:rPr lang="nl"/>
            </a:b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472" y="1514563"/>
            <a:ext cx="3830376" cy="34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Firmware updaten van 3D-printer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plugin: </a:t>
            </a:r>
            <a:r>
              <a:rPr lang="nl"/>
              <a:t>FirmwareUpdater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specifieke instellingen voor Prusa printer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firmware downloaden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Install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1503300"/>
            <a:ext cx="4447201" cy="3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Continuous Print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Queue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bedclearing 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372" y="980675"/>
            <a:ext cx="3633550" cy="31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Bedclearing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Prints van bed verwijderen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meerdere sweeps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25" y="741213"/>
            <a:ext cx="2921200" cy="3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</a:t>
            </a:r>
            <a:r>
              <a:rPr lang="nl"/>
              <a:t>umper versie 1 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52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Minpunten: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Lip binnenkant te breed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Onderkant te dun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950" y="1180451"/>
            <a:ext cx="4017225" cy="27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2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1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Aanpassing lip (lip/2)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Achterkant 5mm dik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Minpunten: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te kort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150" y="1496725"/>
            <a:ext cx="4130701" cy="29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3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2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langer gemaakt (30mm)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Minpunten: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te kort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25" y="1400225"/>
            <a:ext cx="392781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