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91220a6b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91220a6b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8c53d3f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8c53d3f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90286a4a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90286a4a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90286a4af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90286a4af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90286a4af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90286a4af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8c53d3f4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8c53d3f4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c91220a6b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c91220a6b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c91220a6b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c91220a6b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8c53d3f4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8c53d3f4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c95dbb6a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c95dbb6a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91220a6b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91220a6b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91220a6b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91220a6b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91220a6b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91220a6b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90286a4a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90286a4a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c90286a4a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c90286a4a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91220a6b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91220a6b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91220a6b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91220a6b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91220a6b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91220a6b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octopi.pxl-ea-ict.be:24081/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TivVOTALrSKb6-FNe73P1XAdcbOSroIn/view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5300"/>
              <a:t>3D printer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50"/>
              <a:t>Project embedded</a:t>
            </a:r>
            <a:r>
              <a:rPr lang="nl"/>
              <a:t> </a:t>
            </a:r>
            <a:br>
              <a:rPr lang="nl"/>
            </a:b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670700" y="3674600"/>
            <a:ext cx="1709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Martijn Guilliams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 Mengels </a:t>
            </a:r>
            <a:b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nl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Gijs jackers</a:t>
            </a:r>
            <a:br>
              <a:rPr lang="nl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Bumper versie 4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19150" y="1990725"/>
            <a:ext cx="3179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Verbetering </a:t>
            </a: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t.o.v. versie 3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Zijkant bijgevoegd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651" y="2142658"/>
            <a:ext cx="2291550" cy="248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450" y="377175"/>
            <a:ext cx="2483675" cy="23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Raspberry Pi via SSD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Stabieler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Sneller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b="18048" l="27356" r="29944" t="28822"/>
          <a:stretch/>
        </p:blipFill>
        <p:spPr>
          <a:xfrm>
            <a:off x="5892200" y="748700"/>
            <a:ext cx="2138400" cy="35477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CSI Camera 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Csi camera &lt;-&gt; Raspberry Pi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Benodigdheden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Langere camera kabel (75cm)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Staander voor camera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0" l="23879" r="25626" t="0"/>
          <a:stretch/>
        </p:blipFill>
        <p:spPr>
          <a:xfrm>
            <a:off x="6773000" y="1211475"/>
            <a:ext cx="1738102" cy="34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551" y="526550"/>
            <a:ext cx="2326451" cy="211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Camera staander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Staander bestaat uit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Camera behuizing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Verlengstuk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Beugel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Drager camera behuizing 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699" y="1434750"/>
            <a:ext cx="4377575" cy="29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4469750" y="2560000"/>
            <a:ext cx="120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Camera behuizing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7138400" y="2560000"/>
            <a:ext cx="99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Verlengstuk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4791200" y="4268650"/>
            <a:ext cx="56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Beugel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6902750" y="4350650"/>
            <a:ext cx="146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Drager camera behuizing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Plugins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819150" y="1742250"/>
            <a:ext cx="7505700" cy="2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Display layer progress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Info / vooruitgang van print naar server sturen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Laten zien op printerdisplay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Print time genius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Berekenen printtijd / resterende printtijd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Samenwerken met Display layer progress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Octo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Melding geven bij: start/stop/pauze/einde print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Foutmelding mailen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Benodigdheden: mailadres + ww</a:t>
            </a:r>
            <a:endParaRPr/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Log files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overzicht gebruikers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Korte beschrijving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Starttijd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Eindtijd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Duratie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Succesvol of niet</a:t>
            </a:r>
            <a:endParaRPr/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00" y="1192700"/>
            <a:ext cx="6026274" cy="30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Script gebruikers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819150" y="1990725"/>
            <a:ext cx="7505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API Key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CSV uitlezen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Wachtwoord genereren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Gebruikers aanmaken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Mail sturen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Gebruikers verwijderen</a:t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583" y="1990722"/>
            <a:ext cx="5039217" cy="24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Tutorial voor studenten</a:t>
            </a:r>
            <a:endParaRPr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PrusaSlicer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Instelling voor 3d-printer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Eigen account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9779" l="4688" r="4633" t="7691"/>
          <a:stretch/>
        </p:blipFill>
        <p:spPr>
          <a:xfrm>
            <a:off x="3533825" y="1543675"/>
            <a:ext cx="4791026" cy="28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Wan verbinding</a:t>
            </a:r>
            <a:endParaRPr/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789200" y="2005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Toegankelijk voor iedereen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Poort 24081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u="sng">
                <a:solidFill>
                  <a:schemeClr val="hlink"/>
                </a:solidFill>
                <a:hlinkClick r:id="rId3"/>
              </a:rPr>
              <a:t>http://octopi.pxl-ea-ict.be:24081/</a:t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300" y="914963"/>
            <a:ext cx="28575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819150" y="411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Video</a:t>
            </a:r>
            <a:endParaRPr/>
          </a:p>
        </p:txBody>
      </p:sp>
      <p:pic>
        <p:nvPicPr>
          <p:cNvPr id="277" name="Google Shape;277;p31" title="VID202212121152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400" y="1133550"/>
            <a:ext cx="6121200" cy="34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Prusa i3 MK3S+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Raspberry Pi 4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OctoPrint (octopi)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CSI camera 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925" y="1475376"/>
            <a:ext cx="2307925" cy="29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Raspberry Pi verbinden met 3D printer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Raspberry Pi Imager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OctoPrint - software</a:t>
            </a:r>
            <a:br>
              <a:rPr lang="nl"/>
            </a:b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472" y="1514563"/>
            <a:ext cx="3830376" cy="340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Firmware updaten van 3D-printer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FirmwareUpdater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Specifieke instellingen voor Prusa printer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Firmware downloaden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Install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0" y="1503300"/>
            <a:ext cx="4447201" cy="32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Continuous Print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Queue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Bedclearing </a:t>
            </a:r>
            <a:endParaRPr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72" y="871751"/>
            <a:ext cx="4804228" cy="3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Bedclearing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Prints van bed verwijderen</a:t>
            </a:r>
            <a:br>
              <a:rPr lang="n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Meerdere sweeps</a:t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100" y="275950"/>
            <a:ext cx="3700025" cy="4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</a:t>
            </a:r>
            <a:r>
              <a:rPr lang="nl"/>
              <a:t>umper versie 1 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952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Minpunten: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Lip binnenkant te breed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Onderkant te dun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950" y="1180451"/>
            <a:ext cx="4017225" cy="27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Bumper versie 2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Verbetering </a:t>
            </a: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t.o.v. versie 1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Aanpassing lip (lip/2)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Achterkant 5mm dik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Minpunten: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Insnijding te kort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350" y="1496725"/>
            <a:ext cx="4130701" cy="29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Bumper versie 3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Verbetering </a:t>
            </a: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t.o.v. versie 2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Insnijding langer gemaakt (30mm)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Minpunten: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●"/>
            </a:pPr>
            <a:r>
              <a:rPr lang="nl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Insnijding te kort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225" y="1400225"/>
            <a:ext cx="3927817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