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2" r:id="rId1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B3B3"/>
    <a:srgbClr val="660099"/>
    <a:srgbClr val="CC0033"/>
    <a:srgbClr val="FF9934"/>
    <a:srgbClr val="FFDD2E"/>
    <a:srgbClr val="22B0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240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D0E3C5-931C-474D-9A5A-09FC1DA02867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3E3F9F-98C1-4F99-AF93-6EAAB96D2C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4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https://ourisland.pts.org.tw/content/7850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E3F9F-98C1-4F99-AF93-6EAAB96D2CA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8600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E05C9-42C7-488B-97A3-ED96B1346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9E86FD-3CF7-4B4D-82C3-B557F21EF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D21893-8369-45EE-946D-51AC0E5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54FC21-1BE4-469B-835B-64F2D2A4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6973EF-4772-4DD4-A893-98F22D27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45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91358A-4FAD-43B6-8B62-E4966C80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31AE38B-04A8-4D86-A6DA-F19D8E13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ED45F-29D0-4911-AB44-3B7BEB68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BAED66-D45F-4F92-B867-FD202001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6C0C1C-BFBC-4EDD-A07D-8F3CEC701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1744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A915697-8BC1-4DF2-B9CF-939962AD7A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1ECC516-009D-4B3E-830B-1B4E88DD9F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0E7322-9C5E-4993-A5E7-608BD088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FDEB2F-940C-4DF8-B35F-7EA00B3FC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C43149-779B-4566-9DFF-5F51BAD4F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3937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0F5534-7B85-4D1C-9174-99BDE5E8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8564D5-B0DE-4020-9D90-8BF494E35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F9EA4D-40A7-4CB2-BC25-E0F94F5F0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E3240E-C125-412E-92E4-D55883173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0691DF-22A9-4EFE-8CE6-448F1C88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35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4BBB47-D7B9-4FB4-BB95-48115D01C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379199-06AD-44A9-AC32-701A7AEFB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314B42-12E2-482D-82AA-2886ABF1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6F532D-DBCF-4F50-A683-A07D02F6F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746886-4147-47B7-B33E-029A5B3F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6700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0ED4E4-A8AD-4015-9626-3E0B51DBA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2DE338-0BF0-4EE8-8A08-FB0738D0D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FC6AC1D-4E07-4C7F-B7BD-6FD996961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C3B8F6-9BF7-45E5-BC70-908A06301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65A7CD-4746-4DC6-BB78-7348C2F08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66D464-75EB-4E2D-B801-D3D91B56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1135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982089-A7E5-4B42-9D05-DC4FDBE9A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5C2835-10D2-4162-ABE9-02CFC666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2B269-B9AB-446E-B881-562039FA35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7008D58-8577-4EC5-9435-6E5BCB78E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CF0ADF1-016E-4745-9391-35AF513FAD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BF374C0-F162-40BA-9063-A0EADA94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DBE0B99-84B8-4236-8557-5ECDE1EC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ADAD54-87CB-4C93-9C95-E1F2B963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642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8C3044-E211-49E2-B129-325E1746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2B22776-DDA8-46D2-B2BB-F6845B5B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849DA75-9A3D-4EB6-A174-7E9A8421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937551-E125-4951-8E4E-452F360F4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2659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A4F3A0-71F2-4B7E-90D9-F7D3DAE7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84E9991-B905-42F3-8EEB-A8E15929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01E947-7647-461E-B471-E8D993C9A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667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4FB03D-69D7-4F46-BC1E-63882424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E9ABB3-288A-463B-801E-E7E2B3987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5AA3DC-511F-4FC4-B5FD-5AA1FF384F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D6B249A-40BC-40BD-ABDD-EF0DB5461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702583-D679-41D0-B1A8-0838D7E8D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44ECE9-479C-4B2C-A7C0-253B88DE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3260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C3EE15-D91B-4203-B105-0F31653BD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73C9948-77BB-442B-90F4-4CE2FE73EE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AC3363-2F62-4507-951A-142D6465B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EDF375B-0729-4FB7-974C-2A5119DC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EDDAFC-4D8D-4ADB-8650-97AB17423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4DB89E-844E-44DE-98D5-8A491ADD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8864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D591352-A570-43EA-B13A-985D07B3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2C65F8-0F0B-49C1-8FEB-46F373F56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B3AA45-2946-4FC8-A362-FA0A9C74BA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F4CD4-C104-4A3A-B8A0-3C8A26B0855C}" type="datetimeFigureOut">
              <a:rPr lang="zh-TW" altLang="en-US" smtClean="0"/>
              <a:t>2021/11/23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1B08E9-C0CC-4F5A-BB29-F7AA4FCB8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F80EAA-702F-47BA-8058-4667338D5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392D-7815-4F1B-9B1E-AF70993E41D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686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6.jpg"/><Relationship Id="rId7" Type="http://schemas.openxmlformats.org/officeDocument/2006/relationships/image" Target="../media/image21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4.png"/><Relationship Id="rId10" Type="http://schemas.openxmlformats.org/officeDocument/2006/relationships/image" Target="../media/image24.jpg"/><Relationship Id="rId4" Type="http://schemas.openxmlformats.org/officeDocument/2006/relationships/image" Target="../media/image6.png"/><Relationship Id="rId9" Type="http://schemas.openxmlformats.org/officeDocument/2006/relationships/image" Target="../media/image23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6.png"/><Relationship Id="rId7" Type="http://schemas.openxmlformats.org/officeDocument/2006/relationships/image" Target="../media/image20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gif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6.png"/><Relationship Id="rId7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1555750" y="5494027"/>
            <a:ext cx="90805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陳松林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吳偲如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蔡孟萱  鄭又綸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2DC9A0D-B3D8-482D-8130-104010883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885" y="625740"/>
            <a:ext cx="1530229" cy="249957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4E24B2F9-A5E8-473C-8C3C-BBA8ED876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693" y="1761323"/>
            <a:ext cx="5596613" cy="2597121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50C01CB-4E7B-4C13-93A2-9359ED0BDF90}"/>
              </a:ext>
            </a:extLst>
          </p:cNvPr>
          <p:cNvSpPr txBox="1"/>
          <p:nvPr/>
        </p:nvSpPr>
        <p:spPr>
          <a:xfrm>
            <a:off x="1555750" y="4510737"/>
            <a:ext cx="90805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空氣口袋</a:t>
            </a:r>
          </a:p>
        </p:txBody>
      </p:sp>
    </p:spTree>
    <p:extLst>
      <p:ext uri="{BB962C8B-B14F-4D97-AF65-F5344CB8AC3E}">
        <p14:creationId xmlns:p14="http://schemas.microsoft.com/office/powerpoint/2010/main" val="214607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16" y="353187"/>
            <a:ext cx="2770883" cy="58015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3888416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273D6E-55C7-4C99-A82D-9217796D3308}"/>
              </a:ext>
            </a:extLst>
          </p:cNvPr>
          <p:cNvSpPr txBox="1"/>
          <p:nvPr/>
        </p:nvSpPr>
        <p:spPr>
          <a:xfrm>
            <a:off x="5671226" y="6581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即時空氣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AD8B79-E517-4380-8BBE-F3C7A5154081}"/>
              </a:ext>
            </a:extLst>
          </p:cNvPr>
          <p:cNvSpPr txBox="1"/>
          <p:nvPr/>
        </p:nvSpPr>
        <p:spPr>
          <a:xfrm>
            <a:off x="5671226" y="166011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切換地圖資料來源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4AAFA2-EBB9-4A3D-A8BA-6141738B21CA}"/>
              </a:ext>
            </a:extLst>
          </p:cNvPr>
          <p:cNvSpPr txBox="1"/>
          <p:nvPr/>
        </p:nvSpPr>
        <p:spPr>
          <a:xfrm>
            <a:off x="7936065" y="65816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4A4955C-25BA-4BAF-AA44-E325DF21E093}"/>
              </a:ext>
            </a:extLst>
          </p:cNvPr>
          <p:cNvCxnSpPr>
            <a:cxnSpLocks/>
          </p:cNvCxnSpPr>
          <p:nvPr/>
        </p:nvCxnSpPr>
        <p:spPr>
          <a:xfrm>
            <a:off x="579601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DE1E165-39E2-4FD6-A596-399AC7ED4391}"/>
              </a:ext>
            </a:extLst>
          </p:cNvPr>
          <p:cNvCxnSpPr>
            <a:cxnSpLocks/>
          </p:cNvCxnSpPr>
          <p:nvPr/>
        </p:nvCxnSpPr>
        <p:spPr>
          <a:xfrm>
            <a:off x="703553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8DC070-BD12-47F3-BE62-8027E66DA53E}"/>
              </a:ext>
            </a:extLst>
          </p:cNvPr>
          <p:cNvCxnSpPr>
            <a:cxnSpLocks/>
          </p:cNvCxnSpPr>
          <p:nvPr/>
        </p:nvCxnSpPr>
        <p:spPr>
          <a:xfrm>
            <a:off x="827505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1EADDC3-618E-4D00-9DED-72E10C11821C}"/>
              </a:ext>
            </a:extLst>
          </p:cNvPr>
          <p:cNvCxnSpPr>
            <a:cxnSpLocks/>
          </p:cNvCxnSpPr>
          <p:nvPr/>
        </p:nvCxnSpPr>
        <p:spPr>
          <a:xfrm>
            <a:off x="951457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E4714CF-5DAB-4E22-8294-4AEEA45793ED}"/>
              </a:ext>
            </a:extLst>
          </p:cNvPr>
          <p:cNvCxnSpPr>
            <a:cxnSpLocks/>
          </p:cNvCxnSpPr>
          <p:nvPr/>
        </p:nvCxnSpPr>
        <p:spPr>
          <a:xfrm>
            <a:off x="1075409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6BE1053-FA1B-4E8A-813B-FF1AF33DDDAB}"/>
              </a:ext>
            </a:extLst>
          </p:cNvPr>
          <p:cNvSpPr txBox="1"/>
          <p:nvPr/>
        </p:nvSpPr>
        <p:spPr>
          <a:xfrm>
            <a:off x="5574083" y="4366433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078AB2-1426-4765-82A0-7F4EE971B10D}"/>
              </a:ext>
            </a:extLst>
          </p:cNvPr>
          <p:cNvSpPr/>
          <p:nvPr/>
        </p:nvSpPr>
        <p:spPr>
          <a:xfrm rot="5400000">
            <a:off x="6239113" y="3425190"/>
            <a:ext cx="356233" cy="1206113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70231B3-38D1-4704-8EE5-16781BC3C510}"/>
              </a:ext>
            </a:extLst>
          </p:cNvPr>
          <p:cNvSpPr txBox="1"/>
          <p:nvPr/>
        </p:nvSpPr>
        <p:spPr>
          <a:xfrm>
            <a:off x="6667486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A1DCDEE-BB63-48B2-8762-28BC8D2449B0}"/>
              </a:ext>
            </a:extLst>
          </p:cNvPr>
          <p:cNvSpPr txBox="1"/>
          <p:nvPr/>
        </p:nvSpPr>
        <p:spPr>
          <a:xfrm>
            <a:off x="7937510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1C648F0-6BB0-4C2D-8F39-4699B21F4CC0}"/>
              </a:ext>
            </a:extLst>
          </p:cNvPr>
          <p:cNvSpPr txBox="1"/>
          <p:nvPr/>
        </p:nvSpPr>
        <p:spPr>
          <a:xfrm>
            <a:off x="9143703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D4464D8-A105-4853-ACC2-F6DDBB560D37}"/>
              </a:ext>
            </a:extLst>
          </p:cNvPr>
          <p:cNvSpPr txBox="1"/>
          <p:nvPr/>
        </p:nvSpPr>
        <p:spPr>
          <a:xfrm>
            <a:off x="10386046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4A1B3A-77B6-4238-ADCD-9B87DCD595EB}"/>
              </a:ext>
            </a:extLst>
          </p:cNvPr>
          <p:cNvSpPr/>
          <p:nvPr/>
        </p:nvSpPr>
        <p:spPr>
          <a:xfrm rot="5400000">
            <a:off x="7478632" y="3425190"/>
            <a:ext cx="356233" cy="1206113"/>
          </a:xfrm>
          <a:prstGeom prst="rect">
            <a:avLst/>
          </a:prstGeom>
          <a:solidFill>
            <a:srgbClr val="FFD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DD2E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7F004B-8DCF-4B04-8546-254BD677E246}"/>
              </a:ext>
            </a:extLst>
          </p:cNvPr>
          <p:cNvSpPr/>
          <p:nvPr/>
        </p:nvSpPr>
        <p:spPr>
          <a:xfrm rot="5400000">
            <a:off x="8718151" y="3425190"/>
            <a:ext cx="356233" cy="1206113"/>
          </a:xfrm>
          <a:prstGeom prst="rect">
            <a:avLst/>
          </a:prstGeom>
          <a:solidFill>
            <a:srgbClr val="FF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0C763C-4F2C-483D-A78F-76465CAEC51D}"/>
              </a:ext>
            </a:extLst>
          </p:cNvPr>
          <p:cNvSpPr/>
          <p:nvPr/>
        </p:nvSpPr>
        <p:spPr>
          <a:xfrm rot="5400000">
            <a:off x="9957670" y="3425190"/>
            <a:ext cx="356233" cy="1206113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9A9C7C-2BD5-4483-8812-DB8F05E2A592}"/>
              </a:ext>
            </a:extLst>
          </p:cNvPr>
          <p:cNvSpPr/>
          <p:nvPr/>
        </p:nvSpPr>
        <p:spPr>
          <a:xfrm rot="5400000">
            <a:off x="11194290" y="3425190"/>
            <a:ext cx="356233" cy="1206113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62D43E4-D5F5-4239-B9A3-BB4BDFD3C95B}"/>
              </a:ext>
            </a:extLst>
          </p:cNvPr>
          <p:cNvSpPr txBox="1"/>
          <p:nvPr/>
        </p:nvSpPr>
        <p:spPr>
          <a:xfrm>
            <a:off x="4034426" y="550355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778626-9373-4A94-B709-C79B3966A659}"/>
              </a:ext>
            </a:extLst>
          </p:cNvPr>
          <p:cNvSpPr txBox="1"/>
          <p:nvPr/>
        </p:nvSpPr>
        <p:spPr>
          <a:xfrm>
            <a:off x="4502826" y="55059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8AB07EF-2396-4887-8C81-2E55DD5233D1}"/>
              </a:ext>
            </a:extLst>
          </p:cNvPr>
          <p:cNvSpPr txBox="1"/>
          <p:nvPr/>
        </p:nvSpPr>
        <p:spPr>
          <a:xfrm>
            <a:off x="4970004" y="550736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B4FDA19-CB14-476A-821C-28817AD48877}"/>
              </a:ext>
            </a:extLst>
          </p:cNvPr>
          <p:cNvSpPr txBox="1"/>
          <p:nvPr/>
        </p:nvSpPr>
        <p:spPr>
          <a:xfrm>
            <a:off x="3568231" y="550639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好友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22CC59A-FCEC-4D37-B4BB-4ACCCA99C658}"/>
              </a:ext>
            </a:extLst>
          </p:cNvPr>
          <p:cNvSpPr txBox="1"/>
          <p:nvPr/>
        </p:nvSpPr>
        <p:spPr>
          <a:xfrm>
            <a:off x="5949388" y="383703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7" name="圖片 56">
            <a:extLst>
              <a:ext uri="{FF2B5EF4-FFF2-40B4-BE49-F238E27FC236}">
                <a16:creationId xmlns:a16="http://schemas.microsoft.com/office/drawing/2014/main" id="{F806DC28-DDB4-47F8-9356-7B4A862A74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36859" y="758485"/>
            <a:ext cx="2341947" cy="49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277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250"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圖片 42">
            <a:extLst>
              <a:ext uri="{FF2B5EF4-FFF2-40B4-BE49-F238E27FC236}">
                <a16:creationId xmlns:a16="http://schemas.microsoft.com/office/drawing/2014/main" id="{57837439-652A-424A-949C-16F910DCB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36859" y="758485"/>
            <a:ext cx="2341947" cy="490175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16" y="353187"/>
            <a:ext cx="2770883" cy="58015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3888416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273D6E-55C7-4C99-A82D-9217796D3308}"/>
              </a:ext>
            </a:extLst>
          </p:cNvPr>
          <p:cNvSpPr txBox="1"/>
          <p:nvPr/>
        </p:nvSpPr>
        <p:spPr>
          <a:xfrm>
            <a:off x="5671226" y="658161"/>
            <a:ext cx="46987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        空氣品質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AD8B79-E517-4380-8BBE-F3C7A5154081}"/>
              </a:ext>
            </a:extLst>
          </p:cNvPr>
          <p:cNvSpPr txBox="1"/>
          <p:nvPr/>
        </p:nvSpPr>
        <p:spPr>
          <a:xfrm>
            <a:off x="5671226" y="1660110"/>
            <a:ext cx="52934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AirPocket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裝置連接後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顯示好友所在區域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62D43E4-D5F5-4239-B9A3-BB4BDFD3C95B}"/>
              </a:ext>
            </a:extLst>
          </p:cNvPr>
          <p:cNvSpPr txBox="1"/>
          <p:nvPr/>
        </p:nvSpPr>
        <p:spPr>
          <a:xfrm>
            <a:off x="4034426" y="550355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778626-9373-4A94-B709-C79B3966A659}"/>
              </a:ext>
            </a:extLst>
          </p:cNvPr>
          <p:cNvSpPr txBox="1"/>
          <p:nvPr/>
        </p:nvSpPr>
        <p:spPr>
          <a:xfrm>
            <a:off x="4502826" y="55059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8AB07EF-2396-4887-8C81-2E55DD5233D1}"/>
              </a:ext>
            </a:extLst>
          </p:cNvPr>
          <p:cNvSpPr txBox="1"/>
          <p:nvPr/>
        </p:nvSpPr>
        <p:spPr>
          <a:xfrm>
            <a:off x="4970004" y="550736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B4FDA19-CB14-476A-821C-28817AD48877}"/>
              </a:ext>
            </a:extLst>
          </p:cNvPr>
          <p:cNvSpPr txBox="1"/>
          <p:nvPr/>
        </p:nvSpPr>
        <p:spPr>
          <a:xfrm>
            <a:off x="6800265" y="64848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好友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8" name="圖片 37">
            <a:extLst>
              <a:ext uri="{FF2B5EF4-FFF2-40B4-BE49-F238E27FC236}">
                <a16:creationId xmlns:a16="http://schemas.microsoft.com/office/drawing/2014/main" id="{9CF3E151-A277-4890-ABB4-279D02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"/>
          <a:stretch/>
        </p:blipFill>
        <p:spPr>
          <a:xfrm>
            <a:off x="3044037" y="750494"/>
            <a:ext cx="2344979" cy="49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989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6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>
            <a:extLst>
              <a:ext uri="{FF2B5EF4-FFF2-40B4-BE49-F238E27FC236}">
                <a16:creationId xmlns:a16="http://schemas.microsoft.com/office/drawing/2014/main" id="{9CF3E151-A277-4890-ABB4-279D0286A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"/>
          <a:stretch/>
        </p:blipFill>
        <p:spPr>
          <a:xfrm>
            <a:off x="3044037" y="750494"/>
            <a:ext cx="2344979" cy="4903200"/>
          </a:xfrm>
          <a:prstGeom prst="rect">
            <a:avLst/>
          </a:prstGeom>
        </p:spPr>
      </p:pic>
      <p:pic>
        <p:nvPicPr>
          <p:cNvPr id="43" name="圖片 42">
            <a:extLst>
              <a:ext uri="{FF2B5EF4-FFF2-40B4-BE49-F238E27FC236}">
                <a16:creationId xmlns:a16="http://schemas.microsoft.com/office/drawing/2014/main" id="{57837439-652A-424A-949C-16F910DCB5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36859" y="758485"/>
            <a:ext cx="2341947" cy="490175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16" y="353187"/>
            <a:ext cx="2770883" cy="5801533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3888416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273D6E-55C7-4C99-A82D-9217796D3308}"/>
              </a:ext>
            </a:extLst>
          </p:cNvPr>
          <p:cNvSpPr txBox="1"/>
          <p:nvPr/>
        </p:nvSpPr>
        <p:spPr>
          <a:xfrm>
            <a:off x="5671226" y="6581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查看我的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AD8B79-E517-4380-8BBE-F3C7A5154081}"/>
              </a:ext>
            </a:extLst>
          </p:cNvPr>
          <p:cNvSpPr txBox="1"/>
          <p:nvPr/>
        </p:nvSpPr>
        <p:spPr>
          <a:xfrm>
            <a:off x="5671226" y="1660110"/>
            <a:ext cx="46254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AirPocket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裝置連接後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回傳溫濕度及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62D43E4-D5F5-4239-B9A3-BB4BDFD3C95B}"/>
              </a:ext>
            </a:extLst>
          </p:cNvPr>
          <p:cNvSpPr txBox="1"/>
          <p:nvPr/>
        </p:nvSpPr>
        <p:spPr>
          <a:xfrm>
            <a:off x="7936065" y="67301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778626-9373-4A94-B709-C79B3966A659}"/>
              </a:ext>
            </a:extLst>
          </p:cNvPr>
          <p:cNvSpPr txBox="1"/>
          <p:nvPr/>
        </p:nvSpPr>
        <p:spPr>
          <a:xfrm>
            <a:off x="4502826" y="55059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8AB07EF-2396-4887-8C81-2E55DD5233D1}"/>
              </a:ext>
            </a:extLst>
          </p:cNvPr>
          <p:cNvSpPr txBox="1"/>
          <p:nvPr/>
        </p:nvSpPr>
        <p:spPr>
          <a:xfrm>
            <a:off x="4970004" y="550736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ED7EBAAD-000B-4737-95EA-DB44E6AFDF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649" y="1150583"/>
            <a:ext cx="2352157" cy="418392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9292DAA0-6F03-443F-9167-4979BCF26C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934" y="3554512"/>
            <a:ext cx="1431339" cy="2580748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C460A644-5777-473F-BA9F-6B3A9C47D2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575" y="3554513"/>
            <a:ext cx="1438568" cy="2580748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8FD2086-60C4-4EDF-AA25-3692301A3B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7143" y="3573973"/>
            <a:ext cx="1453026" cy="2580748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E87A732B-4182-4886-8617-ABF35B2001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466" y="3563016"/>
            <a:ext cx="1432425" cy="255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0291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6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10558" y="3888416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77" y="4200934"/>
            <a:ext cx="933152" cy="195378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2846681-D311-4A83-B6B1-952830C53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27" y="3313023"/>
            <a:ext cx="686023" cy="68602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619DC-962C-4BAF-8C8C-72EADAFCA8E0}"/>
              </a:ext>
            </a:extLst>
          </p:cNvPr>
          <p:cNvSpPr txBox="1"/>
          <p:nvPr/>
        </p:nvSpPr>
        <p:spPr>
          <a:xfrm>
            <a:off x="3697411" y="62483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使用者手機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B526AC7-BE5F-41EA-9AEE-4A02E813C4E0}"/>
              </a:ext>
            </a:extLst>
          </p:cNvPr>
          <p:cNvCxnSpPr/>
          <p:nvPr/>
        </p:nvCxnSpPr>
        <p:spPr>
          <a:xfrm>
            <a:off x="5036239" y="3071260"/>
            <a:ext cx="0" cy="10978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2E99CEA-5DD6-428E-82C5-E630C107B81A}"/>
              </a:ext>
            </a:extLst>
          </p:cNvPr>
          <p:cNvCxnSpPr>
            <a:cxnSpLocks/>
          </p:cNvCxnSpPr>
          <p:nvPr/>
        </p:nvCxnSpPr>
        <p:spPr>
          <a:xfrm flipV="1">
            <a:off x="3845237" y="3071260"/>
            <a:ext cx="0" cy="10924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DBE2B15-EAB5-4C09-A9DD-4D68A7EA5D95}"/>
              </a:ext>
            </a:extLst>
          </p:cNvPr>
          <p:cNvSpPr txBox="1"/>
          <p:nvPr/>
        </p:nvSpPr>
        <p:spPr>
          <a:xfrm>
            <a:off x="2803140" y="3877769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溫濕度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D8D84D0-05B9-4796-9F77-A968E7E80DD1}"/>
              </a:ext>
            </a:extLst>
          </p:cNvPr>
          <p:cNvSpPr txBox="1"/>
          <p:nvPr/>
        </p:nvSpPr>
        <p:spPr>
          <a:xfrm>
            <a:off x="5119300" y="38716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偵測藍牙訊號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A33F5F43-F2E6-4A12-91CD-8E6F42A53240}"/>
              </a:ext>
            </a:extLst>
          </p:cNvPr>
          <p:cNvSpPr/>
          <p:nvPr/>
        </p:nvSpPr>
        <p:spPr>
          <a:xfrm>
            <a:off x="5107101" y="3244578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C90A444-B548-4B48-963B-63D866EA28C4}"/>
              </a:ext>
            </a:extLst>
          </p:cNvPr>
          <p:cNvSpPr txBox="1"/>
          <p:nvPr/>
        </p:nvSpPr>
        <p:spPr>
          <a:xfrm>
            <a:off x="5185144" y="327375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BF1F680-D4BB-4166-B773-090BF827E6FD}"/>
              </a:ext>
            </a:extLst>
          </p:cNvPr>
          <p:cNvSpPr/>
          <p:nvPr/>
        </p:nvSpPr>
        <p:spPr>
          <a:xfrm>
            <a:off x="3008546" y="3271076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1B2E3E7-51F9-40D9-A612-AC41A238DCCB}"/>
              </a:ext>
            </a:extLst>
          </p:cNvPr>
          <p:cNvSpPr txBox="1"/>
          <p:nvPr/>
        </p:nvSpPr>
        <p:spPr>
          <a:xfrm>
            <a:off x="3065392" y="330025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1EE75AA-3EE9-494B-90A1-C1FDA9925C5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t="11998" r="21263" b="16364"/>
          <a:stretch/>
        </p:blipFill>
        <p:spPr>
          <a:xfrm>
            <a:off x="7490298" y="3470687"/>
            <a:ext cx="2894539" cy="2770676"/>
          </a:xfrm>
          <a:prstGeom prst="rect">
            <a:avLst/>
          </a:prstGeom>
        </p:spPr>
      </p:pic>
      <p:sp>
        <p:nvSpPr>
          <p:cNvPr id="54" name="文字方塊 53">
            <a:extLst>
              <a:ext uri="{FF2B5EF4-FFF2-40B4-BE49-F238E27FC236}">
                <a16:creationId xmlns:a16="http://schemas.microsoft.com/office/drawing/2014/main" id="{3D71EBA9-EDEA-4C55-9784-804E28EEB0B4}"/>
              </a:ext>
            </a:extLst>
          </p:cNvPr>
          <p:cNvSpPr txBox="1"/>
          <p:nvPr/>
        </p:nvSpPr>
        <p:spPr>
          <a:xfrm>
            <a:off x="7612254" y="631164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鐳射切割自製亞克力外殼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DDFFF48-9C82-4A4A-B7A1-420648D5DD6B}"/>
              </a:ext>
            </a:extLst>
          </p:cNvPr>
          <p:cNvSpPr txBox="1"/>
          <p:nvPr/>
        </p:nvSpPr>
        <p:spPr>
          <a:xfrm>
            <a:off x="8285035" y="31013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感測器整合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B3C1DC-5B29-4CD9-94DA-7C5859BBDDC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"/>
          <a:stretch/>
        </p:blipFill>
        <p:spPr>
          <a:xfrm>
            <a:off x="6620381" y="447609"/>
            <a:ext cx="2317186" cy="4845087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A14BB3F0-E529-471B-A96D-FAE17B95E1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631" y="3546"/>
            <a:ext cx="2583180" cy="4594860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F1F02A97-427A-4C78-B46C-2122060CDB4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225" y="1861365"/>
            <a:ext cx="3345180" cy="598932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9DCED470-4AFE-402F-A622-08CD5311D853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04"/>
          <a:stretch/>
        </p:blipFill>
        <p:spPr>
          <a:xfrm>
            <a:off x="4942348" y="3987847"/>
            <a:ext cx="2515488" cy="525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8823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8" y="-386839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E593148-E1C4-4B14-8968-18E150A29F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334" y="1722503"/>
            <a:ext cx="2899944" cy="2899944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BF0E854-567E-414C-A890-1E7B984E78F6}"/>
              </a:ext>
            </a:extLst>
          </p:cNvPr>
          <p:cNvSpPr txBox="1"/>
          <p:nvPr/>
        </p:nvSpPr>
        <p:spPr>
          <a:xfrm>
            <a:off x="3339254" y="4727524"/>
            <a:ext cx="736611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僅能要求業者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自主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減產降載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根本不會啟動到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【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強制減排</a:t>
            </a:r>
            <a:r>
              <a:rPr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】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412A91-6559-4949-817A-009D71365FEB}"/>
              </a:ext>
            </a:extLst>
          </p:cNvPr>
          <p:cNvSpPr txBox="1"/>
          <p:nvPr/>
        </p:nvSpPr>
        <p:spPr>
          <a:xfrm>
            <a:off x="6205235" y="2309229"/>
            <a:ext cx="562044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高屏地區空品慘烈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月沒有一天是綠燈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月底又再陷入空品不良</a:t>
            </a:r>
          </a:p>
        </p:txBody>
      </p:sp>
    </p:spTree>
    <p:extLst>
      <p:ext uri="{BB962C8B-B14F-4D97-AF65-F5344CB8AC3E}">
        <p14:creationId xmlns:p14="http://schemas.microsoft.com/office/powerpoint/2010/main" val="18278417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6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8" y="-386839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412A91-6559-4949-817A-009D71365FEB}"/>
              </a:ext>
            </a:extLst>
          </p:cNvPr>
          <p:cNvSpPr txBox="1"/>
          <p:nvPr/>
        </p:nvSpPr>
        <p:spPr>
          <a:xfrm>
            <a:off x="6205235" y="2373964"/>
            <a:ext cx="5314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環保署測站稀缺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監測範圍過大無針對性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資料回傳不及時</a:t>
            </a:r>
            <a:endParaRPr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4F8B8BE-696B-47A1-9C56-53A1353D1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258" y="1910087"/>
            <a:ext cx="2737276" cy="273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2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706593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A0412A91-6559-4949-817A-009D71365FEB}"/>
              </a:ext>
            </a:extLst>
          </p:cNvPr>
          <p:cNvSpPr txBox="1"/>
          <p:nvPr/>
        </p:nvSpPr>
        <p:spPr>
          <a:xfrm>
            <a:off x="3364690" y="104288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隨身測站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392" y="1416174"/>
            <a:ext cx="2015338" cy="4219613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A9900CF-7C43-4D79-A988-71BAE8998644}"/>
              </a:ext>
            </a:extLst>
          </p:cNvPr>
          <p:cNvSpPr txBox="1"/>
          <p:nvPr/>
        </p:nvSpPr>
        <p:spPr>
          <a:xfrm>
            <a:off x="3364690" y="301669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範圍精確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E23A44E-DA27-4333-AAD6-A1979C1DD7FE}"/>
              </a:ext>
            </a:extLst>
          </p:cNvPr>
          <p:cNvSpPr txBox="1"/>
          <p:nvPr/>
        </p:nvSpPr>
        <p:spPr>
          <a:xfrm>
            <a:off x="3364690" y="499051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及時回傳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06794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箭號: 向下 52">
            <a:extLst>
              <a:ext uri="{FF2B5EF4-FFF2-40B4-BE49-F238E27FC236}">
                <a16:creationId xmlns:a16="http://schemas.microsoft.com/office/drawing/2014/main" id="{1B175CE7-4057-468D-AD72-21102CB2A16D}"/>
              </a:ext>
            </a:extLst>
          </p:cNvPr>
          <p:cNvSpPr/>
          <p:nvPr/>
        </p:nvSpPr>
        <p:spPr>
          <a:xfrm>
            <a:off x="8007673" y="4650547"/>
            <a:ext cx="3295867" cy="826016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1784588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171" y="458107"/>
            <a:ext cx="933152" cy="1953786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F3C8B573-2224-4CBE-AFCC-4FD594E89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237" y="4240323"/>
            <a:ext cx="1191002" cy="119100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728B9B40-0BBA-4A7A-92AC-B1CAA2E73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9169" y="970437"/>
            <a:ext cx="1513103" cy="151310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2846681-D311-4A83-B6B1-952830C530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27" y="3313023"/>
            <a:ext cx="686023" cy="68602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619DC-962C-4BAF-8C8C-72EADAFCA8E0}"/>
              </a:ext>
            </a:extLst>
          </p:cNvPr>
          <p:cNvSpPr txBox="1"/>
          <p:nvPr/>
        </p:nvSpPr>
        <p:spPr>
          <a:xfrm>
            <a:off x="3771325" y="252490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使用者手機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1235494-7AE0-4D09-8974-86D639BEF46B}"/>
              </a:ext>
            </a:extLst>
          </p:cNvPr>
          <p:cNvSpPr txBox="1"/>
          <p:nvPr/>
        </p:nvSpPr>
        <p:spPr>
          <a:xfrm>
            <a:off x="3391328" y="5476563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ESP32S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B526AC7-BE5F-41EA-9AEE-4A02E813C4E0}"/>
              </a:ext>
            </a:extLst>
          </p:cNvPr>
          <p:cNvCxnSpPr/>
          <p:nvPr/>
        </p:nvCxnSpPr>
        <p:spPr>
          <a:xfrm>
            <a:off x="5036239" y="3071260"/>
            <a:ext cx="0" cy="10978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2E99CEA-5DD6-428E-82C5-E630C107B81A}"/>
              </a:ext>
            </a:extLst>
          </p:cNvPr>
          <p:cNvCxnSpPr>
            <a:cxnSpLocks/>
          </p:cNvCxnSpPr>
          <p:nvPr/>
        </p:nvCxnSpPr>
        <p:spPr>
          <a:xfrm flipV="1">
            <a:off x="3845237" y="3071260"/>
            <a:ext cx="0" cy="10924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DBE2B15-EAB5-4C09-A9DD-4D68A7EA5D95}"/>
              </a:ext>
            </a:extLst>
          </p:cNvPr>
          <p:cNvSpPr txBox="1"/>
          <p:nvPr/>
        </p:nvSpPr>
        <p:spPr>
          <a:xfrm>
            <a:off x="2803140" y="3877769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溫濕度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D8D84D0-05B9-4796-9F77-A968E7E80DD1}"/>
              </a:ext>
            </a:extLst>
          </p:cNvPr>
          <p:cNvSpPr txBox="1"/>
          <p:nvPr/>
        </p:nvSpPr>
        <p:spPr>
          <a:xfrm>
            <a:off x="5119300" y="38716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偵測藍牙訊號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D0A3BC5F-F5EE-4F10-A5E5-5C9BD69C6A66}"/>
              </a:ext>
            </a:extLst>
          </p:cNvPr>
          <p:cNvCxnSpPr>
            <a:cxnSpLocks/>
          </p:cNvCxnSpPr>
          <p:nvPr/>
        </p:nvCxnSpPr>
        <p:spPr>
          <a:xfrm>
            <a:off x="5531355" y="1712186"/>
            <a:ext cx="2678749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6" name="橢圓 35">
            <a:extLst>
              <a:ext uri="{FF2B5EF4-FFF2-40B4-BE49-F238E27FC236}">
                <a16:creationId xmlns:a16="http://schemas.microsoft.com/office/drawing/2014/main" id="{A33F5F43-F2E6-4A12-91CD-8E6F42A53240}"/>
              </a:ext>
            </a:extLst>
          </p:cNvPr>
          <p:cNvSpPr/>
          <p:nvPr/>
        </p:nvSpPr>
        <p:spPr>
          <a:xfrm>
            <a:off x="5107101" y="3244578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C90A444-B548-4B48-963B-63D866EA28C4}"/>
              </a:ext>
            </a:extLst>
          </p:cNvPr>
          <p:cNvSpPr txBox="1"/>
          <p:nvPr/>
        </p:nvSpPr>
        <p:spPr>
          <a:xfrm>
            <a:off x="5185144" y="327375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BF1F680-D4BB-4166-B773-090BF827E6FD}"/>
              </a:ext>
            </a:extLst>
          </p:cNvPr>
          <p:cNvSpPr/>
          <p:nvPr/>
        </p:nvSpPr>
        <p:spPr>
          <a:xfrm>
            <a:off x="3008546" y="3271076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1B2E3E7-51F9-40D9-A612-AC41A238DCCB}"/>
              </a:ext>
            </a:extLst>
          </p:cNvPr>
          <p:cNvSpPr txBox="1"/>
          <p:nvPr/>
        </p:nvSpPr>
        <p:spPr>
          <a:xfrm>
            <a:off x="3065392" y="330025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52992017-F48F-49EF-B8F4-DBF24721D477}"/>
              </a:ext>
            </a:extLst>
          </p:cNvPr>
          <p:cNvSpPr txBox="1"/>
          <p:nvPr/>
        </p:nvSpPr>
        <p:spPr>
          <a:xfrm>
            <a:off x="8805091" y="254675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伺服器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7D014C8C-90DF-4813-863E-C3A4B6709A5E}"/>
              </a:ext>
            </a:extLst>
          </p:cNvPr>
          <p:cNvCxnSpPr>
            <a:cxnSpLocks/>
          </p:cNvCxnSpPr>
          <p:nvPr/>
        </p:nvCxnSpPr>
        <p:spPr>
          <a:xfrm flipH="1" flipV="1">
            <a:off x="5453536" y="2276394"/>
            <a:ext cx="594804" cy="671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25BE9652-9457-49BE-A59C-0837CB32FBB8}"/>
              </a:ext>
            </a:extLst>
          </p:cNvPr>
          <p:cNvSpPr txBox="1"/>
          <p:nvPr/>
        </p:nvSpPr>
        <p:spPr>
          <a:xfrm>
            <a:off x="5942026" y="12735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使用者資料上傳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47754F76-F353-44FA-B85B-1A2731392FBF}"/>
              </a:ext>
            </a:extLst>
          </p:cNvPr>
          <p:cNvSpPr txBox="1"/>
          <p:nvPr/>
        </p:nvSpPr>
        <p:spPr>
          <a:xfrm>
            <a:off x="8007673" y="3003472"/>
            <a:ext cx="36086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大數據資料處理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景點推薦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行政院環保署測站資料</a:t>
            </a:r>
            <a:endParaRPr lang="en-US" altLang="zh-CN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</a:t>
            </a:r>
            <a:r>
              <a:rPr lang="zh-CN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測站資料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Flask: web development, one drop at a time">
            <a:extLst>
              <a:ext uri="{FF2B5EF4-FFF2-40B4-BE49-F238E27FC236}">
                <a16:creationId xmlns:a16="http://schemas.microsoft.com/office/drawing/2014/main" id="{A9710081-EBBC-4F08-BD21-83F827EEE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2519" y="5750978"/>
            <a:ext cx="1431222" cy="56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使用Gargoyle固件的OpenVPN應用@ a 空間:: 痞客邦::">
            <a:extLst>
              <a:ext uri="{FF2B5EF4-FFF2-40B4-BE49-F238E27FC236}">
                <a16:creationId xmlns:a16="http://schemas.microsoft.com/office/drawing/2014/main" id="{09DA2FEB-6253-4BDB-A854-8C99F09CC2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00" t="24458" r="12905" b="28601"/>
          <a:stretch/>
        </p:blipFill>
        <p:spPr bwMode="auto">
          <a:xfrm>
            <a:off x="9395586" y="5581306"/>
            <a:ext cx="2072933" cy="81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橢圓 56">
            <a:extLst>
              <a:ext uri="{FF2B5EF4-FFF2-40B4-BE49-F238E27FC236}">
                <a16:creationId xmlns:a16="http://schemas.microsoft.com/office/drawing/2014/main" id="{95810008-87AE-436D-9E21-F7A40D94D7C2}"/>
              </a:ext>
            </a:extLst>
          </p:cNvPr>
          <p:cNvSpPr/>
          <p:nvPr/>
        </p:nvSpPr>
        <p:spPr>
          <a:xfrm>
            <a:off x="6610917" y="680215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7B47E46-A051-4E40-BEBF-75DA2E71248F}"/>
              </a:ext>
            </a:extLst>
          </p:cNvPr>
          <p:cNvSpPr txBox="1"/>
          <p:nvPr/>
        </p:nvSpPr>
        <p:spPr>
          <a:xfrm>
            <a:off x="6688960" y="70939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B12FBAD-7DF4-4CB8-9226-C1FD2F0B89FD}"/>
              </a:ext>
            </a:extLst>
          </p:cNvPr>
          <p:cNvSpPr/>
          <p:nvPr/>
        </p:nvSpPr>
        <p:spPr>
          <a:xfrm>
            <a:off x="7975442" y="2498085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803DCBD9-0C67-4D10-BDB4-40860A1CF1EC}"/>
              </a:ext>
            </a:extLst>
          </p:cNvPr>
          <p:cNvSpPr txBox="1"/>
          <p:nvPr/>
        </p:nvSpPr>
        <p:spPr>
          <a:xfrm>
            <a:off x="8043757" y="2527263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46E72F40-A107-4ED8-A8D3-500B6117D5AD}"/>
              </a:ext>
            </a:extLst>
          </p:cNvPr>
          <p:cNvSpPr txBox="1"/>
          <p:nvPr/>
        </p:nvSpPr>
        <p:spPr>
          <a:xfrm>
            <a:off x="8863760" y="472752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JSON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API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14638BAE-F574-42EC-BE31-6A4EEEC88053}"/>
              </a:ext>
            </a:extLst>
          </p:cNvPr>
          <p:cNvSpPr/>
          <p:nvPr/>
        </p:nvSpPr>
        <p:spPr>
          <a:xfrm>
            <a:off x="6044991" y="2986382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F8A7054D-D617-4A6A-AE0E-ECED18C210D3}"/>
              </a:ext>
            </a:extLst>
          </p:cNvPr>
          <p:cNvSpPr txBox="1"/>
          <p:nvPr/>
        </p:nvSpPr>
        <p:spPr>
          <a:xfrm>
            <a:off x="6113306" y="3015560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7FBEDCBA-CAE4-4071-BBD8-397D14E18984}"/>
              </a:ext>
            </a:extLst>
          </p:cNvPr>
          <p:cNvSpPr txBox="1"/>
          <p:nvPr/>
        </p:nvSpPr>
        <p:spPr>
          <a:xfrm>
            <a:off x="6549960" y="30693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資料更新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BB4180A8-9D21-42E6-A7FD-30EBFC46D26B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6533120" y="3506538"/>
            <a:ext cx="1474553" cy="1557017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C5B3F38F-8833-492F-8634-EB48579324CB}"/>
              </a:ext>
            </a:extLst>
          </p:cNvPr>
          <p:cNvSpPr txBox="1"/>
          <p:nvPr/>
        </p:nvSpPr>
        <p:spPr>
          <a:xfrm>
            <a:off x="3391328" y="5845895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   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PMS5003T</a:t>
            </a: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9D50F89-1459-4A33-854C-EEBA3012949B}"/>
              </a:ext>
            </a:extLst>
          </p:cNvPr>
          <p:cNvSpPr txBox="1"/>
          <p:nvPr/>
        </p:nvSpPr>
        <p:spPr>
          <a:xfrm>
            <a:off x="3391328" y="6219968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溫度濕度：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DHT22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7925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2867551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677" y="4200934"/>
            <a:ext cx="933152" cy="1953786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A2846681-D311-4A83-B6B1-952830C53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727" y="3313023"/>
            <a:ext cx="686023" cy="686023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B7D619DC-962C-4BAF-8C8C-72EADAFCA8E0}"/>
              </a:ext>
            </a:extLst>
          </p:cNvPr>
          <p:cNvSpPr txBox="1"/>
          <p:nvPr/>
        </p:nvSpPr>
        <p:spPr>
          <a:xfrm>
            <a:off x="3697411" y="62483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使用者手機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DB526AC7-BE5F-41EA-9AEE-4A02E813C4E0}"/>
              </a:ext>
            </a:extLst>
          </p:cNvPr>
          <p:cNvCxnSpPr/>
          <p:nvPr/>
        </p:nvCxnSpPr>
        <p:spPr>
          <a:xfrm>
            <a:off x="5036239" y="3071260"/>
            <a:ext cx="0" cy="109781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C2E99CEA-5DD6-428E-82C5-E630C107B81A}"/>
              </a:ext>
            </a:extLst>
          </p:cNvPr>
          <p:cNvCxnSpPr>
            <a:cxnSpLocks/>
          </p:cNvCxnSpPr>
          <p:nvPr/>
        </p:nvCxnSpPr>
        <p:spPr>
          <a:xfrm flipV="1">
            <a:off x="3845237" y="3071260"/>
            <a:ext cx="0" cy="109245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DBE2B15-EAB5-4C09-A9DD-4D68A7EA5D95}"/>
              </a:ext>
            </a:extLst>
          </p:cNvPr>
          <p:cNvSpPr txBox="1"/>
          <p:nvPr/>
        </p:nvSpPr>
        <p:spPr>
          <a:xfrm>
            <a:off x="2803140" y="3877769"/>
            <a:ext cx="893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</a:p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溫濕度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CD8D84D0-05B9-4796-9F77-A968E7E80DD1}"/>
              </a:ext>
            </a:extLst>
          </p:cNvPr>
          <p:cNvSpPr txBox="1"/>
          <p:nvPr/>
        </p:nvSpPr>
        <p:spPr>
          <a:xfrm>
            <a:off x="5119300" y="387161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偵測藍牙訊號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A33F5F43-F2E6-4A12-91CD-8E6F42A53240}"/>
              </a:ext>
            </a:extLst>
          </p:cNvPr>
          <p:cNvSpPr/>
          <p:nvPr/>
        </p:nvSpPr>
        <p:spPr>
          <a:xfrm>
            <a:off x="5107101" y="3244578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2C90A444-B548-4B48-963B-63D866EA28C4}"/>
              </a:ext>
            </a:extLst>
          </p:cNvPr>
          <p:cNvSpPr txBox="1"/>
          <p:nvPr/>
        </p:nvSpPr>
        <p:spPr>
          <a:xfrm>
            <a:off x="5185144" y="3273756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0BF1F680-D4BB-4166-B773-090BF827E6FD}"/>
              </a:ext>
            </a:extLst>
          </p:cNvPr>
          <p:cNvSpPr/>
          <p:nvPr/>
        </p:nvSpPr>
        <p:spPr>
          <a:xfrm>
            <a:off x="3008546" y="3271076"/>
            <a:ext cx="490843" cy="49084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81B2E3E7-51F9-40D9-A612-AC41A238DCCB}"/>
              </a:ext>
            </a:extLst>
          </p:cNvPr>
          <p:cNvSpPr txBox="1"/>
          <p:nvPr/>
        </p:nvSpPr>
        <p:spPr>
          <a:xfrm>
            <a:off x="3065392" y="3300254"/>
            <a:ext cx="367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050" name="Picture 2" descr="攀藤Plantower G5T PMS5003T 鐳射PM2.5 粉塵/空氣品質溫濕度二合一感測器| 蝦皮購物">
            <a:extLst>
              <a:ext uri="{FF2B5EF4-FFF2-40B4-BE49-F238E27FC236}">
                <a16:creationId xmlns:a16="http://schemas.microsoft.com/office/drawing/2014/main" id="{DD7BEC06-FD3E-4C5E-A135-3F2F36A14A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53" t="18061" r="17180" b="35169"/>
          <a:stretch/>
        </p:blipFill>
        <p:spPr bwMode="auto">
          <a:xfrm>
            <a:off x="6146165" y="616638"/>
            <a:ext cx="1894823" cy="171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1935 Arduino DHT22溫度模組AM2302 濕度模組溫濕度模組DHT22 紅| 露天拍賣">
            <a:extLst>
              <a:ext uri="{FF2B5EF4-FFF2-40B4-BE49-F238E27FC236}">
                <a16:creationId xmlns:a16="http://schemas.microsoft.com/office/drawing/2014/main" id="{C98462DD-755F-4C42-8B53-B48874CF62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7" t="11910" r="16000" b="9798"/>
          <a:stretch/>
        </p:blipFill>
        <p:spPr bwMode="auto">
          <a:xfrm>
            <a:off x="8657604" y="571569"/>
            <a:ext cx="1588690" cy="156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SP-32S開發板WiFi無線藍牙天線模塊2.4GHz雙核ESP32S ESP32 | 蝦皮購物">
            <a:extLst>
              <a:ext uri="{FF2B5EF4-FFF2-40B4-BE49-F238E27FC236}">
                <a16:creationId xmlns:a16="http://schemas.microsoft.com/office/drawing/2014/main" id="{4C1A6D27-5FC5-469D-B56B-7A6876B669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58" t="19575" r="10319" b="15035"/>
          <a:stretch/>
        </p:blipFill>
        <p:spPr bwMode="auto">
          <a:xfrm>
            <a:off x="3167889" y="458945"/>
            <a:ext cx="2361660" cy="1885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A1EE75AA-3EE9-494B-90A1-C1FDA9925C5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07" t="11998" r="21263" b="16364"/>
          <a:stretch/>
        </p:blipFill>
        <p:spPr>
          <a:xfrm>
            <a:off x="7490298" y="3470687"/>
            <a:ext cx="2894539" cy="2770676"/>
          </a:xfrm>
          <a:prstGeom prst="rect">
            <a:avLst/>
          </a:prstGeom>
        </p:spPr>
      </p:pic>
      <p:sp>
        <p:nvSpPr>
          <p:cNvPr id="50" name="文字方塊 49">
            <a:extLst>
              <a:ext uri="{FF2B5EF4-FFF2-40B4-BE49-F238E27FC236}">
                <a16:creationId xmlns:a16="http://schemas.microsoft.com/office/drawing/2014/main" id="{26883BE5-AA30-4BAF-BF37-7ECC2CC77304}"/>
              </a:ext>
            </a:extLst>
          </p:cNvPr>
          <p:cNvSpPr txBox="1"/>
          <p:nvPr/>
        </p:nvSpPr>
        <p:spPr>
          <a:xfrm>
            <a:off x="3355971" y="2376866"/>
            <a:ext cx="2156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資料傳輸：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ESP32S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023BEDB-6AAE-48CC-968E-04D5839AF06C}"/>
              </a:ext>
            </a:extLst>
          </p:cNvPr>
          <p:cNvSpPr txBox="1"/>
          <p:nvPr/>
        </p:nvSpPr>
        <p:spPr>
          <a:xfrm>
            <a:off x="5837795" y="2390487"/>
            <a:ext cx="2550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PM2.5   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PMS5003T</a:t>
            </a: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CD4D0900-8F4E-46B7-ABE5-0335BD99348F}"/>
              </a:ext>
            </a:extLst>
          </p:cNvPr>
          <p:cNvSpPr txBox="1"/>
          <p:nvPr/>
        </p:nvSpPr>
        <p:spPr>
          <a:xfrm>
            <a:off x="8557935" y="2390487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溫度濕度：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DHT22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D71EBA9-EDEA-4C55-9784-804E28EEB0B4}"/>
              </a:ext>
            </a:extLst>
          </p:cNvPr>
          <p:cNvSpPr txBox="1"/>
          <p:nvPr/>
        </p:nvSpPr>
        <p:spPr>
          <a:xfrm>
            <a:off x="7612254" y="631164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鐳射切割自製亞克力外殼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3" name="文字方塊 62">
            <a:extLst>
              <a:ext uri="{FF2B5EF4-FFF2-40B4-BE49-F238E27FC236}">
                <a16:creationId xmlns:a16="http://schemas.microsoft.com/office/drawing/2014/main" id="{DDDFFF48-9C82-4A4A-B7A1-420648D5DD6B}"/>
              </a:ext>
            </a:extLst>
          </p:cNvPr>
          <p:cNvSpPr txBox="1"/>
          <p:nvPr/>
        </p:nvSpPr>
        <p:spPr>
          <a:xfrm>
            <a:off x="8285035" y="310135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感測器整合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8722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3888416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16" y="353187"/>
            <a:ext cx="2770883" cy="5801533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1400F548-7E1F-44D9-9FF4-0726975BE066}"/>
              </a:ext>
            </a:extLst>
          </p:cNvPr>
          <p:cNvSpPr txBox="1"/>
          <p:nvPr/>
        </p:nvSpPr>
        <p:spPr>
          <a:xfrm>
            <a:off x="5671226" y="65816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B5559288-EEBC-45DD-8553-5793422340F8}"/>
              </a:ext>
            </a:extLst>
          </p:cNvPr>
          <p:cNvSpPr txBox="1"/>
          <p:nvPr/>
        </p:nvSpPr>
        <p:spPr>
          <a:xfrm>
            <a:off x="5671226" y="1745755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好友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6BBD685-7063-4BEF-A0F9-3081C2FB5D21}"/>
              </a:ext>
            </a:extLst>
          </p:cNvPr>
          <p:cNvSpPr txBox="1"/>
          <p:nvPr/>
        </p:nvSpPr>
        <p:spPr>
          <a:xfrm>
            <a:off x="5671226" y="2833349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8B06849-677C-4AA0-A2B7-F0F865B24091}"/>
              </a:ext>
            </a:extLst>
          </p:cNvPr>
          <p:cNvSpPr txBox="1"/>
          <p:nvPr/>
        </p:nvSpPr>
        <p:spPr>
          <a:xfrm>
            <a:off x="5671226" y="3920943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570D44F8-B661-49DF-A033-9A63BE8159A0}"/>
              </a:ext>
            </a:extLst>
          </p:cNvPr>
          <p:cNvSpPr txBox="1"/>
          <p:nvPr/>
        </p:nvSpPr>
        <p:spPr>
          <a:xfrm>
            <a:off x="5671226" y="5008537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E2C39FE-6065-4CA2-9D5B-C28EBFF5D6AB}"/>
              </a:ext>
            </a:extLst>
          </p:cNvPr>
          <p:cNvSpPr txBox="1"/>
          <p:nvPr/>
        </p:nvSpPr>
        <p:spPr>
          <a:xfrm>
            <a:off x="7943877" y="2659554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功能介紹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91001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16" y="353187"/>
            <a:ext cx="2770883" cy="5801533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F806DC28-DDB4-47F8-9356-7B4A862A7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42955" y="758485"/>
            <a:ext cx="2341947" cy="4901754"/>
          </a:xfrm>
          <a:prstGeom prst="rect">
            <a:avLst/>
          </a:prstGeom>
        </p:spPr>
      </p:pic>
      <p:pic>
        <p:nvPicPr>
          <p:cNvPr id="55" name="圖片 54">
            <a:extLst>
              <a:ext uri="{FF2B5EF4-FFF2-40B4-BE49-F238E27FC236}">
                <a16:creationId xmlns:a16="http://schemas.microsoft.com/office/drawing/2014/main" id="{169E06EE-0183-4C9E-830C-886AC5B450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31583" y="758485"/>
            <a:ext cx="2341947" cy="4901754"/>
          </a:xfrm>
          <a:prstGeom prst="rect">
            <a:avLst/>
          </a:prstGeom>
        </p:spPr>
      </p:pic>
      <p:pic>
        <p:nvPicPr>
          <p:cNvPr id="53" name="圖片 52">
            <a:extLst>
              <a:ext uri="{FF2B5EF4-FFF2-40B4-BE49-F238E27FC236}">
                <a16:creationId xmlns:a16="http://schemas.microsoft.com/office/drawing/2014/main" id="{7196CC3E-8776-4057-B62D-A1A9E57688F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42955" y="758485"/>
            <a:ext cx="2341947" cy="490175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3888416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273D6E-55C7-4C99-A82D-9217796D3308}"/>
              </a:ext>
            </a:extLst>
          </p:cNvPr>
          <p:cNvSpPr txBox="1"/>
          <p:nvPr/>
        </p:nvSpPr>
        <p:spPr>
          <a:xfrm>
            <a:off x="5671226" y="6581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即時空氣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AD8B79-E517-4380-8BBE-F3C7A5154081}"/>
              </a:ext>
            </a:extLst>
          </p:cNvPr>
          <p:cNvSpPr txBox="1"/>
          <p:nvPr/>
        </p:nvSpPr>
        <p:spPr>
          <a:xfrm>
            <a:off x="5671226" y="1660110"/>
            <a:ext cx="621676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空品資料來源：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行政院環保署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LASS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環境感測器網路系統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4AAFA2-EBB9-4A3D-A8BA-6141738B21CA}"/>
              </a:ext>
            </a:extLst>
          </p:cNvPr>
          <p:cNvSpPr txBox="1"/>
          <p:nvPr/>
        </p:nvSpPr>
        <p:spPr>
          <a:xfrm>
            <a:off x="7936065" y="65816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4A4955C-25BA-4BAF-AA44-E325DF21E093}"/>
              </a:ext>
            </a:extLst>
          </p:cNvPr>
          <p:cNvCxnSpPr>
            <a:cxnSpLocks/>
          </p:cNvCxnSpPr>
          <p:nvPr/>
        </p:nvCxnSpPr>
        <p:spPr>
          <a:xfrm>
            <a:off x="579601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DE1E165-39E2-4FD6-A596-399AC7ED4391}"/>
              </a:ext>
            </a:extLst>
          </p:cNvPr>
          <p:cNvCxnSpPr>
            <a:cxnSpLocks/>
          </p:cNvCxnSpPr>
          <p:nvPr/>
        </p:nvCxnSpPr>
        <p:spPr>
          <a:xfrm>
            <a:off x="703553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8DC070-BD12-47F3-BE62-8027E66DA53E}"/>
              </a:ext>
            </a:extLst>
          </p:cNvPr>
          <p:cNvCxnSpPr>
            <a:cxnSpLocks/>
          </p:cNvCxnSpPr>
          <p:nvPr/>
        </p:nvCxnSpPr>
        <p:spPr>
          <a:xfrm>
            <a:off x="827505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1EADDC3-618E-4D00-9DED-72E10C11821C}"/>
              </a:ext>
            </a:extLst>
          </p:cNvPr>
          <p:cNvCxnSpPr>
            <a:cxnSpLocks/>
          </p:cNvCxnSpPr>
          <p:nvPr/>
        </p:nvCxnSpPr>
        <p:spPr>
          <a:xfrm>
            <a:off x="951457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E4714CF-5DAB-4E22-8294-4AEEA45793ED}"/>
              </a:ext>
            </a:extLst>
          </p:cNvPr>
          <p:cNvCxnSpPr>
            <a:cxnSpLocks/>
          </p:cNvCxnSpPr>
          <p:nvPr/>
        </p:nvCxnSpPr>
        <p:spPr>
          <a:xfrm>
            <a:off x="1075409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6BE1053-FA1B-4E8A-813B-FF1AF33DDDAB}"/>
              </a:ext>
            </a:extLst>
          </p:cNvPr>
          <p:cNvSpPr txBox="1"/>
          <p:nvPr/>
        </p:nvSpPr>
        <p:spPr>
          <a:xfrm>
            <a:off x="5574083" y="4366433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078AB2-1426-4765-82A0-7F4EE971B10D}"/>
              </a:ext>
            </a:extLst>
          </p:cNvPr>
          <p:cNvSpPr/>
          <p:nvPr/>
        </p:nvSpPr>
        <p:spPr>
          <a:xfrm rot="5400000">
            <a:off x="6239113" y="3425190"/>
            <a:ext cx="356233" cy="1206113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70231B3-38D1-4704-8EE5-16781BC3C510}"/>
              </a:ext>
            </a:extLst>
          </p:cNvPr>
          <p:cNvSpPr txBox="1"/>
          <p:nvPr/>
        </p:nvSpPr>
        <p:spPr>
          <a:xfrm>
            <a:off x="6667486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A1DCDEE-BB63-48B2-8762-28BC8D2449B0}"/>
              </a:ext>
            </a:extLst>
          </p:cNvPr>
          <p:cNvSpPr txBox="1"/>
          <p:nvPr/>
        </p:nvSpPr>
        <p:spPr>
          <a:xfrm>
            <a:off x="7937510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1C648F0-6BB0-4C2D-8F39-4699B21F4CC0}"/>
              </a:ext>
            </a:extLst>
          </p:cNvPr>
          <p:cNvSpPr txBox="1"/>
          <p:nvPr/>
        </p:nvSpPr>
        <p:spPr>
          <a:xfrm>
            <a:off x="9143703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D4464D8-A105-4853-ACC2-F6DDBB560D37}"/>
              </a:ext>
            </a:extLst>
          </p:cNvPr>
          <p:cNvSpPr txBox="1"/>
          <p:nvPr/>
        </p:nvSpPr>
        <p:spPr>
          <a:xfrm>
            <a:off x="10386046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4A1B3A-77B6-4238-ADCD-9B87DCD595EB}"/>
              </a:ext>
            </a:extLst>
          </p:cNvPr>
          <p:cNvSpPr/>
          <p:nvPr/>
        </p:nvSpPr>
        <p:spPr>
          <a:xfrm rot="5400000">
            <a:off x="7478632" y="3425190"/>
            <a:ext cx="356233" cy="1206113"/>
          </a:xfrm>
          <a:prstGeom prst="rect">
            <a:avLst/>
          </a:prstGeom>
          <a:solidFill>
            <a:srgbClr val="FFD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DD2E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7F004B-8DCF-4B04-8546-254BD677E246}"/>
              </a:ext>
            </a:extLst>
          </p:cNvPr>
          <p:cNvSpPr/>
          <p:nvPr/>
        </p:nvSpPr>
        <p:spPr>
          <a:xfrm rot="5400000">
            <a:off x="8718151" y="3425190"/>
            <a:ext cx="356233" cy="1206113"/>
          </a:xfrm>
          <a:prstGeom prst="rect">
            <a:avLst/>
          </a:prstGeom>
          <a:solidFill>
            <a:srgbClr val="FF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0C763C-4F2C-483D-A78F-76465CAEC51D}"/>
              </a:ext>
            </a:extLst>
          </p:cNvPr>
          <p:cNvSpPr/>
          <p:nvPr/>
        </p:nvSpPr>
        <p:spPr>
          <a:xfrm rot="5400000">
            <a:off x="9957670" y="3425190"/>
            <a:ext cx="356233" cy="1206113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9A9C7C-2BD5-4483-8812-DB8F05E2A592}"/>
              </a:ext>
            </a:extLst>
          </p:cNvPr>
          <p:cNvSpPr/>
          <p:nvPr/>
        </p:nvSpPr>
        <p:spPr>
          <a:xfrm rot="5400000">
            <a:off x="11194290" y="3425190"/>
            <a:ext cx="356233" cy="1206113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62D43E4-D5F5-4239-B9A3-BB4BDFD3C95B}"/>
              </a:ext>
            </a:extLst>
          </p:cNvPr>
          <p:cNvSpPr txBox="1"/>
          <p:nvPr/>
        </p:nvSpPr>
        <p:spPr>
          <a:xfrm>
            <a:off x="4034426" y="550355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778626-9373-4A94-B709-C79B3966A659}"/>
              </a:ext>
            </a:extLst>
          </p:cNvPr>
          <p:cNvSpPr txBox="1"/>
          <p:nvPr/>
        </p:nvSpPr>
        <p:spPr>
          <a:xfrm>
            <a:off x="4502826" y="55059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8AB07EF-2396-4887-8C81-2E55DD5233D1}"/>
              </a:ext>
            </a:extLst>
          </p:cNvPr>
          <p:cNvSpPr txBox="1"/>
          <p:nvPr/>
        </p:nvSpPr>
        <p:spPr>
          <a:xfrm>
            <a:off x="4970004" y="550736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B4FDA19-CB14-476A-821C-28817AD48877}"/>
              </a:ext>
            </a:extLst>
          </p:cNvPr>
          <p:cNvSpPr txBox="1"/>
          <p:nvPr/>
        </p:nvSpPr>
        <p:spPr>
          <a:xfrm>
            <a:off x="3568231" y="550639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好友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22CC59A-FCEC-4D37-B4BB-4ACCCA99C658}"/>
              </a:ext>
            </a:extLst>
          </p:cNvPr>
          <p:cNvSpPr txBox="1"/>
          <p:nvPr/>
        </p:nvSpPr>
        <p:spPr>
          <a:xfrm>
            <a:off x="5949388" y="383703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2854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7513C0EE-275A-4F9A-945B-6A81802DE5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116" y="353187"/>
            <a:ext cx="2770883" cy="5801533"/>
          </a:xfrm>
          <a:prstGeom prst="rect">
            <a:avLst/>
          </a:prstGeom>
        </p:spPr>
      </p:pic>
      <p:pic>
        <p:nvPicPr>
          <p:cNvPr id="57" name="圖片 56">
            <a:extLst>
              <a:ext uri="{FF2B5EF4-FFF2-40B4-BE49-F238E27FC236}">
                <a16:creationId xmlns:a16="http://schemas.microsoft.com/office/drawing/2014/main" id="{F806DC28-DDB4-47F8-9356-7B4A862A74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42955" y="758485"/>
            <a:ext cx="2341947" cy="4901754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EC6DD3C9-64C2-46CE-8E0B-59C32FF5F505}"/>
              </a:ext>
            </a:extLst>
          </p:cNvPr>
          <p:cNvSpPr/>
          <p:nvPr/>
        </p:nvSpPr>
        <p:spPr>
          <a:xfrm rot="5400000">
            <a:off x="809049" y="3888416"/>
            <a:ext cx="656988" cy="2262991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A557A4-0D7A-4FD1-9698-C74DB8DDD9D9}"/>
              </a:ext>
            </a:extLst>
          </p:cNvPr>
          <p:cNvSpPr txBox="1"/>
          <p:nvPr/>
        </p:nvSpPr>
        <p:spPr>
          <a:xfrm>
            <a:off x="-198589" y="45810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專題發想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812CB17-884D-4157-B46F-273A04FB889E}"/>
              </a:ext>
            </a:extLst>
          </p:cNvPr>
          <p:cNvSpPr/>
          <p:nvPr/>
        </p:nvSpPr>
        <p:spPr>
          <a:xfrm rot="5400000">
            <a:off x="-1123069" y="3392103"/>
            <a:ext cx="6858000" cy="73785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34BC0C4-78AA-4674-9C13-C8A87D4B32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571" y="306927"/>
            <a:ext cx="1440113" cy="958507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ADCBCE-4420-4D12-A375-96ED82C3BF62}"/>
              </a:ext>
            </a:extLst>
          </p:cNvPr>
          <p:cNvSpPr txBox="1"/>
          <p:nvPr/>
        </p:nvSpPr>
        <p:spPr>
          <a:xfrm>
            <a:off x="-198589" y="154570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專題簡介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4196BA5-093C-4E0A-8F7E-F07A43829925}"/>
              </a:ext>
            </a:extLst>
          </p:cNvPr>
          <p:cNvSpPr txBox="1"/>
          <p:nvPr/>
        </p:nvSpPr>
        <p:spPr>
          <a:xfrm>
            <a:off x="-198589" y="2597052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系統架構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7D3C828-2D9D-4537-9FA3-25F03F744C36}"/>
              </a:ext>
            </a:extLst>
          </p:cNvPr>
          <p:cNvSpPr txBox="1"/>
          <p:nvPr/>
        </p:nvSpPr>
        <p:spPr>
          <a:xfrm>
            <a:off x="-198589" y="3728181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空污偵測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A46F49F-6655-4035-9966-8D50701E6C00}"/>
              </a:ext>
            </a:extLst>
          </p:cNvPr>
          <p:cNvSpPr txBox="1"/>
          <p:nvPr/>
        </p:nvSpPr>
        <p:spPr>
          <a:xfrm>
            <a:off x="-198589" y="4727524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APP</a:t>
            </a:r>
            <a:endParaRPr lang="zh-CN" altLang="en-US" sz="32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6B2C440D-C883-430E-931A-08D6FFA0B42B}"/>
              </a:ext>
            </a:extLst>
          </p:cNvPr>
          <p:cNvSpPr txBox="1"/>
          <p:nvPr/>
        </p:nvSpPr>
        <p:spPr>
          <a:xfrm>
            <a:off x="-198589" y="5726867"/>
            <a:ext cx="26806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未來展望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2273D6E-55C7-4C99-A82D-9217796D3308}"/>
              </a:ext>
            </a:extLst>
          </p:cNvPr>
          <p:cNvSpPr txBox="1"/>
          <p:nvPr/>
        </p:nvSpPr>
        <p:spPr>
          <a:xfrm>
            <a:off x="5671226" y="658161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即時空氣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EAD8B79-E517-4380-8BBE-F3C7A5154081}"/>
              </a:ext>
            </a:extLst>
          </p:cNvPr>
          <p:cNvSpPr txBox="1"/>
          <p:nvPr/>
        </p:nvSpPr>
        <p:spPr>
          <a:xfrm>
            <a:off x="5671226" y="1660110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點擊測站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顯示詳細資訊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14AAFA2-EBB9-4A3D-A8BA-6141738B21CA}"/>
              </a:ext>
            </a:extLst>
          </p:cNvPr>
          <p:cNvSpPr txBox="1"/>
          <p:nvPr/>
        </p:nvSpPr>
        <p:spPr>
          <a:xfrm>
            <a:off x="7936065" y="658161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地圖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24A4955C-25BA-4BAF-AA44-E325DF21E093}"/>
              </a:ext>
            </a:extLst>
          </p:cNvPr>
          <p:cNvCxnSpPr>
            <a:cxnSpLocks/>
          </p:cNvCxnSpPr>
          <p:nvPr/>
        </p:nvCxnSpPr>
        <p:spPr>
          <a:xfrm>
            <a:off x="579601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DE1E165-39E2-4FD6-A596-399AC7ED4391}"/>
              </a:ext>
            </a:extLst>
          </p:cNvPr>
          <p:cNvCxnSpPr>
            <a:cxnSpLocks/>
          </p:cNvCxnSpPr>
          <p:nvPr/>
        </p:nvCxnSpPr>
        <p:spPr>
          <a:xfrm>
            <a:off x="703553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858DC070-BD12-47F3-BE62-8027E66DA53E}"/>
              </a:ext>
            </a:extLst>
          </p:cNvPr>
          <p:cNvCxnSpPr>
            <a:cxnSpLocks/>
          </p:cNvCxnSpPr>
          <p:nvPr/>
        </p:nvCxnSpPr>
        <p:spPr>
          <a:xfrm>
            <a:off x="827505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1EADDC3-618E-4D00-9DED-72E10C11821C}"/>
              </a:ext>
            </a:extLst>
          </p:cNvPr>
          <p:cNvCxnSpPr>
            <a:cxnSpLocks/>
          </p:cNvCxnSpPr>
          <p:nvPr/>
        </p:nvCxnSpPr>
        <p:spPr>
          <a:xfrm>
            <a:off x="951457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1E4714CF-5DAB-4E22-8294-4AEEA45793ED}"/>
              </a:ext>
            </a:extLst>
          </p:cNvPr>
          <p:cNvCxnSpPr>
            <a:cxnSpLocks/>
          </p:cNvCxnSpPr>
          <p:nvPr/>
        </p:nvCxnSpPr>
        <p:spPr>
          <a:xfrm>
            <a:off x="10754096" y="3814499"/>
            <a:ext cx="0" cy="40856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6BE1053-FA1B-4E8A-813B-FF1AF33DDDAB}"/>
              </a:ext>
            </a:extLst>
          </p:cNvPr>
          <p:cNvSpPr txBox="1"/>
          <p:nvPr/>
        </p:nvSpPr>
        <p:spPr>
          <a:xfrm>
            <a:off x="5574083" y="4366433"/>
            <a:ext cx="460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078AB2-1426-4765-82A0-7F4EE971B10D}"/>
              </a:ext>
            </a:extLst>
          </p:cNvPr>
          <p:cNvSpPr/>
          <p:nvPr/>
        </p:nvSpPr>
        <p:spPr>
          <a:xfrm rot="5400000">
            <a:off x="6239113" y="3425190"/>
            <a:ext cx="356233" cy="1206113"/>
          </a:xfrm>
          <a:prstGeom prst="rect">
            <a:avLst/>
          </a:prstGeom>
          <a:solidFill>
            <a:srgbClr val="22B0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70231B3-38D1-4704-8EE5-16781BC3C510}"/>
              </a:ext>
            </a:extLst>
          </p:cNvPr>
          <p:cNvSpPr txBox="1"/>
          <p:nvPr/>
        </p:nvSpPr>
        <p:spPr>
          <a:xfrm>
            <a:off x="6667486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35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6A1DCDEE-BB63-48B2-8762-28BC8D2449B0}"/>
              </a:ext>
            </a:extLst>
          </p:cNvPr>
          <p:cNvSpPr txBox="1"/>
          <p:nvPr/>
        </p:nvSpPr>
        <p:spPr>
          <a:xfrm>
            <a:off x="7937510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1C648F0-6BB0-4C2D-8F39-4699B21F4CC0}"/>
              </a:ext>
            </a:extLst>
          </p:cNvPr>
          <p:cNvSpPr txBox="1"/>
          <p:nvPr/>
        </p:nvSpPr>
        <p:spPr>
          <a:xfrm>
            <a:off x="9143703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53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9D4464D8-A105-4853-ACC2-F6DDBB560D37}"/>
              </a:ext>
            </a:extLst>
          </p:cNvPr>
          <p:cNvSpPr txBox="1"/>
          <p:nvPr/>
        </p:nvSpPr>
        <p:spPr>
          <a:xfrm>
            <a:off x="10386046" y="4366433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70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4A1B3A-77B6-4238-ADCD-9B87DCD595EB}"/>
              </a:ext>
            </a:extLst>
          </p:cNvPr>
          <p:cNvSpPr/>
          <p:nvPr/>
        </p:nvSpPr>
        <p:spPr>
          <a:xfrm rot="5400000">
            <a:off x="7478632" y="3425190"/>
            <a:ext cx="356233" cy="1206113"/>
          </a:xfrm>
          <a:prstGeom prst="rect">
            <a:avLst/>
          </a:prstGeom>
          <a:solidFill>
            <a:srgbClr val="FFDD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rgbClr val="FFDD2E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57F004B-8DCF-4B04-8546-254BD677E246}"/>
              </a:ext>
            </a:extLst>
          </p:cNvPr>
          <p:cNvSpPr/>
          <p:nvPr/>
        </p:nvSpPr>
        <p:spPr>
          <a:xfrm rot="5400000">
            <a:off x="8718151" y="3425190"/>
            <a:ext cx="356233" cy="1206113"/>
          </a:xfrm>
          <a:prstGeom prst="rect">
            <a:avLst/>
          </a:prstGeom>
          <a:solidFill>
            <a:srgbClr val="FF99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30C763C-4F2C-483D-A78F-76465CAEC51D}"/>
              </a:ext>
            </a:extLst>
          </p:cNvPr>
          <p:cNvSpPr/>
          <p:nvPr/>
        </p:nvSpPr>
        <p:spPr>
          <a:xfrm rot="5400000">
            <a:off x="9957670" y="3425190"/>
            <a:ext cx="356233" cy="1206113"/>
          </a:xfrm>
          <a:prstGeom prst="rect">
            <a:avLst/>
          </a:prstGeom>
          <a:solidFill>
            <a:srgbClr val="CC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62D43E4-D5F5-4239-B9A3-BB4BDFD3C95B}"/>
              </a:ext>
            </a:extLst>
          </p:cNvPr>
          <p:cNvSpPr txBox="1"/>
          <p:nvPr/>
        </p:nvSpPr>
        <p:spPr>
          <a:xfrm>
            <a:off x="4034426" y="550355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裝置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1E778626-9373-4A94-B709-C79B3966A659}"/>
              </a:ext>
            </a:extLst>
          </p:cNvPr>
          <p:cNvSpPr txBox="1"/>
          <p:nvPr/>
        </p:nvSpPr>
        <p:spPr>
          <a:xfrm>
            <a:off x="4502826" y="5505903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D8AB07EF-2396-4887-8C81-2E55DD5233D1}"/>
              </a:ext>
            </a:extLst>
          </p:cNvPr>
          <p:cNvSpPr txBox="1"/>
          <p:nvPr/>
        </p:nvSpPr>
        <p:spPr>
          <a:xfrm>
            <a:off x="4970004" y="5507362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更多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B4FDA19-CB14-476A-821C-28817AD48877}"/>
              </a:ext>
            </a:extLst>
          </p:cNvPr>
          <p:cNvSpPr txBox="1"/>
          <p:nvPr/>
        </p:nvSpPr>
        <p:spPr>
          <a:xfrm>
            <a:off x="3568231" y="5506398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>
                <a:solidFill>
                  <a:srgbClr val="B3B3B3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好友</a:t>
            </a:r>
            <a:endParaRPr lang="zh-TW" altLang="en-US" sz="700" b="1" dirty="0">
              <a:solidFill>
                <a:srgbClr val="B3B3B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EE9A9C7C-2BD5-4483-8812-DB8F05E2A592}"/>
              </a:ext>
            </a:extLst>
          </p:cNvPr>
          <p:cNvSpPr/>
          <p:nvPr/>
        </p:nvSpPr>
        <p:spPr>
          <a:xfrm rot="5400000">
            <a:off x="11194290" y="3425190"/>
            <a:ext cx="356233" cy="1206113"/>
          </a:xfrm>
          <a:prstGeom prst="rect">
            <a:avLst/>
          </a:prstGeom>
          <a:solidFill>
            <a:srgbClr val="6600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22CC59A-FCEC-4D37-B4BB-4ACCCA99C658}"/>
              </a:ext>
            </a:extLst>
          </p:cNvPr>
          <p:cNvSpPr txBox="1"/>
          <p:nvPr/>
        </p:nvSpPr>
        <p:spPr>
          <a:xfrm>
            <a:off x="5949388" y="383703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PM2.5</a:t>
            </a:r>
            <a:endParaRPr lang="zh-TW" altLang="en-US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5" name="圖片 54">
            <a:extLst>
              <a:ext uri="{FF2B5EF4-FFF2-40B4-BE49-F238E27FC236}">
                <a16:creationId xmlns:a16="http://schemas.microsoft.com/office/drawing/2014/main" id="{169E06EE-0183-4C9E-830C-886AC5B450B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8"/>
          <a:stretch/>
        </p:blipFill>
        <p:spPr>
          <a:xfrm>
            <a:off x="3031583" y="758485"/>
            <a:ext cx="2341947" cy="49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6327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458</Words>
  <Application>Microsoft Office PowerPoint</Application>
  <PresentationFormat>寬螢幕</PresentationFormat>
  <Paragraphs>187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陳松林</dc:creator>
  <cp:lastModifiedBy>陳松林</cp:lastModifiedBy>
  <cp:revision>11</cp:revision>
  <dcterms:created xsi:type="dcterms:W3CDTF">2021-11-23T06:39:47Z</dcterms:created>
  <dcterms:modified xsi:type="dcterms:W3CDTF">2021-11-23T14:04:08Z</dcterms:modified>
</cp:coreProperties>
</file>