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57" d="100"/>
          <a:sy n="57" d="100"/>
        </p:scale>
        <p:origin x="460" y="3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2808</Words>
  <Application>Microsoft Office PowerPoint</Application>
  <PresentationFormat>Custom</PresentationFormat>
  <Paragraphs>513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Motaz Saad</dc:creator>
  <cp:lastModifiedBy>Motaz Saad</cp:lastModifiedBy>
  <cp:revision>50</cp:revision>
  <dcterms:modified xsi:type="dcterms:W3CDTF">2018-10-28T04:16:36Z</dcterms:modified>
</cp:coreProperties>
</file>