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434343"/>
    <a:srgbClr val="10253F"/>
    <a:srgbClr val="A7B6E7"/>
    <a:srgbClr val="222A35"/>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14" autoAdjust="0"/>
    <p:restoredTop sz="94660"/>
  </p:normalViewPr>
  <p:slideViewPr>
    <p:cSldViewPr snapToGrid="0">
      <p:cViewPr varScale="1">
        <p:scale>
          <a:sx n="96" d="100"/>
          <a:sy n="96" d="100"/>
        </p:scale>
        <p:origin x="1532" y="56"/>
      </p:cViewPr>
      <p:guideLst/>
    </p:cSldViewPr>
  </p:slideViewPr>
  <p:notesTextViewPr>
    <p:cViewPr>
      <p:scale>
        <a:sx n="1" d="1"/>
        <a:sy n="1" d="1"/>
      </p:scale>
      <p:origin x="0" y="0"/>
    </p:cViewPr>
  </p:notesTextViewPr>
  <p:sorterViewPr>
    <p:cViewPr>
      <p:scale>
        <a:sx n="100" d="100"/>
        <a:sy n="100" d="100"/>
      </p:scale>
      <p:origin x="0" y="-1484"/>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764FF3-FEDD-4122-9599-C40D1D7D28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79A84BFF-AF1D-43C6-B708-191B69ED8F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128E2-23C0-48B4-B551-CBCFC83811F2}" type="datetimeFigureOut">
              <a:rPr lang="en-AU" smtClean="0"/>
              <a:t>26/12/2023</a:t>
            </a:fld>
            <a:endParaRPr lang="en-AU"/>
          </a:p>
        </p:txBody>
      </p:sp>
      <p:sp>
        <p:nvSpPr>
          <p:cNvPr id="4" name="Footer Placeholder 3">
            <a:extLst>
              <a:ext uri="{FF2B5EF4-FFF2-40B4-BE49-F238E27FC236}">
                <a16:creationId xmlns:a16="http://schemas.microsoft.com/office/drawing/2014/main" id="{00ACF70E-CEC6-45D4-8D00-6BBDD3B0AF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4AC63393-035D-4541-8B1D-C0559CD828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5FE7B0-24A7-476F-BB12-9DB7C00DBFFF}" type="slidenum">
              <a:rPr lang="en-AU" smtClean="0"/>
              <a:t>‹#›</a:t>
            </a:fld>
            <a:endParaRPr lang="en-AU"/>
          </a:p>
        </p:txBody>
      </p:sp>
    </p:spTree>
    <p:extLst>
      <p:ext uri="{BB962C8B-B14F-4D97-AF65-F5344CB8AC3E}">
        <p14:creationId xmlns:p14="http://schemas.microsoft.com/office/powerpoint/2010/main" val="774425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099C7-D3E8-48CE-A2A5-8918A9FCFD65}" type="datetimeFigureOut">
              <a:rPr lang="en-AU" smtClean="0"/>
              <a:t>26/12/2023</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557CF-55A9-40BF-830D-7B9D21C564F8}" type="slidenum">
              <a:rPr lang="en-AU" smtClean="0"/>
              <a:t>‹#›</a:t>
            </a:fld>
            <a:endParaRPr lang="en-AU"/>
          </a:p>
        </p:txBody>
      </p:sp>
    </p:spTree>
    <p:extLst>
      <p:ext uri="{BB962C8B-B14F-4D97-AF65-F5344CB8AC3E}">
        <p14:creationId xmlns:p14="http://schemas.microsoft.com/office/powerpoint/2010/main" val="263996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2417F3-E946-4134-9474-37CCDE95562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42" y="1"/>
            <a:ext cx="9143999" cy="6857999"/>
          </a:xfrm>
          <a:prstGeom prst="rect">
            <a:avLst/>
          </a:prstGeom>
        </p:spPr>
      </p:pic>
      <p:sp>
        <p:nvSpPr>
          <p:cNvPr id="8" name="Rectangle 7">
            <a:extLst>
              <a:ext uri="{FF2B5EF4-FFF2-40B4-BE49-F238E27FC236}">
                <a16:creationId xmlns:a16="http://schemas.microsoft.com/office/drawing/2014/main" id="{5D72F200-1517-4323-9CC0-0FA1B3D82FC3}"/>
              </a:ext>
            </a:extLst>
          </p:cNvPr>
          <p:cNvSpPr/>
          <p:nvPr userDrawn="1"/>
        </p:nvSpPr>
        <p:spPr>
          <a:xfrm>
            <a:off x="0" y="5283207"/>
            <a:ext cx="9144000" cy="1308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a:extLst>
              <a:ext uri="{FF2B5EF4-FFF2-40B4-BE49-F238E27FC236}">
                <a16:creationId xmlns:a16="http://schemas.microsoft.com/office/drawing/2014/main" id="{4CE722D6-0B3A-4C8C-92CE-F8ADC3584771}"/>
              </a:ext>
            </a:extLst>
          </p:cNvPr>
          <p:cNvSpPr txBox="1">
            <a:spLocks/>
          </p:cNvSpPr>
          <p:nvPr userDrawn="1"/>
        </p:nvSpPr>
        <p:spPr>
          <a:xfrm>
            <a:off x="0" y="5680577"/>
            <a:ext cx="9144000" cy="7595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defTabSz="914400" rtl="0" eaLnBrk="1" latinLnBrk="0" hangingPunct="1"/>
            <a:endParaRPr lang="en-US" sz="1600" kern="1200" dirty="0">
              <a:solidFill>
                <a:schemeClr val="tx1">
                  <a:lumMod val="85000"/>
                  <a:lumOff val="15000"/>
                </a:schemeClr>
              </a:solidFill>
              <a:latin typeface="Roboto"/>
              <a:ea typeface="+mn-ea"/>
              <a:cs typeface="Arial" panose="020B0604020202020204" pitchFamily="34" charset="0"/>
            </a:endParaRPr>
          </a:p>
        </p:txBody>
      </p:sp>
      <p:sp>
        <p:nvSpPr>
          <p:cNvPr id="14" name="Text Placeholder 2">
            <a:extLst>
              <a:ext uri="{FF2B5EF4-FFF2-40B4-BE49-F238E27FC236}">
                <a16:creationId xmlns:a16="http://schemas.microsoft.com/office/drawing/2014/main" id="{ED2C5196-C1E7-4CE9-B3B8-11C7EBF23CB9}"/>
              </a:ext>
            </a:extLst>
          </p:cNvPr>
          <p:cNvSpPr txBox="1">
            <a:spLocks/>
          </p:cNvSpPr>
          <p:nvPr userDrawn="1"/>
        </p:nvSpPr>
        <p:spPr>
          <a:xfrm>
            <a:off x="0" y="6591300"/>
            <a:ext cx="9144000" cy="1905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bg1"/>
                </a:solidFill>
                <a:latin typeface="Arial" panose="020B0604020202020204" pitchFamily="34" charset="0"/>
                <a:cs typeface="Arial" panose="020B0604020202020204" pitchFamily="34" charset="0"/>
              </a:rPr>
              <a:t>© Stanley College 2021</a:t>
            </a:r>
          </a:p>
        </p:txBody>
      </p:sp>
      <p:sp>
        <p:nvSpPr>
          <p:cNvPr id="9" name="Text Placeholder 8">
            <a:extLst>
              <a:ext uri="{FF2B5EF4-FFF2-40B4-BE49-F238E27FC236}">
                <a16:creationId xmlns:a16="http://schemas.microsoft.com/office/drawing/2014/main" id="{5CC411AA-04AF-452C-B6C9-3EDF1D6FB007}"/>
              </a:ext>
            </a:extLst>
          </p:cNvPr>
          <p:cNvSpPr>
            <a:spLocks noGrp="1"/>
          </p:cNvSpPr>
          <p:nvPr>
            <p:ph type="body" sz="quarter" idx="10" hasCustomPrompt="1"/>
          </p:nvPr>
        </p:nvSpPr>
        <p:spPr>
          <a:xfrm>
            <a:off x="-4442" y="6000747"/>
            <a:ext cx="4210682" cy="590554"/>
          </a:xfrm>
          <a:prstGeom prst="rect">
            <a:avLst/>
          </a:prstGeom>
        </p:spPr>
        <p:txBody>
          <a:bodyPr/>
          <a:lstStyle>
            <a:lvl1pPr marL="0" indent="0" algn="l" defTabSz="914400" rtl="0" eaLnBrk="1" latinLnBrk="0" hangingPunct="1">
              <a:buNone/>
              <a:defRPr lang="en-US" sz="1600" kern="1200" dirty="0">
                <a:solidFill>
                  <a:schemeClr val="tx1">
                    <a:lumMod val="85000"/>
                    <a:lumOff val="15000"/>
                  </a:schemeClr>
                </a:solidFill>
                <a:latin typeface="Roboto"/>
                <a:ea typeface="+mn-ea"/>
                <a:cs typeface="Arial" panose="020B0604020202020204" pitchFamily="34" charset="0"/>
              </a:defRPr>
            </a:lvl1pPr>
            <a:lvl2pPr marL="457200" indent="0">
              <a:buNone/>
              <a:defRPr/>
            </a:lvl2pPr>
          </a:lstStyle>
          <a:p>
            <a:pPr marL="0" algn="l" defTabSz="914400" rtl="0" eaLnBrk="1" latinLnBrk="0" hangingPunct="1"/>
            <a:r>
              <a:rPr lang="en-US" sz="2800" kern="1200" dirty="0">
                <a:solidFill>
                  <a:schemeClr val="tx1">
                    <a:lumMod val="85000"/>
                    <a:lumOff val="15000"/>
                  </a:schemeClr>
                </a:solidFill>
                <a:latin typeface="Roboto"/>
                <a:ea typeface="+mn-ea"/>
                <a:cs typeface="Arial" panose="020B0604020202020204" pitchFamily="34" charset="0"/>
              </a:rPr>
              <a:t>Lecture | Week x</a:t>
            </a:r>
          </a:p>
        </p:txBody>
      </p:sp>
      <p:sp>
        <p:nvSpPr>
          <p:cNvPr id="10" name="Title 9">
            <a:extLst>
              <a:ext uri="{FF2B5EF4-FFF2-40B4-BE49-F238E27FC236}">
                <a16:creationId xmlns:a16="http://schemas.microsoft.com/office/drawing/2014/main" id="{631A1606-F0F7-4A69-80D7-36AA3B890FE1}"/>
              </a:ext>
            </a:extLst>
          </p:cNvPr>
          <p:cNvSpPr>
            <a:spLocks noGrp="1"/>
          </p:cNvSpPr>
          <p:nvPr>
            <p:ph type="title" hasCustomPrompt="1"/>
          </p:nvPr>
        </p:nvSpPr>
        <p:spPr>
          <a:xfrm>
            <a:off x="-4442" y="5283206"/>
            <a:ext cx="7886700" cy="670744"/>
          </a:xfrm>
          <a:prstGeom prst="rect">
            <a:avLst/>
          </a:prstGeom>
        </p:spPr>
        <p:txBody>
          <a:bodyPr/>
          <a:lstStyle>
            <a:lvl1pPr>
              <a:defRPr sz="2800"/>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400" b="1" dirty="0">
                <a:solidFill>
                  <a:schemeClr val="tx1"/>
                </a:solidFill>
                <a:latin typeface="Roboto"/>
                <a:cs typeface="Arial" panose="020B0604020202020204" pitchFamily="34" charset="0"/>
              </a:rPr>
              <a:t>Unit Code: Unit Title</a:t>
            </a:r>
            <a:endParaRPr lang="en-AU" dirty="0"/>
          </a:p>
        </p:txBody>
      </p:sp>
    </p:spTree>
    <p:extLst>
      <p:ext uri="{BB962C8B-B14F-4D97-AF65-F5344CB8AC3E}">
        <p14:creationId xmlns:p14="http://schemas.microsoft.com/office/powerpoint/2010/main" val="336744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nip Single Corner Rectangle 5">
            <a:extLst>
              <a:ext uri="{FF2B5EF4-FFF2-40B4-BE49-F238E27FC236}">
                <a16:creationId xmlns:a16="http://schemas.microsoft.com/office/drawing/2014/main" id="{C22DB5BB-B30E-4D05-A840-F25455E9519B}"/>
              </a:ext>
            </a:extLst>
          </p:cNvPr>
          <p:cNvSpPr/>
          <p:nvPr userDrawn="1"/>
        </p:nvSpPr>
        <p:spPr>
          <a:xfrm>
            <a:off x="0" y="1757571"/>
            <a:ext cx="5867400" cy="3048000"/>
          </a:xfrm>
          <a:custGeom>
            <a:avLst/>
            <a:gdLst>
              <a:gd name="connsiteX0" fmla="*/ 0 w 5867400"/>
              <a:gd name="connsiteY0" fmla="*/ 0 h 3048000"/>
              <a:gd name="connsiteX1" fmla="*/ 4343400 w 5867400"/>
              <a:gd name="connsiteY1" fmla="*/ 0 h 3048000"/>
              <a:gd name="connsiteX2" fmla="*/ 5867400 w 5867400"/>
              <a:gd name="connsiteY2" fmla="*/ 1524000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55772 w 5867400"/>
              <a:gd name="connsiteY2" fmla="*/ 19158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083629 w 5867400"/>
              <a:gd name="connsiteY2" fmla="*/ 21444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867400 w 5867400"/>
              <a:gd name="connsiteY2" fmla="*/ 3048000 h 3048000"/>
              <a:gd name="connsiteX3" fmla="*/ 0 w 5867400"/>
              <a:gd name="connsiteY3" fmla="*/ 3048000 h 3048000"/>
              <a:gd name="connsiteX4" fmla="*/ 0 w 58674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3048000">
                <a:moveTo>
                  <a:pt x="0" y="0"/>
                </a:moveTo>
                <a:lnTo>
                  <a:pt x="3254828" y="10886"/>
                </a:lnTo>
                <a:lnTo>
                  <a:pt x="5867400" y="3048000"/>
                </a:lnTo>
                <a:lnTo>
                  <a:pt x="0" y="3048000"/>
                </a:lnTo>
                <a:lnTo>
                  <a:pt x="0" y="0"/>
                </a:lnTo>
                <a:close/>
              </a:path>
            </a:pathLst>
          </a:cu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52CF5851-E0F4-4307-BFC4-8F92FCC0FB53}"/>
              </a:ext>
            </a:extLst>
          </p:cNvPr>
          <p:cNvSpPr/>
          <p:nvPr userDrawn="1"/>
        </p:nvSpPr>
        <p:spPr>
          <a:xfrm>
            <a:off x="2286000" y="1311260"/>
            <a:ext cx="947057" cy="457200"/>
          </a:xfrm>
          <a:prstGeom prst="triangl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Single Corner Rectangle 5">
            <a:extLst>
              <a:ext uri="{FF2B5EF4-FFF2-40B4-BE49-F238E27FC236}">
                <a16:creationId xmlns:a16="http://schemas.microsoft.com/office/drawing/2014/main" id="{0740E96A-D3C7-4CC2-A588-D49D2C7FF191}"/>
              </a:ext>
            </a:extLst>
          </p:cNvPr>
          <p:cNvSpPr/>
          <p:nvPr userDrawn="1"/>
        </p:nvSpPr>
        <p:spPr>
          <a:xfrm rot="10800000">
            <a:off x="4868778" y="1768461"/>
            <a:ext cx="4275221" cy="3048000"/>
          </a:xfrm>
          <a:custGeom>
            <a:avLst/>
            <a:gdLst>
              <a:gd name="connsiteX0" fmla="*/ 0 w 5867400"/>
              <a:gd name="connsiteY0" fmla="*/ 0 h 3048000"/>
              <a:gd name="connsiteX1" fmla="*/ 4343400 w 5867400"/>
              <a:gd name="connsiteY1" fmla="*/ 0 h 3048000"/>
              <a:gd name="connsiteX2" fmla="*/ 5867400 w 5867400"/>
              <a:gd name="connsiteY2" fmla="*/ 1524000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55772 w 5867400"/>
              <a:gd name="connsiteY2" fmla="*/ 19158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083629 w 5867400"/>
              <a:gd name="connsiteY2" fmla="*/ 21444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0 h 3048000"/>
              <a:gd name="connsiteX1" fmla="*/ 2461533 w 5867400"/>
              <a:gd name="connsiteY1" fmla="*/ 32658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0 h 3048000"/>
              <a:gd name="connsiteX1" fmla="*/ 2281918 w 5867400"/>
              <a:gd name="connsiteY1" fmla="*/ 97972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0 h 3048000"/>
              <a:gd name="connsiteX1" fmla="*/ 2296887 w 5867400"/>
              <a:gd name="connsiteY1" fmla="*/ 32657 h 3048000"/>
              <a:gd name="connsiteX2" fmla="*/ 5867400 w 5867400"/>
              <a:gd name="connsiteY2" fmla="*/ 3048000 h 3048000"/>
              <a:gd name="connsiteX3" fmla="*/ 0 w 5867400"/>
              <a:gd name="connsiteY3" fmla="*/ 3048000 h 3048000"/>
              <a:gd name="connsiteX4" fmla="*/ 0 w 58674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3048000">
                <a:moveTo>
                  <a:pt x="0" y="0"/>
                </a:moveTo>
                <a:lnTo>
                  <a:pt x="2296887" y="32657"/>
                </a:lnTo>
                <a:lnTo>
                  <a:pt x="5867400" y="3048000"/>
                </a:lnTo>
                <a:lnTo>
                  <a:pt x="0" y="3048000"/>
                </a:lnTo>
                <a:lnTo>
                  <a:pt x="0" y="0"/>
                </a:lnTo>
                <a:close/>
              </a:path>
            </a:pathLst>
          </a:cu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Single Corner Rectangle 5">
            <a:extLst>
              <a:ext uri="{FF2B5EF4-FFF2-40B4-BE49-F238E27FC236}">
                <a16:creationId xmlns:a16="http://schemas.microsoft.com/office/drawing/2014/main" id="{7488080A-98C8-4976-92D0-120CED1E4B74}"/>
              </a:ext>
            </a:extLst>
          </p:cNvPr>
          <p:cNvSpPr/>
          <p:nvPr userDrawn="1"/>
        </p:nvSpPr>
        <p:spPr>
          <a:xfrm>
            <a:off x="-1" y="4816461"/>
            <a:ext cx="3716410" cy="1889139"/>
          </a:xfrm>
          <a:custGeom>
            <a:avLst/>
            <a:gdLst>
              <a:gd name="connsiteX0" fmla="*/ 0 w 5867400"/>
              <a:gd name="connsiteY0" fmla="*/ 0 h 3048000"/>
              <a:gd name="connsiteX1" fmla="*/ 4343400 w 5867400"/>
              <a:gd name="connsiteY1" fmla="*/ 0 h 3048000"/>
              <a:gd name="connsiteX2" fmla="*/ 5867400 w 5867400"/>
              <a:gd name="connsiteY2" fmla="*/ 1524000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55772 w 5867400"/>
              <a:gd name="connsiteY2" fmla="*/ 19158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083629 w 5867400"/>
              <a:gd name="connsiteY2" fmla="*/ 21444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12029 h 3060029"/>
              <a:gd name="connsiteX1" fmla="*/ 5640474 w 5867400"/>
              <a:gd name="connsiteY1" fmla="*/ 0 h 3060029"/>
              <a:gd name="connsiteX2" fmla="*/ 5867400 w 5867400"/>
              <a:gd name="connsiteY2" fmla="*/ 3060029 h 3060029"/>
              <a:gd name="connsiteX3" fmla="*/ 0 w 5867400"/>
              <a:gd name="connsiteY3" fmla="*/ 3060029 h 3060029"/>
              <a:gd name="connsiteX4" fmla="*/ 0 w 5867400"/>
              <a:gd name="connsiteY4" fmla="*/ 12029 h 3060029"/>
              <a:gd name="connsiteX0" fmla="*/ 0 w 5640474"/>
              <a:gd name="connsiteY0" fmla="*/ 12029 h 3060029"/>
              <a:gd name="connsiteX1" fmla="*/ 5640474 w 5640474"/>
              <a:gd name="connsiteY1" fmla="*/ 0 h 3060029"/>
              <a:gd name="connsiteX2" fmla="*/ 2591973 w 5640474"/>
              <a:gd name="connsiteY2" fmla="*/ 3060029 h 3060029"/>
              <a:gd name="connsiteX3" fmla="*/ 0 w 5640474"/>
              <a:gd name="connsiteY3" fmla="*/ 3060029 h 3060029"/>
              <a:gd name="connsiteX4" fmla="*/ 0 w 5640474"/>
              <a:gd name="connsiteY4" fmla="*/ 12029 h 3060029"/>
              <a:gd name="connsiteX0" fmla="*/ 0 w 5640474"/>
              <a:gd name="connsiteY0" fmla="*/ 12029 h 3060029"/>
              <a:gd name="connsiteX1" fmla="*/ 5640474 w 5640474"/>
              <a:gd name="connsiteY1" fmla="*/ 0 h 3060029"/>
              <a:gd name="connsiteX2" fmla="*/ 3236742 w 5640474"/>
              <a:gd name="connsiteY2" fmla="*/ 3037113 h 3060029"/>
              <a:gd name="connsiteX3" fmla="*/ 0 w 5640474"/>
              <a:gd name="connsiteY3" fmla="*/ 3060029 h 3060029"/>
              <a:gd name="connsiteX4" fmla="*/ 0 w 5640474"/>
              <a:gd name="connsiteY4" fmla="*/ 12029 h 3060029"/>
              <a:gd name="connsiteX0" fmla="*/ 0 w 4402517"/>
              <a:gd name="connsiteY0" fmla="*/ 12029 h 3060029"/>
              <a:gd name="connsiteX1" fmla="*/ 4402517 w 4402517"/>
              <a:gd name="connsiteY1" fmla="*/ 0 h 3060029"/>
              <a:gd name="connsiteX2" fmla="*/ 3236742 w 4402517"/>
              <a:gd name="connsiteY2" fmla="*/ 3037113 h 3060029"/>
              <a:gd name="connsiteX3" fmla="*/ 0 w 4402517"/>
              <a:gd name="connsiteY3" fmla="*/ 3060029 h 3060029"/>
              <a:gd name="connsiteX4" fmla="*/ 0 w 4402517"/>
              <a:gd name="connsiteY4" fmla="*/ 12029 h 3060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2517" h="3060029">
                <a:moveTo>
                  <a:pt x="0" y="12029"/>
                </a:moveTo>
                <a:lnTo>
                  <a:pt x="4402517" y="0"/>
                </a:lnTo>
                <a:lnTo>
                  <a:pt x="3236742" y="3037113"/>
                </a:lnTo>
                <a:lnTo>
                  <a:pt x="0" y="3060029"/>
                </a:lnTo>
                <a:lnTo>
                  <a:pt x="0" y="1202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9">
            <a:extLst>
              <a:ext uri="{FF2B5EF4-FFF2-40B4-BE49-F238E27FC236}">
                <a16:creationId xmlns:a16="http://schemas.microsoft.com/office/drawing/2014/main" id="{5578FDB3-61F8-429B-BB5F-E919BB0719F7}"/>
              </a:ext>
            </a:extLst>
          </p:cNvPr>
          <p:cNvSpPr/>
          <p:nvPr userDrawn="1"/>
        </p:nvSpPr>
        <p:spPr>
          <a:xfrm rot="8541333">
            <a:off x="4305719" y="258689"/>
            <a:ext cx="1506607" cy="5576714"/>
          </a:xfrm>
          <a:custGeom>
            <a:avLst/>
            <a:gdLst>
              <a:gd name="connsiteX0" fmla="*/ 0 w 2438400"/>
              <a:gd name="connsiteY0" fmla="*/ 3733800 h 3733800"/>
              <a:gd name="connsiteX1" fmla="*/ 609600 w 2438400"/>
              <a:gd name="connsiteY1" fmla="*/ 0 h 3733800"/>
              <a:gd name="connsiteX2" fmla="*/ 2438400 w 2438400"/>
              <a:gd name="connsiteY2" fmla="*/ 0 h 3733800"/>
              <a:gd name="connsiteX3" fmla="*/ 1828800 w 2438400"/>
              <a:gd name="connsiteY3" fmla="*/ 3733800 h 3733800"/>
              <a:gd name="connsiteX4" fmla="*/ 0 w 2438400"/>
              <a:gd name="connsiteY4" fmla="*/ 3733800 h 3733800"/>
              <a:gd name="connsiteX0" fmla="*/ 0 w 2196977"/>
              <a:gd name="connsiteY0" fmla="*/ 2680113 h 3733800"/>
              <a:gd name="connsiteX1" fmla="*/ 368177 w 2196977"/>
              <a:gd name="connsiteY1" fmla="*/ 0 h 3733800"/>
              <a:gd name="connsiteX2" fmla="*/ 2196977 w 2196977"/>
              <a:gd name="connsiteY2" fmla="*/ 0 h 3733800"/>
              <a:gd name="connsiteX3" fmla="*/ 1587377 w 2196977"/>
              <a:gd name="connsiteY3" fmla="*/ 3733800 h 3733800"/>
              <a:gd name="connsiteX4" fmla="*/ 0 w 2196977"/>
              <a:gd name="connsiteY4" fmla="*/ 2680113 h 3733800"/>
              <a:gd name="connsiteX0" fmla="*/ 0 w 1789416"/>
              <a:gd name="connsiteY0" fmla="*/ 2680113 h 3733800"/>
              <a:gd name="connsiteX1" fmla="*/ 368177 w 1789416"/>
              <a:gd name="connsiteY1" fmla="*/ 0 h 3733800"/>
              <a:gd name="connsiteX2" fmla="*/ 1789416 w 1789416"/>
              <a:gd name="connsiteY2" fmla="*/ 1095721 h 3733800"/>
              <a:gd name="connsiteX3" fmla="*/ 1587377 w 1789416"/>
              <a:gd name="connsiteY3" fmla="*/ 3733800 h 3733800"/>
              <a:gd name="connsiteX4" fmla="*/ 0 w 1789416"/>
              <a:gd name="connsiteY4" fmla="*/ 2680113 h 3733800"/>
              <a:gd name="connsiteX0" fmla="*/ 0 w 1771571"/>
              <a:gd name="connsiteY0" fmla="*/ 2499383 h 3733800"/>
              <a:gd name="connsiteX1" fmla="*/ 350332 w 1771571"/>
              <a:gd name="connsiteY1" fmla="*/ 0 h 3733800"/>
              <a:gd name="connsiteX2" fmla="*/ 1771571 w 1771571"/>
              <a:gd name="connsiteY2" fmla="*/ 1095721 h 3733800"/>
              <a:gd name="connsiteX3" fmla="*/ 1569532 w 1771571"/>
              <a:gd name="connsiteY3" fmla="*/ 3733800 h 3733800"/>
              <a:gd name="connsiteX4" fmla="*/ 0 w 1771571"/>
              <a:gd name="connsiteY4" fmla="*/ 2499383 h 3733800"/>
              <a:gd name="connsiteX0" fmla="*/ 0 w 1823829"/>
              <a:gd name="connsiteY0" fmla="*/ 2519855 h 3733800"/>
              <a:gd name="connsiteX1" fmla="*/ 402590 w 1823829"/>
              <a:gd name="connsiteY1" fmla="*/ 0 h 3733800"/>
              <a:gd name="connsiteX2" fmla="*/ 1823829 w 1823829"/>
              <a:gd name="connsiteY2" fmla="*/ 1095721 h 3733800"/>
              <a:gd name="connsiteX3" fmla="*/ 1621790 w 1823829"/>
              <a:gd name="connsiteY3" fmla="*/ 3733800 h 3733800"/>
              <a:gd name="connsiteX4" fmla="*/ 0 w 1823829"/>
              <a:gd name="connsiteY4" fmla="*/ 2519855 h 3733800"/>
              <a:gd name="connsiteX0" fmla="*/ 0 w 1621790"/>
              <a:gd name="connsiteY0" fmla="*/ 2773917 h 3987862"/>
              <a:gd name="connsiteX1" fmla="*/ 402590 w 1621790"/>
              <a:gd name="connsiteY1" fmla="*/ 254062 h 3987862"/>
              <a:gd name="connsiteX2" fmla="*/ 1381948 w 1621790"/>
              <a:gd name="connsiteY2" fmla="*/ 0 h 3987862"/>
              <a:gd name="connsiteX3" fmla="*/ 1621790 w 1621790"/>
              <a:gd name="connsiteY3" fmla="*/ 3987862 h 3987862"/>
              <a:gd name="connsiteX4" fmla="*/ 0 w 1621790"/>
              <a:gd name="connsiteY4" fmla="*/ 2773917 h 3987862"/>
              <a:gd name="connsiteX0" fmla="*/ 0 w 1621790"/>
              <a:gd name="connsiteY0" fmla="*/ 3726807 h 4940752"/>
              <a:gd name="connsiteX1" fmla="*/ 130123 w 1621790"/>
              <a:gd name="connsiteY1" fmla="*/ 0 h 4940752"/>
              <a:gd name="connsiteX2" fmla="*/ 1381948 w 1621790"/>
              <a:gd name="connsiteY2" fmla="*/ 952890 h 4940752"/>
              <a:gd name="connsiteX3" fmla="*/ 1621790 w 1621790"/>
              <a:gd name="connsiteY3" fmla="*/ 4940752 h 4940752"/>
              <a:gd name="connsiteX4" fmla="*/ 0 w 1621790"/>
              <a:gd name="connsiteY4" fmla="*/ 3726807 h 4940752"/>
              <a:gd name="connsiteX0" fmla="*/ 212842 w 1491667"/>
              <a:gd name="connsiteY0" fmla="*/ 3991350 h 4940752"/>
              <a:gd name="connsiteX1" fmla="*/ 0 w 1491667"/>
              <a:gd name="connsiteY1" fmla="*/ 0 h 4940752"/>
              <a:gd name="connsiteX2" fmla="*/ 1251825 w 1491667"/>
              <a:gd name="connsiteY2" fmla="*/ 952890 h 4940752"/>
              <a:gd name="connsiteX3" fmla="*/ 1491667 w 1491667"/>
              <a:gd name="connsiteY3" fmla="*/ 4940752 h 4940752"/>
              <a:gd name="connsiteX4" fmla="*/ 212842 w 1491667"/>
              <a:gd name="connsiteY4" fmla="*/ 3991350 h 4940752"/>
              <a:gd name="connsiteX0" fmla="*/ 212842 w 1323346"/>
              <a:gd name="connsiteY0" fmla="*/ 3991350 h 4859542"/>
              <a:gd name="connsiteX1" fmla="*/ 0 w 1323346"/>
              <a:gd name="connsiteY1" fmla="*/ 0 h 4859542"/>
              <a:gd name="connsiteX2" fmla="*/ 1251825 w 1323346"/>
              <a:gd name="connsiteY2" fmla="*/ 952890 h 4859542"/>
              <a:gd name="connsiteX3" fmla="*/ 1323346 w 1323346"/>
              <a:gd name="connsiteY3" fmla="*/ 4859542 h 4859542"/>
              <a:gd name="connsiteX4" fmla="*/ 212842 w 1323346"/>
              <a:gd name="connsiteY4" fmla="*/ 3991350 h 4859542"/>
              <a:gd name="connsiteX0" fmla="*/ 212842 w 1477517"/>
              <a:gd name="connsiteY0" fmla="*/ 3991350 h 4990616"/>
              <a:gd name="connsiteX1" fmla="*/ 0 w 1477517"/>
              <a:gd name="connsiteY1" fmla="*/ 0 h 4990616"/>
              <a:gd name="connsiteX2" fmla="*/ 1251825 w 1477517"/>
              <a:gd name="connsiteY2" fmla="*/ 952890 h 4990616"/>
              <a:gd name="connsiteX3" fmla="*/ 1477517 w 1477517"/>
              <a:gd name="connsiteY3" fmla="*/ 4990616 h 4990616"/>
              <a:gd name="connsiteX4" fmla="*/ 212842 w 1477517"/>
              <a:gd name="connsiteY4" fmla="*/ 3991350 h 4990616"/>
              <a:gd name="connsiteX0" fmla="*/ 212842 w 1477517"/>
              <a:gd name="connsiteY0" fmla="*/ 3991350 h 4990616"/>
              <a:gd name="connsiteX1" fmla="*/ 0 w 1477517"/>
              <a:gd name="connsiteY1" fmla="*/ 0 h 4990616"/>
              <a:gd name="connsiteX2" fmla="*/ 1162398 w 1477517"/>
              <a:gd name="connsiteY2" fmla="*/ 320251 h 4990616"/>
              <a:gd name="connsiteX3" fmla="*/ 1477517 w 1477517"/>
              <a:gd name="connsiteY3" fmla="*/ 4990616 h 4990616"/>
              <a:gd name="connsiteX4" fmla="*/ 212842 w 1477517"/>
              <a:gd name="connsiteY4" fmla="*/ 3991350 h 4990616"/>
              <a:gd name="connsiteX0" fmla="*/ 249317 w 1513992"/>
              <a:gd name="connsiteY0" fmla="*/ 4514404 h 5513670"/>
              <a:gd name="connsiteX1" fmla="*/ 0 w 1513992"/>
              <a:gd name="connsiteY1" fmla="*/ 0 h 5513670"/>
              <a:gd name="connsiteX2" fmla="*/ 1198873 w 1513992"/>
              <a:gd name="connsiteY2" fmla="*/ 843305 h 5513670"/>
              <a:gd name="connsiteX3" fmla="*/ 1513992 w 1513992"/>
              <a:gd name="connsiteY3" fmla="*/ 5513670 h 5513670"/>
              <a:gd name="connsiteX4" fmla="*/ 249317 w 1513992"/>
              <a:gd name="connsiteY4" fmla="*/ 4514404 h 5513670"/>
              <a:gd name="connsiteX0" fmla="*/ 241932 w 1506607"/>
              <a:gd name="connsiteY0" fmla="*/ 4577448 h 5576714"/>
              <a:gd name="connsiteX1" fmla="*/ 0 w 1506607"/>
              <a:gd name="connsiteY1" fmla="*/ 0 h 5576714"/>
              <a:gd name="connsiteX2" fmla="*/ 1191488 w 1506607"/>
              <a:gd name="connsiteY2" fmla="*/ 906349 h 5576714"/>
              <a:gd name="connsiteX3" fmla="*/ 1506607 w 1506607"/>
              <a:gd name="connsiteY3" fmla="*/ 5576714 h 5576714"/>
              <a:gd name="connsiteX4" fmla="*/ 241932 w 1506607"/>
              <a:gd name="connsiteY4" fmla="*/ 4577448 h 557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607" h="5576714">
                <a:moveTo>
                  <a:pt x="241932" y="4577448"/>
                </a:moveTo>
                <a:lnTo>
                  <a:pt x="0" y="0"/>
                </a:lnTo>
                <a:lnTo>
                  <a:pt x="1191488" y="906349"/>
                </a:lnTo>
                <a:lnTo>
                  <a:pt x="1506607" y="5576714"/>
                </a:lnTo>
                <a:lnTo>
                  <a:pt x="241932" y="45774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M:\Logos\Stanley College\2020 Logo\Stanley_College_Logo_New-01.png">
            <a:extLst>
              <a:ext uri="{FF2B5EF4-FFF2-40B4-BE49-F238E27FC236}">
                <a16:creationId xmlns:a16="http://schemas.microsoft.com/office/drawing/2014/main" id="{D017B236-8966-4D03-8D9B-4D7F6392A887}"/>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AE536393-9EBE-42A4-9310-D9BC909CE328}"/>
              </a:ext>
            </a:extLst>
          </p:cNvPr>
          <p:cNvSpPr>
            <a:spLocks noGrp="1"/>
          </p:cNvSpPr>
          <p:nvPr>
            <p:ph type="body" sz="quarter" idx="10" hasCustomPrompt="1"/>
          </p:nvPr>
        </p:nvSpPr>
        <p:spPr>
          <a:xfrm>
            <a:off x="124246" y="4235896"/>
            <a:ext cx="4106527" cy="569675"/>
          </a:xfrm>
          <a:prstGeom prst="rect">
            <a:avLst/>
          </a:prstGeom>
        </p:spPr>
        <p:txBody>
          <a:bodyPr/>
          <a:lstStyle>
            <a:lvl1pPr marL="0" indent="0">
              <a:buNone/>
              <a:defRPr/>
            </a:lvl1pPr>
          </a:lstStyle>
          <a:p>
            <a:pPr lvl="0"/>
            <a:r>
              <a:rPr lang="en-US" dirty="0"/>
              <a:t>Lecture Topic</a:t>
            </a:r>
          </a:p>
        </p:txBody>
      </p:sp>
      <p:sp>
        <p:nvSpPr>
          <p:cNvPr id="15" name="Title 14">
            <a:extLst>
              <a:ext uri="{FF2B5EF4-FFF2-40B4-BE49-F238E27FC236}">
                <a16:creationId xmlns:a16="http://schemas.microsoft.com/office/drawing/2014/main" id="{1916A394-E27C-4020-8196-0249E10A0D89}"/>
              </a:ext>
            </a:extLst>
          </p:cNvPr>
          <p:cNvSpPr>
            <a:spLocks noGrp="1"/>
          </p:cNvSpPr>
          <p:nvPr>
            <p:ph type="title" hasCustomPrompt="1"/>
          </p:nvPr>
        </p:nvSpPr>
        <p:spPr>
          <a:xfrm>
            <a:off x="5867400" y="1924560"/>
            <a:ext cx="3087759" cy="1056351"/>
          </a:xfrm>
          <a:prstGeom prst="rect">
            <a:avLst/>
          </a:prstGeom>
        </p:spPr>
        <p:txBody>
          <a:bodyPr/>
          <a:lstStyle>
            <a:lvl1pPr algn="ctr">
              <a:defRPr sz="4000">
                <a:solidFill>
                  <a:srgbClr val="F3F3F3"/>
                </a:solidFill>
              </a:defRPr>
            </a:lvl1pPr>
          </a:lstStyle>
          <a:p>
            <a:r>
              <a:rPr lang="en-US" dirty="0"/>
              <a:t>Chapter X</a:t>
            </a:r>
            <a:endParaRPr lang="en-AU" dirty="0"/>
          </a:p>
        </p:txBody>
      </p:sp>
    </p:spTree>
    <p:extLst>
      <p:ext uri="{BB962C8B-B14F-4D97-AF65-F5344CB8AC3E}">
        <p14:creationId xmlns:p14="http://schemas.microsoft.com/office/powerpoint/2010/main" val="266162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a:extLst>
              <a:ext uri="{FF2B5EF4-FFF2-40B4-BE49-F238E27FC236}">
                <a16:creationId xmlns:a16="http://schemas.microsoft.com/office/drawing/2014/main" id="{EF8541BC-897E-46D5-A047-B9AD293B3B0B}"/>
              </a:ext>
            </a:extLst>
          </p:cNvPr>
          <p:cNvGrpSpPr/>
          <p:nvPr userDrawn="1"/>
        </p:nvGrpSpPr>
        <p:grpSpPr>
          <a:xfrm>
            <a:off x="0" y="0"/>
            <a:ext cx="7354765" cy="1433440"/>
            <a:chOff x="0" y="635425"/>
            <a:chExt cx="7354765" cy="1433440"/>
          </a:xfrm>
        </p:grpSpPr>
        <p:sp>
          <p:nvSpPr>
            <p:cNvPr id="8" name="Rectangle 7">
              <a:extLst>
                <a:ext uri="{FF2B5EF4-FFF2-40B4-BE49-F238E27FC236}">
                  <a16:creationId xmlns:a16="http://schemas.microsoft.com/office/drawing/2014/main" id="{9CAC2E1A-8A92-49EA-953A-FF00D5EBA2B2}"/>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9" name="Rectangle 8">
              <a:extLst>
                <a:ext uri="{FF2B5EF4-FFF2-40B4-BE49-F238E27FC236}">
                  <a16:creationId xmlns:a16="http://schemas.microsoft.com/office/drawing/2014/main" id="{FE693D6C-8CBD-4FA5-AF0A-6DAE5F09F7CB}"/>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06E38532-001C-4C25-8077-B566328F8AC8}"/>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1" name="Picture 2" descr="M:\Logos\Stanley College\2020 Logo\Stanley_College_Logo_New-01.png">
            <a:extLst>
              <a:ext uri="{FF2B5EF4-FFF2-40B4-BE49-F238E27FC236}">
                <a16:creationId xmlns:a16="http://schemas.microsoft.com/office/drawing/2014/main" id="{953B1329-8492-4A23-B206-57AA64926B9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02B644-F5F6-4731-BCDD-8248EE49CAA6}"/>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5" name="Text Placeholder 4">
            <a:extLst>
              <a:ext uri="{FF2B5EF4-FFF2-40B4-BE49-F238E27FC236}">
                <a16:creationId xmlns:a16="http://schemas.microsoft.com/office/drawing/2014/main" id="{F985D21B-E24B-409D-8A99-09C590FE69F6}"/>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2163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7">
            <a:extLst>
              <a:ext uri="{FF2B5EF4-FFF2-40B4-BE49-F238E27FC236}">
                <a16:creationId xmlns:a16="http://schemas.microsoft.com/office/drawing/2014/main" id="{71A16985-1369-4A72-81AA-E9B776089E25}"/>
              </a:ext>
            </a:extLst>
          </p:cNvPr>
          <p:cNvGrpSpPr/>
          <p:nvPr userDrawn="1"/>
        </p:nvGrpSpPr>
        <p:grpSpPr>
          <a:xfrm>
            <a:off x="0" y="0"/>
            <a:ext cx="7354765" cy="1433440"/>
            <a:chOff x="0" y="635425"/>
            <a:chExt cx="7354765" cy="1433440"/>
          </a:xfrm>
        </p:grpSpPr>
        <p:sp>
          <p:nvSpPr>
            <p:cNvPr id="9" name="Rectangle 8">
              <a:extLst>
                <a:ext uri="{FF2B5EF4-FFF2-40B4-BE49-F238E27FC236}">
                  <a16:creationId xmlns:a16="http://schemas.microsoft.com/office/drawing/2014/main" id="{7B768BE7-3594-4DC7-8186-8916DCAE7E64}"/>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EF304D5-2A9D-4C9F-A689-CE0EE132FECE}"/>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A4F44D0B-0276-4F62-9B17-DE03B1F26F08}"/>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2" name="Picture 2" descr="M:\Logos\Stanley College\2020 Logo\Stanley_College_Logo_New-01.png">
            <a:extLst>
              <a:ext uri="{FF2B5EF4-FFF2-40B4-BE49-F238E27FC236}">
                <a16:creationId xmlns:a16="http://schemas.microsoft.com/office/drawing/2014/main" id="{9C6A54C9-A115-4A1A-97B3-76CAFFAF172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5021DCC4-42D3-4DF2-8500-0BCF7EF30A8F}"/>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15" name="Text Placeholder 4">
            <a:extLst>
              <a:ext uri="{FF2B5EF4-FFF2-40B4-BE49-F238E27FC236}">
                <a16:creationId xmlns:a16="http://schemas.microsoft.com/office/drawing/2014/main" id="{067D534C-7008-4807-BCA7-1AD41011CFF9}"/>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18856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9">
            <a:extLst>
              <a:ext uri="{FF2B5EF4-FFF2-40B4-BE49-F238E27FC236}">
                <a16:creationId xmlns:a16="http://schemas.microsoft.com/office/drawing/2014/main" id="{C113B076-0504-4A4D-BC6D-721A59FBCFF3}"/>
              </a:ext>
            </a:extLst>
          </p:cNvPr>
          <p:cNvGrpSpPr/>
          <p:nvPr userDrawn="1"/>
        </p:nvGrpSpPr>
        <p:grpSpPr>
          <a:xfrm>
            <a:off x="0" y="0"/>
            <a:ext cx="7354765" cy="1433440"/>
            <a:chOff x="0" y="635425"/>
            <a:chExt cx="7354765" cy="1433440"/>
          </a:xfrm>
        </p:grpSpPr>
        <p:sp>
          <p:nvSpPr>
            <p:cNvPr id="11" name="Rectangle 10">
              <a:extLst>
                <a:ext uri="{FF2B5EF4-FFF2-40B4-BE49-F238E27FC236}">
                  <a16:creationId xmlns:a16="http://schemas.microsoft.com/office/drawing/2014/main" id="{38F49A59-1185-4C69-A8E4-58B77ED73DF8}"/>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585FB865-AB86-4E9E-AA26-58CEA563487D}"/>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2E8EC883-F18C-4575-8E66-227D716F86D2}"/>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4" name="Picture 2" descr="M:\Logos\Stanley College\2020 Logo\Stanley_College_Logo_New-01.png">
            <a:extLst>
              <a:ext uri="{FF2B5EF4-FFF2-40B4-BE49-F238E27FC236}">
                <a16:creationId xmlns:a16="http://schemas.microsoft.com/office/drawing/2014/main" id="{9FF84F63-AEC7-4F7F-B69D-94A4A13B063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91D73873-498D-4DE1-9F2A-1B8834A0B326}"/>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16" name="Text Placeholder 4">
            <a:extLst>
              <a:ext uri="{FF2B5EF4-FFF2-40B4-BE49-F238E27FC236}">
                <a16:creationId xmlns:a16="http://schemas.microsoft.com/office/drawing/2014/main" id="{5E681006-327A-4BF8-804D-1C67CC94153B}"/>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61864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FDF515F-7736-41A7-8CA7-05780A45F343}"/>
              </a:ext>
            </a:extLst>
          </p:cNvPr>
          <p:cNvGrpSpPr/>
          <p:nvPr userDrawn="1"/>
        </p:nvGrpSpPr>
        <p:grpSpPr>
          <a:xfrm>
            <a:off x="0" y="0"/>
            <a:ext cx="7354765" cy="1433440"/>
            <a:chOff x="0" y="635425"/>
            <a:chExt cx="7354765" cy="1433440"/>
          </a:xfrm>
        </p:grpSpPr>
        <p:sp>
          <p:nvSpPr>
            <p:cNvPr id="7" name="Rectangle 6">
              <a:extLst>
                <a:ext uri="{FF2B5EF4-FFF2-40B4-BE49-F238E27FC236}">
                  <a16:creationId xmlns:a16="http://schemas.microsoft.com/office/drawing/2014/main" id="{867F8DFD-C211-4D61-A780-5ADFFA94DF8C}"/>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6B19BB6C-C75A-4002-AAA1-0B021B300BF5}"/>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4CCC3854-84BD-4D25-8EDD-A59B86FEE9E4}"/>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0" name="Picture 2" descr="M:\Logos\Stanley College\2020 Logo\Stanley_College_Logo_New-01.png">
            <a:extLst>
              <a:ext uri="{FF2B5EF4-FFF2-40B4-BE49-F238E27FC236}">
                <a16:creationId xmlns:a16="http://schemas.microsoft.com/office/drawing/2014/main" id="{6A231111-6AC1-46F2-BFCC-0AC8F49C3CB8}"/>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569885-643B-4272-AD55-8AF037780FB1}"/>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13" name="Text Placeholder 4">
            <a:extLst>
              <a:ext uri="{FF2B5EF4-FFF2-40B4-BE49-F238E27FC236}">
                <a16:creationId xmlns:a16="http://schemas.microsoft.com/office/drawing/2014/main" id="{7C2E09C5-90D7-4457-B0E2-D4341B40F1DB}"/>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7925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BD216E-2656-457E-BBB3-CC12BE3EDA95}"/>
              </a:ext>
            </a:extLst>
          </p:cNvPr>
          <p:cNvSpPr/>
          <p:nvPr userDrawn="1"/>
        </p:nvSpPr>
        <p:spPr>
          <a:xfrm>
            <a:off x="3795299" y="1628775"/>
            <a:ext cx="1467774" cy="573292"/>
          </a:xfrm>
          <a:prstGeom prst="rect">
            <a:avLst/>
          </a:prstGeom>
          <a:solidFill>
            <a:srgbClr val="16234E"/>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endParaRPr lang="en-US" b="1" dirty="0">
              <a:latin typeface="Roboto"/>
              <a:ea typeface="Arial" charset="0"/>
              <a:cs typeface="Arial" charset="0"/>
            </a:endParaRPr>
          </a:p>
        </p:txBody>
      </p:sp>
      <p:sp>
        <p:nvSpPr>
          <p:cNvPr id="7" name="Rectangle 6">
            <a:extLst>
              <a:ext uri="{FF2B5EF4-FFF2-40B4-BE49-F238E27FC236}">
                <a16:creationId xmlns:a16="http://schemas.microsoft.com/office/drawing/2014/main" id="{C38F0D32-7C89-4913-AE76-5B1E9C59C71E}"/>
              </a:ext>
            </a:extLst>
          </p:cNvPr>
          <p:cNvSpPr/>
          <p:nvPr userDrawn="1"/>
        </p:nvSpPr>
        <p:spPr>
          <a:xfrm>
            <a:off x="3806000" y="3234895"/>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8" name="Rectangle 7">
            <a:extLst>
              <a:ext uri="{FF2B5EF4-FFF2-40B4-BE49-F238E27FC236}">
                <a16:creationId xmlns:a16="http://schemas.microsoft.com/office/drawing/2014/main" id="{D4C68D87-972F-4390-AF0E-840BAA7519AC}"/>
              </a:ext>
            </a:extLst>
          </p:cNvPr>
          <p:cNvSpPr/>
          <p:nvPr userDrawn="1"/>
        </p:nvSpPr>
        <p:spPr>
          <a:xfrm>
            <a:off x="678990" y="3234895"/>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9" name="Rectangle 8">
            <a:extLst>
              <a:ext uri="{FF2B5EF4-FFF2-40B4-BE49-F238E27FC236}">
                <a16:creationId xmlns:a16="http://schemas.microsoft.com/office/drawing/2014/main" id="{FD7F959D-72F2-4CD9-9177-13628847A7E2}"/>
              </a:ext>
            </a:extLst>
          </p:cNvPr>
          <p:cNvSpPr/>
          <p:nvPr userDrawn="1"/>
        </p:nvSpPr>
        <p:spPr>
          <a:xfrm>
            <a:off x="7300083" y="3234895"/>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0" name="Rectangle 9">
            <a:extLst>
              <a:ext uri="{FF2B5EF4-FFF2-40B4-BE49-F238E27FC236}">
                <a16:creationId xmlns:a16="http://schemas.microsoft.com/office/drawing/2014/main" id="{D3505601-4E18-48CB-B326-763D3E045BBD}"/>
              </a:ext>
            </a:extLst>
          </p:cNvPr>
          <p:cNvSpPr/>
          <p:nvPr userDrawn="1"/>
        </p:nvSpPr>
        <p:spPr>
          <a:xfrm>
            <a:off x="3806000" y="3960458"/>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1" name="Rectangle 10">
            <a:extLst>
              <a:ext uri="{FF2B5EF4-FFF2-40B4-BE49-F238E27FC236}">
                <a16:creationId xmlns:a16="http://schemas.microsoft.com/office/drawing/2014/main" id="{7002614C-4B35-47CD-8C76-21946201A4E2}"/>
              </a:ext>
            </a:extLst>
          </p:cNvPr>
          <p:cNvSpPr/>
          <p:nvPr userDrawn="1"/>
        </p:nvSpPr>
        <p:spPr>
          <a:xfrm>
            <a:off x="678990" y="3960458"/>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2" name="Rectangle 11">
            <a:extLst>
              <a:ext uri="{FF2B5EF4-FFF2-40B4-BE49-F238E27FC236}">
                <a16:creationId xmlns:a16="http://schemas.microsoft.com/office/drawing/2014/main" id="{3A6B9066-AED6-4A35-A207-ADD47365A541}"/>
              </a:ext>
            </a:extLst>
          </p:cNvPr>
          <p:cNvSpPr/>
          <p:nvPr userDrawn="1"/>
        </p:nvSpPr>
        <p:spPr>
          <a:xfrm>
            <a:off x="7300083" y="3960458"/>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3" name="Rectangle 12">
            <a:extLst>
              <a:ext uri="{FF2B5EF4-FFF2-40B4-BE49-F238E27FC236}">
                <a16:creationId xmlns:a16="http://schemas.microsoft.com/office/drawing/2014/main" id="{A0D4A8A0-1CF9-4646-BD5D-10A7409D8C0F}"/>
              </a:ext>
            </a:extLst>
          </p:cNvPr>
          <p:cNvSpPr/>
          <p:nvPr userDrawn="1"/>
        </p:nvSpPr>
        <p:spPr>
          <a:xfrm>
            <a:off x="3806000" y="4686020"/>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4" name="Rectangle 13">
            <a:extLst>
              <a:ext uri="{FF2B5EF4-FFF2-40B4-BE49-F238E27FC236}">
                <a16:creationId xmlns:a16="http://schemas.microsoft.com/office/drawing/2014/main" id="{4C29FEF2-F65F-45DA-B732-B8553158C8BD}"/>
              </a:ext>
            </a:extLst>
          </p:cNvPr>
          <p:cNvSpPr/>
          <p:nvPr userDrawn="1"/>
        </p:nvSpPr>
        <p:spPr>
          <a:xfrm>
            <a:off x="678990" y="4686020"/>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5" name="Rectangle 14">
            <a:extLst>
              <a:ext uri="{FF2B5EF4-FFF2-40B4-BE49-F238E27FC236}">
                <a16:creationId xmlns:a16="http://schemas.microsoft.com/office/drawing/2014/main" id="{E293A754-B326-4CAC-BC4A-75C48E6AD0BC}"/>
              </a:ext>
            </a:extLst>
          </p:cNvPr>
          <p:cNvSpPr/>
          <p:nvPr userDrawn="1"/>
        </p:nvSpPr>
        <p:spPr>
          <a:xfrm>
            <a:off x="7300083" y="4686020"/>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6" name="Rectangle 15">
            <a:extLst>
              <a:ext uri="{FF2B5EF4-FFF2-40B4-BE49-F238E27FC236}">
                <a16:creationId xmlns:a16="http://schemas.microsoft.com/office/drawing/2014/main" id="{7EE1F0C9-27E8-4C99-AA24-872D26A55918}"/>
              </a:ext>
            </a:extLst>
          </p:cNvPr>
          <p:cNvSpPr/>
          <p:nvPr userDrawn="1"/>
        </p:nvSpPr>
        <p:spPr>
          <a:xfrm>
            <a:off x="3806000" y="5411582"/>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7" name="Rectangle 16">
            <a:extLst>
              <a:ext uri="{FF2B5EF4-FFF2-40B4-BE49-F238E27FC236}">
                <a16:creationId xmlns:a16="http://schemas.microsoft.com/office/drawing/2014/main" id="{9BB44E46-A355-4ED7-96B4-55EC350AD501}"/>
              </a:ext>
            </a:extLst>
          </p:cNvPr>
          <p:cNvSpPr/>
          <p:nvPr userDrawn="1"/>
        </p:nvSpPr>
        <p:spPr>
          <a:xfrm>
            <a:off x="678990" y="5411582"/>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8" name="Rectangle 17">
            <a:extLst>
              <a:ext uri="{FF2B5EF4-FFF2-40B4-BE49-F238E27FC236}">
                <a16:creationId xmlns:a16="http://schemas.microsoft.com/office/drawing/2014/main" id="{7E51D3D8-E4B1-42DE-824F-B7102A8ABB08}"/>
              </a:ext>
            </a:extLst>
          </p:cNvPr>
          <p:cNvSpPr/>
          <p:nvPr userDrawn="1"/>
        </p:nvSpPr>
        <p:spPr>
          <a:xfrm>
            <a:off x="7300083" y="5411582"/>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cxnSp>
        <p:nvCxnSpPr>
          <p:cNvPr id="19" name="Elbow Connector 81">
            <a:extLst>
              <a:ext uri="{FF2B5EF4-FFF2-40B4-BE49-F238E27FC236}">
                <a16:creationId xmlns:a16="http://schemas.microsoft.com/office/drawing/2014/main" id="{585BA6E3-E3C8-4687-B572-FA7D87359397}"/>
              </a:ext>
            </a:extLst>
          </p:cNvPr>
          <p:cNvCxnSpPr>
            <a:cxnSpLocks/>
          </p:cNvCxnSpPr>
          <p:nvPr userDrawn="1"/>
        </p:nvCxnSpPr>
        <p:spPr>
          <a:xfrm rot="5400000">
            <a:off x="2463264" y="1179283"/>
            <a:ext cx="1032828" cy="3099015"/>
          </a:xfrm>
          <a:prstGeom prst="bentConnector3">
            <a:avLst>
              <a:gd name="adj1" fmla="val 79035"/>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82">
            <a:extLst>
              <a:ext uri="{FF2B5EF4-FFF2-40B4-BE49-F238E27FC236}">
                <a16:creationId xmlns:a16="http://schemas.microsoft.com/office/drawing/2014/main" id="{315C5AC1-085B-4C69-B6A9-C19EEA763BBA}"/>
              </a:ext>
            </a:extLst>
          </p:cNvPr>
          <p:cNvCxnSpPr>
            <a:cxnSpLocks/>
          </p:cNvCxnSpPr>
          <p:nvPr userDrawn="1"/>
        </p:nvCxnSpPr>
        <p:spPr>
          <a:xfrm rot="16200000" flipH="1">
            <a:off x="5765109" y="967437"/>
            <a:ext cx="1032828" cy="3504674"/>
          </a:xfrm>
          <a:prstGeom prst="bentConnector3">
            <a:avLst>
              <a:gd name="adj1" fmla="val 79699"/>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88">
            <a:extLst>
              <a:ext uri="{FF2B5EF4-FFF2-40B4-BE49-F238E27FC236}">
                <a16:creationId xmlns:a16="http://schemas.microsoft.com/office/drawing/2014/main" id="{5BAE3D47-DEB0-4887-84F7-EAF0D5E2F661}"/>
              </a:ext>
            </a:extLst>
          </p:cNvPr>
          <p:cNvCxnSpPr>
            <a:cxnSpLocks/>
            <a:stCxn id="12" idx="1"/>
            <a:endCxn id="9" idx="1"/>
          </p:cNvCxnSpPr>
          <p:nvPr userDrawn="1"/>
        </p:nvCxnSpPr>
        <p:spPr>
          <a:xfrm rot="10800000">
            <a:off x="7300082" y="3521542"/>
            <a:ext cx="11723" cy="725563"/>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Elbow Connector 93">
            <a:extLst>
              <a:ext uri="{FF2B5EF4-FFF2-40B4-BE49-F238E27FC236}">
                <a16:creationId xmlns:a16="http://schemas.microsoft.com/office/drawing/2014/main" id="{B28A6E9D-DC9E-4877-9CC4-F688BB5F08B0}"/>
              </a:ext>
            </a:extLst>
          </p:cNvPr>
          <p:cNvCxnSpPr>
            <a:cxnSpLocks/>
            <a:stCxn id="15" idx="1"/>
            <a:endCxn id="12" idx="1"/>
          </p:cNvCxnSpPr>
          <p:nvPr userDrawn="1"/>
        </p:nvCxnSpPr>
        <p:spPr>
          <a:xfrm rot="10800000">
            <a:off x="7300082" y="4247104"/>
            <a:ext cx="11723"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Elbow Connector 96">
            <a:extLst>
              <a:ext uri="{FF2B5EF4-FFF2-40B4-BE49-F238E27FC236}">
                <a16:creationId xmlns:a16="http://schemas.microsoft.com/office/drawing/2014/main" id="{C8880633-CC6F-4089-BB9A-6B7C2E1D3D23}"/>
              </a:ext>
            </a:extLst>
          </p:cNvPr>
          <p:cNvCxnSpPr>
            <a:cxnSpLocks/>
            <a:stCxn id="18" idx="1"/>
            <a:endCxn id="15" idx="1"/>
          </p:cNvCxnSpPr>
          <p:nvPr userDrawn="1"/>
        </p:nvCxnSpPr>
        <p:spPr>
          <a:xfrm rot="10800000">
            <a:off x="7300082" y="4972666"/>
            <a:ext cx="11723"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Elbow Connector 102">
            <a:extLst>
              <a:ext uri="{FF2B5EF4-FFF2-40B4-BE49-F238E27FC236}">
                <a16:creationId xmlns:a16="http://schemas.microsoft.com/office/drawing/2014/main" id="{1387D610-2D2A-42DD-9299-8666FA89923E}"/>
              </a:ext>
            </a:extLst>
          </p:cNvPr>
          <p:cNvCxnSpPr/>
          <p:nvPr userDrawn="1"/>
        </p:nvCxnSpPr>
        <p:spPr>
          <a:xfrm rot="10800000">
            <a:off x="3801073" y="3521541"/>
            <a:ext cx="16360"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 name="Elbow Connector 103">
            <a:extLst>
              <a:ext uri="{FF2B5EF4-FFF2-40B4-BE49-F238E27FC236}">
                <a16:creationId xmlns:a16="http://schemas.microsoft.com/office/drawing/2014/main" id="{D39C9B32-19C9-48A8-8360-28B333E31A46}"/>
              </a:ext>
            </a:extLst>
          </p:cNvPr>
          <p:cNvCxnSpPr/>
          <p:nvPr userDrawn="1"/>
        </p:nvCxnSpPr>
        <p:spPr>
          <a:xfrm rot="10800000">
            <a:off x="3801073" y="3521540"/>
            <a:ext cx="16360" cy="1451125"/>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Elbow Connector 104">
            <a:extLst>
              <a:ext uri="{FF2B5EF4-FFF2-40B4-BE49-F238E27FC236}">
                <a16:creationId xmlns:a16="http://schemas.microsoft.com/office/drawing/2014/main" id="{162F0AEA-5331-4372-B76E-AC8D92C5624E}"/>
              </a:ext>
            </a:extLst>
          </p:cNvPr>
          <p:cNvCxnSpPr/>
          <p:nvPr userDrawn="1"/>
        </p:nvCxnSpPr>
        <p:spPr>
          <a:xfrm rot="10800000">
            <a:off x="3801073" y="4972666"/>
            <a:ext cx="16360" cy="725562"/>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Elbow Connector 106">
            <a:extLst>
              <a:ext uri="{FF2B5EF4-FFF2-40B4-BE49-F238E27FC236}">
                <a16:creationId xmlns:a16="http://schemas.microsoft.com/office/drawing/2014/main" id="{A4694406-C59F-47E7-ADDD-E8DB209361F5}"/>
              </a:ext>
            </a:extLst>
          </p:cNvPr>
          <p:cNvCxnSpPr/>
          <p:nvPr userDrawn="1"/>
        </p:nvCxnSpPr>
        <p:spPr>
          <a:xfrm rot="10800000">
            <a:off x="668398" y="3521541"/>
            <a:ext cx="16360"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Elbow Connector 107">
            <a:extLst>
              <a:ext uri="{FF2B5EF4-FFF2-40B4-BE49-F238E27FC236}">
                <a16:creationId xmlns:a16="http://schemas.microsoft.com/office/drawing/2014/main" id="{896DCB84-D9DE-4F26-88BD-3F920FCF64CF}"/>
              </a:ext>
            </a:extLst>
          </p:cNvPr>
          <p:cNvCxnSpPr/>
          <p:nvPr userDrawn="1"/>
        </p:nvCxnSpPr>
        <p:spPr>
          <a:xfrm rot="10800000">
            <a:off x="668398" y="3521540"/>
            <a:ext cx="16360" cy="1451125"/>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108">
            <a:extLst>
              <a:ext uri="{FF2B5EF4-FFF2-40B4-BE49-F238E27FC236}">
                <a16:creationId xmlns:a16="http://schemas.microsoft.com/office/drawing/2014/main" id="{4441C2CC-DEAD-4F2D-A20C-61A6FAE03E53}"/>
              </a:ext>
            </a:extLst>
          </p:cNvPr>
          <p:cNvCxnSpPr/>
          <p:nvPr userDrawn="1"/>
        </p:nvCxnSpPr>
        <p:spPr>
          <a:xfrm rot="10800000">
            <a:off x="668398" y="4972666"/>
            <a:ext cx="16360"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03936491-6A89-4BD0-8C42-C1054D15AB25}"/>
              </a:ext>
            </a:extLst>
          </p:cNvPr>
          <p:cNvSpPr/>
          <p:nvPr userDrawn="1"/>
        </p:nvSpPr>
        <p:spPr>
          <a:xfrm>
            <a:off x="7290475" y="2173674"/>
            <a:ext cx="1467774" cy="573292"/>
          </a:xfrm>
          <a:prstGeom prst="rect">
            <a:avLst/>
          </a:prstGeom>
          <a:solidFill>
            <a:srgbClr val="A7B6E7"/>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endParaRPr lang="en-US" b="1" dirty="0">
              <a:latin typeface="Roboto"/>
              <a:ea typeface="Arial" charset="0"/>
              <a:cs typeface="Arial" charset="0"/>
            </a:endParaRPr>
          </a:p>
        </p:txBody>
      </p:sp>
      <p:cxnSp>
        <p:nvCxnSpPr>
          <p:cNvPr id="31" name="Elbow Connector 123">
            <a:extLst>
              <a:ext uri="{FF2B5EF4-FFF2-40B4-BE49-F238E27FC236}">
                <a16:creationId xmlns:a16="http://schemas.microsoft.com/office/drawing/2014/main" id="{B5430FB9-B97D-4260-BCA9-65472AE32C17}"/>
              </a:ext>
            </a:extLst>
          </p:cNvPr>
          <p:cNvCxnSpPr>
            <a:stCxn id="6" idx="2"/>
            <a:endCxn id="30" idx="1"/>
          </p:cNvCxnSpPr>
          <p:nvPr userDrawn="1"/>
        </p:nvCxnSpPr>
        <p:spPr>
          <a:xfrm rot="16200000" flipH="1">
            <a:off x="5780705" y="950550"/>
            <a:ext cx="258253" cy="2761288"/>
          </a:xfrm>
          <a:prstGeom prst="bentConnector2">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418E456D-6EDF-4309-9F4B-BE63C0B3F1C7}"/>
              </a:ext>
            </a:extLst>
          </p:cNvPr>
          <p:cNvSpPr/>
          <p:nvPr userDrawn="1"/>
        </p:nvSpPr>
        <p:spPr>
          <a:xfrm>
            <a:off x="678990" y="2173674"/>
            <a:ext cx="1467774" cy="573292"/>
          </a:xfrm>
          <a:prstGeom prst="rect">
            <a:avLst/>
          </a:prstGeom>
          <a:solidFill>
            <a:srgbClr val="A7B6E7"/>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endParaRPr lang="en-US" b="1" dirty="0">
              <a:latin typeface="Roboto"/>
              <a:ea typeface="Arial" charset="0"/>
              <a:cs typeface="Arial" charset="0"/>
            </a:endParaRPr>
          </a:p>
        </p:txBody>
      </p:sp>
      <p:cxnSp>
        <p:nvCxnSpPr>
          <p:cNvPr id="33" name="Elbow Connector 130">
            <a:extLst>
              <a:ext uri="{FF2B5EF4-FFF2-40B4-BE49-F238E27FC236}">
                <a16:creationId xmlns:a16="http://schemas.microsoft.com/office/drawing/2014/main" id="{A00956B9-8A59-4D1A-BC5C-F4EE136B6670}"/>
              </a:ext>
            </a:extLst>
          </p:cNvPr>
          <p:cNvCxnSpPr>
            <a:cxnSpLocks/>
            <a:stCxn id="32" idx="3"/>
            <a:endCxn id="6" idx="2"/>
          </p:cNvCxnSpPr>
          <p:nvPr userDrawn="1"/>
        </p:nvCxnSpPr>
        <p:spPr>
          <a:xfrm flipV="1">
            <a:off x="2146764" y="2202068"/>
            <a:ext cx="2382422" cy="258253"/>
          </a:xfrm>
          <a:prstGeom prst="bentConnector2">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84519B-E526-4FBC-98A7-FD3377848AC0}"/>
              </a:ext>
            </a:extLst>
          </p:cNvPr>
          <p:cNvCxnSpPr>
            <a:cxnSpLocks/>
            <a:endCxn id="6" idx="2"/>
          </p:cNvCxnSpPr>
          <p:nvPr userDrawn="1"/>
        </p:nvCxnSpPr>
        <p:spPr>
          <a:xfrm flipV="1">
            <a:off x="4529187" y="2202067"/>
            <a:ext cx="0" cy="1032828"/>
          </a:xfrm>
          <a:prstGeom prst="line">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63FCF40-82CB-4DD5-9469-B7481D9ADB0C}"/>
              </a:ext>
            </a:extLst>
          </p:cNvPr>
          <p:cNvCxnSpPr/>
          <p:nvPr userDrawn="1"/>
        </p:nvCxnSpPr>
        <p:spPr>
          <a:xfrm>
            <a:off x="383588" y="1406525"/>
            <a:ext cx="8384268"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36" name="Picture 2" descr="M:\Logos\Stanley College\2020 Logo\Stanley_College_Logo_New-01.png">
            <a:extLst>
              <a:ext uri="{FF2B5EF4-FFF2-40B4-BE49-F238E27FC236}">
                <a16:creationId xmlns:a16="http://schemas.microsoft.com/office/drawing/2014/main" id="{3024A5F4-4EC1-41E6-ADC4-87FE9FFD0A87}"/>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585C42C0-6503-44B5-B349-4A08D8E0D9F7}"/>
              </a:ext>
            </a:extLst>
          </p:cNvPr>
          <p:cNvSpPr/>
          <p:nvPr userDrawn="1"/>
        </p:nvSpPr>
        <p:spPr>
          <a:xfrm>
            <a:off x="0" y="-2082"/>
            <a:ext cx="228600" cy="1004350"/>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Google Shape;1218;p40">
            <a:extLst>
              <a:ext uri="{FF2B5EF4-FFF2-40B4-BE49-F238E27FC236}">
                <a16:creationId xmlns:a16="http://schemas.microsoft.com/office/drawing/2014/main" id="{44B949E4-4FAC-44CE-88E0-BB6B8BB7E1C2}"/>
              </a:ext>
            </a:extLst>
          </p:cNvPr>
          <p:cNvSpPr txBox="1">
            <a:spLocks noGrp="1"/>
          </p:cNvSpPr>
          <p:nvPr>
            <p:ph type="title" hasCustomPrompt="1"/>
          </p:nvPr>
        </p:nvSpPr>
        <p:spPr>
          <a:xfrm>
            <a:off x="734700" y="351692"/>
            <a:ext cx="7723500" cy="641600"/>
          </a:xfrm>
          <a:prstGeom prst="rect">
            <a:avLst/>
          </a:prstGeom>
        </p:spPr>
        <p:txBody>
          <a:bodyPr spcFirstLastPara="1" wrap="square" lIns="91425" tIns="91425" rIns="91425" bIns="91425" anchor="ctr" anchorCtr="0">
            <a:noAutofit/>
          </a:bodyPr>
          <a:lstStyle>
            <a:lvl1pPr>
              <a:defRPr>
                <a:solidFill>
                  <a:srgbClr val="222A35"/>
                </a:solidFill>
              </a:defRPr>
            </a:lvl1pPr>
          </a:lstStyle>
          <a:p>
            <a:pPr marL="0" lvl="0" indent="0" algn="l" rtl="0">
              <a:spcBef>
                <a:spcPts val="0"/>
              </a:spcBef>
              <a:spcAft>
                <a:spcPts val="0"/>
              </a:spcAft>
              <a:buNone/>
            </a:pPr>
            <a:r>
              <a:rPr lang="en-US" dirty="0">
                <a:latin typeface="Roboto"/>
                <a:cs typeface="Arial" panose="020B0604020202020204" pitchFamily="34" charset="0"/>
              </a:rPr>
              <a:t>Insert Title Here</a:t>
            </a:r>
            <a:endParaRPr dirty="0">
              <a:latin typeface="Roboto"/>
              <a:cs typeface="Arial" panose="020B0604020202020204" pitchFamily="34" charset="0"/>
            </a:endParaRPr>
          </a:p>
        </p:txBody>
      </p:sp>
      <p:sp>
        <p:nvSpPr>
          <p:cNvPr id="3" name="Text Placeholder 2">
            <a:extLst>
              <a:ext uri="{FF2B5EF4-FFF2-40B4-BE49-F238E27FC236}">
                <a16:creationId xmlns:a16="http://schemas.microsoft.com/office/drawing/2014/main" id="{1132B48E-96F4-49A6-88A6-21906ABC529A}"/>
              </a:ext>
            </a:extLst>
          </p:cNvPr>
          <p:cNvSpPr>
            <a:spLocks noGrp="1"/>
          </p:cNvSpPr>
          <p:nvPr>
            <p:ph type="body" sz="quarter" idx="10" hasCustomPrompt="1"/>
          </p:nvPr>
        </p:nvSpPr>
        <p:spPr>
          <a:xfrm>
            <a:off x="376144" y="1039478"/>
            <a:ext cx="1535536" cy="382396"/>
          </a:xfrm>
          <a:prstGeom prst="rect">
            <a:avLst/>
          </a:prstGeom>
        </p:spPr>
        <p:txBody>
          <a:bodyPr/>
          <a:lstStyle>
            <a:lvl1pPr marL="0" indent="0">
              <a:buNone/>
              <a:defRPr sz="1800" b="1">
                <a:solidFill>
                  <a:srgbClr val="A7B6E7"/>
                </a:solidFill>
              </a:defRPr>
            </a:lvl1pPr>
          </a:lstStyle>
          <a:p>
            <a:pPr lvl="0"/>
            <a:r>
              <a:rPr lang="en-US" dirty="0"/>
              <a:t>Insert text</a:t>
            </a:r>
          </a:p>
        </p:txBody>
      </p:sp>
      <p:sp>
        <p:nvSpPr>
          <p:cNvPr id="40" name="Text Placeholder 2">
            <a:extLst>
              <a:ext uri="{FF2B5EF4-FFF2-40B4-BE49-F238E27FC236}">
                <a16:creationId xmlns:a16="http://schemas.microsoft.com/office/drawing/2014/main" id="{994F8F0B-46E1-4955-BF64-27D0D5508AF5}"/>
              </a:ext>
            </a:extLst>
          </p:cNvPr>
          <p:cNvSpPr>
            <a:spLocks noGrp="1"/>
          </p:cNvSpPr>
          <p:nvPr>
            <p:ph type="body" sz="quarter" idx="11" hasCustomPrompt="1"/>
          </p:nvPr>
        </p:nvSpPr>
        <p:spPr>
          <a:xfrm>
            <a:off x="3761418" y="1724223"/>
            <a:ext cx="1535536" cy="382396"/>
          </a:xfrm>
          <a:prstGeom prst="rect">
            <a:avLst/>
          </a:prstGeom>
        </p:spPr>
        <p:txBody>
          <a:bodyPr/>
          <a:lstStyle>
            <a:lvl1pPr marL="0" indent="0" algn="ctr">
              <a:buNone/>
              <a:defRPr sz="2000" b="1">
                <a:solidFill>
                  <a:schemeClr val="bg1"/>
                </a:solidFill>
              </a:defRPr>
            </a:lvl1pPr>
          </a:lstStyle>
          <a:p>
            <a:pPr lvl="0"/>
            <a:r>
              <a:rPr lang="en-US" dirty="0"/>
              <a:t>TITLE</a:t>
            </a:r>
          </a:p>
        </p:txBody>
      </p:sp>
      <p:sp>
        <p:nvSpPr>
          <p:cNvPr id="42" name="Text Placeholder 2">
            <a:extLst>
              <a:ext uri="{FF2B5EF4-FFF2-40B4-BE49-F238E27FC236}">
                <a16:creationId xmlns:a16="http://schemas.microsoft.com/office/drawing/2014/main" id="{0DFD8515-CF39-46E4-840D-33A4A2F0C050}"/>
              </a:ext>
            </a:extLst>
          </p:cNvPr>
          <p:cNvSpPr>
            <a:spLocks noGrp="1"/>
          </p:cNvSpPr>
          <p:nvPr>
            <p:ph type="body" sz="quarter" idx="12" hasCustomPrompt="1"/>
          </p:nvPr>
        </p:nvSpPr>
        <p:spPr>
          <a:xfrm>
            <a:off x="645109" y="2280859"/>
            <a:ext cx="1535536" cy="382396"/>
          </a:xfrm>
          <a:prstGeom prst="rect">
            <a:avLst/>
          </a:prstGeom>
        </p:spPr>
        <p:txBody>
          <a:bodyPr/>
          <a:lstStyle>
            <a:lvl1pPr marL="0" indent="0" algn="ctr">
              <a:buNone/>
              <a:defRPr sz="2000" b="1">
                <a:solidFill>
                  <a:schemeClr val="bg1"/>
                </a:solidFill>
              </a:defRPr>
            </a:lvl1pPr>
          </a:lstStyle>
          <a:p>
            <a:pPr lvl="0"/>
            <a:r>
              <a:rPr lang="en-US" dirty="0"/>
              <a:t>TITLE</a:t>
            </a:r>
          </a:p>
        </p:txBody>
      </p:sp>
      <p:sp>
        <p:nvSpPr>
          <p:cNvPr id="44" name="Text Placeholder 2">
            <a:extLst>
              <a:ext uri="{FF2B5EF4-FFF2-40B4-BE49-F238E27FC236}">
                <a16:creationId xmlns:a16="http://schemas.microsoft.com/office/drawing/2014/main" id="{913E9FC4-F926-4109-B653-2BC363924C71}"/>
              </a:ext>
            </a:extLst>
          </p:cNvPr>
          <p:cNvSpPr>
            <a:spLocks noGrp="1"/>
          </p:cNvSpPr>
          <p:nvPr>
            <p:ph type="body" sz="quarter" idx="13" hasCustomPrompt="1"/>
          </p:nvPr>
        </p:nvSpPr>
        <p:spPr>
          <a:xfrm>
            <a:off x="7265928" y="2274014"/>
            <a:ext cx="1535536" cy="382396"/>
          </a:xfrm>
          <a:prstGeom prst="rect">
            <a:avLst/>
          </a:prstGeom>
        </p:spPr>
        <p:txBody>
          <a:bodyPr/>
          <a:lstStyle>
            <a:lvl1pPr marL="0" indent="0" algn="ctr">
              <a:buNone/>
              <a:defRPr sz="2000" b="1">
                <a:solidFill>
                  <a:schemeClr val="bg1"/>
                </a:solidFill>
              </a:defRPr>
            </a:lvl1pPr>
          </a:lstStyle>
          <a:p>
            <a:pPr lvl="0"/>
            <a:r>
              <a:rPr lang="en-US" dirty="0"/>
              <a:t>TITLE</a:t>
            </a:r>
          </a:p>
        </p:txBody>
      </p:sp>
      <p:sp>
        <p:nvSpPr>
          <p:cNvPr id="45" name="Text Placeholder 2">
            <a:extLst>
              <a:ext uri="{FF2B5EF4-FFF2-40B4-BE49-F238E27FC236}">
                <a16:creationId xmlns:a16="http://schemas.microsoft.com/office/drawing/2014/main" id="{AE819DB0-8A7C-4B88-9D66-0992C1711B0F}"/>
              </a:ext>
            </a:extLst>
          </p:cNvPr>
          <p:cNvSpPr>
            <a:spLocks noGrp="1"/>
          </p:cNvSpPr>
          <p:nvPr>
            <p:ph type="body" sz="quarter" idx="14" hasCustomPrompt="1"/>
          </p:nvPr>
        </p:nvSpPr>
        <p:spPr>
          <a:xfrm>
            <a:off x="684759" y="3291952"/>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6" name="Text Placeholder 2">
            <a:extLst>
              <a:ext uri="{FF2B5EF4-FFF2-40B4-BE49-F238E27FC236}">
                <a16:creationId xmlns:a16="http://schemas.microsoft.com/office/drawing/2014/main" id="{81317590-F599-4B05-B2C6-E614EBE98355}"/>
              </a:ext>
            </a:extLst>
          </p:cNvPr>
          <p:cNvSpPr>
            <a:spLocks noGrp="1"/>
          </p:cNvSpPr>
          <p:nvPr>
            <p:ph type="body" sz="quarter" idx="15" hasCustomPrompt="1"/>
          </p:nvPr>
        </p:nvSpPr>
        <p:spPr>
          <a:xfrm>
            <a:off x="3794359" y="5513865"/>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7" name="Text Placeholder 2">
            <a:extLst>
              <a:ext uri="{FF2B5EF4-FFF2-40B4-BE49-F238E27FC236}">
                <a16:creationId xmlns:a16="http://schemas.microsoft.com/office/drawing/2014/main" id="{9CFB415A-5518-4625-9914-E7ECCDC6675D}"/>
              </a:ext>
            </a:extLst>
          </p:cNvPr>
          <p:cNvSpPr>
            <a:spLocks noGrp="1"/>
          </p:cNvSpPr>
          <p:nvPr>
            <p:ph type="body" sz="quarter" idx="16" hasCustomPrompt="1"/>
          </p:nvPr>
        </p:nvSpPr>
        <p:spPr>
          <a:xfrm>
            <a:off x="3790475" y="4006996"/>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8" name="Text Placeholder 2">
            <a:extLst>
              <a:ext uri="{FF2B5EF4-FFF2-40B4-BE49-F238E27FC236}">
                <a16:creationId xmlns:a16="http://schemas.microsoft.com/office/drawing/2014/main" id="{BE0433F8-F9F8-4F3D-913D-56C00BA56EDA}"/>
              </a:ext>
            </a:extLst>
          </p:cNvPr>
          <p:cNvSpPr>
            <a:spLocks noGrp="1"/>
          </p:cNvSpPr>
          <p:nvPr>
            <p:ph type="body" sz="quarter" idx="17" hasCustomPrompt="1"/>
          </p:nvPr>
        </p:nvSpPr>
        <p:spPr>
          <a:xfrm>
            <a:off x="684759" y="4752074"/>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9" name="Text Placeholder 2">
            <a:extLst>
              <a:ext uri="{FF2B5EF4-FFF2-40B4-BE49-F238E27FC236}">
                <a16:creationId xmlns:a16="http://schemas.microsoft.com/office/drawing/2014/main" id="{581FBEC0-2651-41C7-A05A-9DD9DAC1398C}"/>
              </a:ext>
            </a:extLst>
          </p:cNvPr>
          <p:cNvSpPr>
            <a:spLocks noGrp="1"/>
          </p:cNvSpPr>
          <p:nvPr>
            <p:ph type="body" sz="quarter" idx="18" hasCustomPrompt="1"/>
          </p:nvPr>
        </p:nvSpPr>
        <p:spPr>
          <a:xfrm>
            <a:off x="7285401" y="5474624"/>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50" name="Text Placeholder 2">
            <a:extLst>
              <a:ext uri="{FF2B5EF4-FFF2-40B4-BE49-F238E27FC236}">
                <a16:creationId xmlns:a16="http://schemas.microsoft.com/office/drawing/2014/main" id="{06E741F6-0613-4A90-B776-BD620927877F}"/>
              </a:ext>
            </a:extLst>
          </p:cNvPr>
          <p:cNvSpPr>
            <a:spLocks noGrp="1"/>
          </p:cNvSpPr>
          <p:nvPr>
            <p:ph type="body" sz="quarter" idx="19" hasCustomPrompt="1"/>
          </p:nvPr>
        </p:nvSpPr>
        <p:spPr>
          <a:xfrm>
            <a:off x="7285401" y="4026515"/>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51" name="Text Placeholder 2">
            <a:extLst>
              <a:ext uri="{FF2B5EF4-FFF2-40B4-BE49-F238E27FC236}">
                <a16:creationId xmlns:a16="http://schemas.microsoft.com/office/drawing/2014/main" id="{2F707F66-90F1-4BEC-AA7D-D4E4C97EA1D4}"/>
              </a:ext>
            </a:extLst>
          </p:cNvPr>
          <p:cNvSpPr>
            <a:spLocks noGrp="1"/>
          </p:cNvSpPr>
          <p:nvPr>
            <p:ph type="body" sz="quarter" idx="20" hasCustomPrompt="1"/>
          </p:nvPr>
        </p:nvSpPr>
        <p:spPr>
          <a:xfrm>
            <a:off x="693871" y="4026511"/>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2" name="Text Placeholder 2">
            <a:extLst>
              <a:ext uri="{FF2B5EF4-FFF2-40B4-BE49-F238E27FC236}">
                <a16:creationId xmlns:a16="http://schemas.microsoft.com/office/drawing/2014/main" id="{37573D5A-C983-420E-A093-2306CD0CCC53}"/>
              </a:ext>
            </a:extLst>
          </p:cNvPr>
          <p:cNvSpPr>
            <a:spLocks noGrp="1"/>
          </p:cNvSpPr>
          <p:nvPr>
            <p:ph type="body" sz="quarter" idx="21" hasCustomPrompt="1"/>
          </p:nvPr>
        </p:nvSpPr>
        <p:spPr>
          <a:xfrm>
            <a:off x="7263422" y="4809663"/>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3" name="Text Placeholder 2">
            <a:extLst>
              <a:ext uri="{FF2B5EF4-FFF2-40B4-BE49-F238E27FC236}">
                <a16:creationId xmlns:a16="http://schemas.microsoft.com/office/drawing/2014/main" id="{E9950C90-0FF1-4FD8-90A5-9CC1652E8E71}"/>
              </a:ext>
            </a:extLst>
          </p:cNvPr>
          <p:cNvSpPr>
            <a:spLocks noGrp="1"/>
          </p:cNvSpPr>
          <p:nvPr>
            <p:ph type="body" sz="quarter" idx="22" hasCustomPrompt="1"/>
          </p:nvPr>
        </p:nvSpPr>
        <p:spPr>
          <a:xfrm>
            <a:off x="7263422" y="3309420"/>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4" name="Text Placeholder 2">
            <a:extLst>
              <a:ext uri="{FF2B5EF4-FFF2-40B4-BE49-F238E27FC236}">
                <a16:creationId xmlns:a16="http://schemas.microsoft.com/office/drawing/2014/main" id="{C4898256-FA72-4D41-B567-20F5BA09593D}"/>
              </a:ext>
            </a:extLst>
          </p:cNvPr>
          <p:cNvSpPr>
            <a:spLocks noGrp="1"/>
          </p:cNvSpPr>
          <p:nvPr>
            <p:ph type="body" sz="quarter" idx="23" hasCustomPrompt="1"/>
          </p:nvPr>
        </p:nvSpPr>
        <p:spPr>
          <a:xfrm>
            <a:off x="3803588" y="4792594"/>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5" name="Text Placeholder 2">
            <a:extLst>
              <a:ext uri="{FF2B5EF4-FFF2-40B4-BE49-F238E27FC236}">
                <a16:creationId xmlns:a16="http://schemas.microsoft.com/office/drawing/2014/main" id="{730BF50D-0B03-4727-AB4A-9E6C0812BE52}"/>
              </a:ext>
            </a:extLst>
          </p:cNvPr>
          <p:cNvSpPr>
            <a:spLocks noGrp="1"/>
          </p:cNvSpPr>
          <p:nvPr>
            <p:ph type="body" sz="quarter" idx="24" hasCustomPrompt="1"/>
          </p:nvPr>
        </p:nvSpPr>
        <p:spPr>
          <a:xfrm>
            <a:off x="3824356" y="3320041"/>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6" name="Text Placeholder 2">
            <a:extLst>
              <a:ext uri="{FF2B5EF4-FFF2-40B4-BE49-F238E27FC236}">
                <a16:creationId xmlns:a16="http://schemas.microsoft.com/office/drawing/2014/main" id="{D125D820-8924-4CC0-92BE-EE3E94FED058}"/>
              </a:ext>
            </a:extLst>
          </p:cNvPr>
          <p:cNvSpPr>
            <a:spLocks noGrp="1"/>
          </p:cNvSpPr>
          <p:nvPr>
            <p:ph type="body" sz="quarter" idx="25" hasCustomPrompt="1"/>
          </p:nvPr>
        </p:nvSpPr>
        <p:spPr>
          <a:xfrm>
            <a:off x="664502" y="5475612"/>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Tree>
    <p:extLst>
      <p:ext uri="{BB962C8B-B14F-4D97-AF65-F5344CB8AC3E}">
        <p14:creationId xmlns:p14="http://schemas.microsoft.com/office/powerpoint/2010/main" val="388942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8" name="Google Shape;976;p35">
            <a:extLst>
              <a:ext uri="{FF2B5EF4-FFF2-40B4-BE49-F238E27FC236}">
                <a16:creationId xmlns:a16="http://schemas.microsoft.com/office/drawing/2014/main" id="{15CC6506-A80C-4A79-BFC7-F9A7E8947518}"/>
              </a:ext>
            </a:extLst>
          </p:cNvPr>
          <p:cNvSpPr/>
          <p:nvPr userDrawn="1"/>
        </p:nvSpPr>
        <p:spPr>
          <a:xfrm>
            <a:off x="3092475" y="3613000"/>
            <a:ext cx="2175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7;p35">
            <a:extLst>
              <a:ext uri="{FF2B5EF4-FFF2-40B4-BE49-F238E27FC236}">
                <a16:creationId xmlns:a16="http://schemas.microsoft.com/office/drawing/2014/main" id="{DFB9EE16-B6BB-4BD1-88AB-32BEBEB6A62C}"/>
              </a:ext>
            </a:extLst>
          </p:cNvPr>
          <p:cNvSpPr/>
          <p:nvPr userDrawn="1"/>
        </p:nvSpPr>
        <p:spPr>
          <a:xfrm>
            <a:off x="2962400" y="3786833"/>
            <a:ext cx="2175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8;p35">
            <a:extLst>
              <a:ext uri="{FF2B5EF4-FFF2-40B4-BE49-F238E27FC236}">
                <a16:creationId xmlns:a16="http://schemas.microsoft.com/office/drawing/2014/main" id="{2866A44E-0A7E-453A-919A-27AA9DC78ADF}"/>
              </a:ext>
            </a:extLst>
          </p:cNvPr>
          <p:cNvSpPr/>
          <p:nvPr userDrawn="1"/>
        </p:nvSpPr>
        <p:spPr>
          <a:xfrm>
            <a:off x="3060026" y="3627667"/>
            <a:ext cx="21775"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9;p35">
            <a:extLst>
              <a:ext uri="{FF2B5EF4-FFF2-40B4-BE49-F238E27FC236}">
                <a16:creationId xmlns:a16="http://schemas.microsoft.com/office/drawing/2014/main" id="{F1B57D33-E51B-4F40-818C-EB11A52083A0}"/>
              </a:ext>
            </a:extLst>
          </p:cNvPr>
          <p:cNvSpPr/>
          <p:nvPr userDrawn="1"/>
        </p:nvSpPr>
        <p:spPr>
          <a:xfrm>
            <a:off x="3081775" y="3656634"/>
            <a:ext cx="2175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0;p35">
            <a:extLst>
              <a:ext uri="{FF2B5EF4-FFF2-40B4-BE49-F238E27FC236}">
                <a16:creationId xmlns:a16="http://schemas.microsoft.com/office/drawing/2014/main" id="{51233AF3-9DCB-499D-B1F4-EA273FA5064A}"/>
              </a:ext>
            </a:extLst>
          </p:cNvPr>
          <p:cNvSpPr/>
          <p:nvPr userDrawn="1"/>
        </p:nvSpPr>
        <p:spPr>
          <a:xfrm>
            <a:off x="2973125" y="3743567"/>
            <a:ext cx="2175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1;p35">
            <a:extLst>
              <a:ext uri="{FF2B5EF4-FFF2-40B4-BE49-F238E27FC236}">
                <a16:creationId xmlns:a16="http://schemas.microsoft.com/office/drawing/2014/main" id="{B097C678-22A9-492E-8EE2-F05B40A4D35C}"/>
              </a:ext>
            </a:extLst>
          </p:cNvPr>
          <p:cNvSpPr/>
          <p:nvPr userDrawn="1"/>
        </p:nvSpPr>
        <p:spPr>
          <a:xfrm>
            <a:off x="2994850" y="3772533"/>
            <a:ext cx="2175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2;p35">
            <a:extLst>
              <a:ext uri="{FF2B5EF4-FFF2-40B4-BE49-F238E27FC236}">
                <a16:creationId xmlns:a16="http://schemas.microsoft.com/office/drawing/2014/main" id="{B139CB55-B91B-4E4F-ABB0-7EA1CA959D65}"/>
              </a:ext>
            </a:extLst>
          </p:cNvPr>
          <p:cNvSpPr/>
          <p:nvPr userDrawn="1"/>
        </p:nvSpPr>
        <p:spPr>
          <a:xfrm>
            <a:off x="3005876" y="3699900"/>
            <a:ext cx="43175"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3;p35">
            <a:extLst>
              <a:ext uri="{FF2B5EF4-FFF2-40B4-BE49-F238E27FC236}">
                <a16:creationId xmlns:a16="http://schemas.microsoft.com/office/drawing/2014/main" id="{71819599-91E9-48D2-AF79-658D03D189BA}"/>
              </a:ext>
            </a:extLst>
          </p:cNvPr>
          <p:cNvSpPr/>
          <p:nvPr userDrawn="1"/>
        </p:nvSpPr>
        <p:spPr>
          <a:xfrm>
            <a:off x="3027301" y="3670934"/>
            <a:ext cx="43475"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4;p35">
            <a:extLst>
              <a:ext uri="{FF2B5EF4-FFF2-40B4-BE49-F238E27FC236}">
                <a16:creationId xmlns:a16="http://schemas.microsoft.com/office/drawing/2014/main" id="{BAF33E1D-DF7D-4762-823E-D9FF5871B498}"/>
              </a:ext>
            </a:extLst>
          </p:cNvPr>
          <p:cNvSpPr/>
          <p:nvPr userDrawn="1"/>
        </p:nvSpPr>
        <p:spPr>
          <a:xfrm>
            <a:off x="3049025" y="4410301"/>
            <a:ext cx="14600"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5;p35">
            <a:extLst>
              <a:ext uri="{FF2B5EF4-FFF2-40B4-BE49-F238E27FC236}">
                <a16:creationId xmlns:a16="http://schemas.microsoft.com/office/drawing/2014/main" id="{4A26E0BA-7F5C-4169-9058-F53149065458}"/>
              </a:ext>
            </a:extLst>
          </p:cNvPr>
          <p:cNvSpPr/>
          <p:nvPr userDrawn="1"/>
        </p:nvSpPr>
        <p:spPr>
          <a:xfrm>
            <a:off x="3034451" y="4509134"/>
            <a:ext cx="44075"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6;p35">
            <a:extLst>
              <a:ext uri="{FF2B5EF4-FFF2-40B4-BE49-F238E27FC236}">
                <a16:creationId xmlns:a16="http://schemas.microsoft.com/office/drawing/2014/main" id="{FC816F57-2E22-43EF-8AFE-C589E403923D}"/>
              </a:ext>
            </a:extLst>
          </p:cNvPr>
          <p:cNvSpPr/>
          <p:nvPr userDrawn="1"/>
        </p:nvSpPr>
        <p:spPr>
          <a:xfrm>
            <a:off x="2695400" y="5260800"/>
            <a:ext cx="17900"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987;p35">
            <a:extLst>
              <a:ext uri="{FF2B5EF4-FFF2-40B4-BE49-F238E27FC236}">
                <a16:creationId xmlns:a16="http://schemas.microsoft.com/office/drawing/2014/main" id="{23AC1647-AC70-40F3-8945-5C6810025AC4}"/>
              </a:ext>
            </a:extLst>
          </p:cNvPr>
          <p:cNvGrpSpPr/>
          <p:nvPr userDrawn="1"/>
        </p:nvGrpSpPr>
        <p:grpSpPr>
          <a:xfrm>
            <a:off x="2214101" y="1546234"/>
            <a:ext cx="3239425" cy="2604567"/>
            <a:chOff x="2214100" y="1138950"/>
            <a:chExt cx="3239425" cy="1953425"/>
          </a:xfrm>
          <a:solidFill>
            <a:srgbClr val="10253F"/>
          </a:solidFill>
        </p:grpSpPr>
        <p:grpSp>
          <p:nvGrpSpPr>
            <p:cNvPr id="20" name="Google Shape;988;p35">
              <a:extLst>
                <a:ext uri="{FF2B5EF4-FFF2-40B4-BE49-F238E27FC236}">
                  <a16:creationId xmlns:a16="http://schemas.microsoft.com/office/drawing/2014/main" id="{41F46A78-D7DF-4B19-8961-48A31F0D3705}"/>
                </a:ext>
              </a:extLst>
            </p:cNvPr>
            <p:cNvGrpSpPr/>
            <p:nvPr/>
          </p:nvGrpSpPr>
          <p:grpSpPr>
            <a:xfrm>
              <a:off x="2290300" y="1138950"/>
              <a:ext cx="3163225" cy="1238275"/>
              <a:chOff x="2290300" y="1138950"/>
              <a:chExt cx="3163225" cy="1238275"/>
            </a:xfrm>
            <a:grpFill/>
          </p:grpSpPr>
          <p:sp>
            <p:nvSpPr>
              <p:cNvPr id="23" name="Google Shape;990;p35">
                <a:extLst>
                  <a:ext uri="{FF2B5EF4-FFF2-40B4-BE49-F238E27FC236}">
                    <a16:creationId xmlns:a16="http://schemas.microsoft.com/office/drawing/2014/main" id="{0BDD117C-A762-4F28-8C75-813088A2AA91}"/>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91425" tIns="91425" rIns="274300" bIns="137150"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24" name="Google Shape;991;p35">
                <a:extLst>
                  <a:ext uri="{FF2B5EF4-FFF2-40B4-BE49-F238E27FC236}">
                    <a16:creationId xmlns:a16="http://schemas.microsoft.com/office/drawing/2014/main" id="{C8C593EC-CEED-41A3-841C-0AE2C184938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992;p35">
              <a:extLst>
                <a:ext uri="{FF2B5EF4-FFF2-40B4-BE49-F238E27FC236}">
                  <a16:creationId xmlns:a16="http://schemas.microsoft.com/office/drawing/2014/main" id="{8F48D690-CBDF-4C14-BAA9-F7AD2EB6E57E}"/>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001;p35">
            <a:extLst>
              <a:ext uri="{FF2B5EF4-FFF2-40B4-BE49-F238E27FC236}">
                <a16:creationId xmlns:a16="http://schemas.microsoft.com/office/drawing/2014/main" id="{6EFCBAC1-69ED-48FA-B836-626E72086335}"/>
              </a:ext>
            </a:extLst>
          </p:cNvPr>
          <p:cNvGrpSpPr/>
          <p:nvPr userDrawn="1"/>
        </p:nvGrpSpPr>
        <p:grpSpPr>
          <a:xfrm>
            <a:off x="2209800" y="2705501"/>
            <a:ext cx="3903925" cy="1445300"/>
            <a:chOff x="2209800" y="2008400"/>
            <a:chExt cx="3903925" cy="1083975"/>
          </a:xfrm>
        </p:grpSpPr>
        <p:grpSp>
          <p:nvGrpSpPr>
            <p:cNvPr id="26" name="Google Shape;1002;p35">
              <a:extLst>
                <a:ext uri="{FF2B5EF4-FFF2-40B4-BE49-F238E27FC236}">
                  <a16:creationId xmlns:a16="http://schemas.microsoft.com/office/drawing/2014/main" id="{60207D3B-4C84-45C7-93DD-865D7901B59D}"/>
                </a:ext>
              </a:extLst>
            </p:cNvPr>
            <p:cNvGrpSpPr/>
            <p:nvPr/>
          </p:nvGrpSpPr>
          <p:grpSpPr>
            <a:xfrm>
              <a:off x="3035625" y="2008400"/>
              <a:ext cx="3078100" cy="656075"/>
              <a:chOff x="3035625" y="2008400"/>
              <a:chExt cx="3078100" cy="656075"/>
            </a:xfrm>
          </p:grpSpPr>
          <p:sp>
            <p:nvSpPr>
              <p:cNvPr id="29" name="Google Shape;1004;p35">
                <a:extLst>
                  <a:ext uri="{FF2B5EF4-FFF2-40B4-BE49-F238E27FC236}">
                    <a16:creationId xmlns:a16="http://schemas.microsoft.com/office/drawing/2014/main" id="{63716201-1970-4BA0-953B-DB7440177438}"/>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91425" tIns="91425" rIns="274300" bIns="137150" anchor="ctr" anchorCtr="0">
                <a:noAutofit/>
              </a:bodyPr>
              <a:lstStyle/>
              <a:p>
                <a:pPr marL="0" lvl="0" indent="0" algn="ctr" rtl="0">
                  <a:spcBef>
                    <a:spcPts val="0"/>
                  </a:spcBef>
                  <a:spcAft>
                    <a:spcPts val="0"/>
                  </a:spcAft>
                  <a:buNone/>
                </a:pPr>
                <a:endParaRPr lang="en-AU" sz="1200" dirty="0">
                  <a:solidFill>
                    <a:srgbClr val="434343"/>
                  </a:solidFill>
                  <a:latin typeface="Roboto"/>
                  <a:ea typeface="Roboto"/>
                  <a:cs typeface="Roboto"/>
                  <a:sym typeface="Roboto"/>
                </a:endParaRPr>
              </a:p>
            </p:txBody>
          </p:sp>
          <p:sp>
            <p:nvSpPr>
              <p:cNvPr id="30" name="Google Shape;1005;p35">
                <a:extLst>
                  <a:ext uri="{FF2B5EF4-FFF2-40B4-BE49-F238E27FC236}">
                    <a16:creationId xmlns:a16="http://schemas.microsoft.com/office/drawing/2014/main" id="{0A16B698-3FC3-4488-8520-6A353437526E}"/>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rgbClr val="376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006;p35">
              <a:extLst>
                <a:ext uri="{FF2B5EF4-FFF2-40B4-BE49-F238E27FC236}">
                  <a16:creationId xmlns:a16="http://schemas.microsoft.com/office/drawing/2014/main" id="{38103E3C-B35F-4C54-A508-09CDC14D0BA5}"/>
                </a:ext>
              </a:extLst>
            </p:cNvPr>
            <p:cNvSpPr/>
            <p:nvPr/>
          </p:nvSpPr>
          <p:spPr>
            <a:xfrm>
              <a:off x="2209800" y="2282425"/>
              <a:ext cx="11346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8;p35">
            <a:extLst>
              <a:ext uri="{FF2B5EF4-FFF2-40B4-BE49-F238E27FC236}">
                <a16:creationId xmlns:a16="http://schemas.microsoft.com/office/drawing/2014/main" id="{189D1CDB-6AC7-4131-92B1-D854324194E6}"/>
              </a:ext>
            </a:extLst>
          </p:cNvPr>
          <p:cNvGrpSpPr/>
          <p:nvPr userDrawn="1"/>
        </p:nvGrpSpPr>
        <p:grpSpPr>
          <a:xfrm>
            <a:off x="2214100" y="4068768"/>
            <a:ext cx="3899625" cy="1145233"/>
            <a:chOff x="2214100" y="3030850"/>
            <a:chExt cx="3899625" cy="858925"/>
          </a:xfrm>
        </p:grpSpPr>
        <p:grpSp>
          <p:nvGrpSpPr>
            <p:cNvPr id="32" name="Google Shape;1009;p35">
              <a:extLst>
                <a:ext uri="{FF2B5EF4-FFF2-40B4-BE49-F238E27FC236}">
                  <a16:creationId xmlns:a16="http://schemas.microsoft.com/office/drawing/2014/main" id="{458252F8-0748-4679-88F1-89E6E774BCED}"/>
                </a:ext>
              </a:extLst>
            </p:cNvPr>
            <p:cNvGrpSpPr/>
            <p:nvPr/>
          </p:nvGrpSpPr>
          <p:grpSpPr>
            <a:xfrm>
              <a:off x="3035625" y="3030850"/>
              <a:ext cx="3078100" cy="656075"/>
              <a:chOff x="3035625" y="3030850"/>
              <a:chExt cx="3078100" cy="656075"/>
            </a:xfrm>
          </p:grpSpPr>
          <p:sp>
            <p:nvSpPr>
              <p:cNvPr id="35" name="Google Shape;1011;p35">
                <a:extLst>
                  <a:ext uri="{FF2B5EF4-FFF2-40B4-BE49-F238E27FC236}">
                    <a16:creationId xmlns:a16="http://schemas.microsoft.com/office/drawing/2014/main" id="{74930BEB-DF45-4CFD-B6F4-24BA15390144}"/>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91425" tIns="91425" rIns="274300" bIns="137150" anchor="ctr" anchorCtr="0">
                <a:noAutofit/>
              </a:bodyPr>
              <a:lstStyle/>
              <a:p>
                <a:pPr marL="0" lvl="0" indent="0" algn="ctr" rtl="0">
                  <a:spcBef>
                    <a:spcPts val="0"/>
                  </a:spcBef>
                  <a:spcAft>
                    <a:spcPts val="0"/>
                  </a:spcAft>
                  <a:buNone/>
                </a:pPr>
                <a:endParaRPr lang="en-AU" sz="1200" dirty="0">
                  <a:solidFill>
                    <a:srgbClr val="434343"/>
                  </a:solidFill>
                  <a:latin typeface="Roboto"/>
                  <a:ea typeface="Roboto"/>
                  <a:cs typeface="Roboto"/>
                  <a:sym typeface="Roboto"/>
                </a:endParaRPr>
              </a:p>
            </p:txBody>
          </p:sp>
          <p:sp>
            <p:nvSpPr>
              <p:cNvPr id="36" name="Google Shape;1012;p35">
                <a:extLst>
                  <a:ext uri="{FF2B5EF4-FFF2-40B4-BE49-F238E27FC236}">
                    <a16:creationId xmlns:a16="http://schemas.microsoft.com/office/drawing/2014/main" id="{0CD28345-1CEF-4D42-BE2B-27598522E6CF}"/>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013;p35">
              <a:extLst>
                <a:ext uri="{FF2B5EF4-FFF2-40B4-BE49-F238E27FC236}">
                  <a16:creationId xmlns:a16="http://schemas.microsoft.com/office/drawing/2014/main" id="{5A84FA80-0557-4A10-9B50-C5AC389375A2}"/>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 name="Google Shape;1015;p35">
            <a:extLst>
              <a:ext uri="{FF2B5EF4-FFF2-40B4-BE49-F238E27FC236}">
                <a16:creationId xmlns:a16="http://schemas.microsoft.com/office/drawing/2014/main" id="{747A150A-08AB-46DF-94E4-5B30DD5F26BB}"/>
              </a:ext>
            </a:extLst>
          </p:cNvPr>
          <p:cNvSpPr/>
          <p:nvPr userDrawn="1"/>
        </p:nvSpPr>
        <p:spPr>
          <a:xfrm>
            <a:off x="1219200" y="3246666"/>
            <a:ext cx="1655125"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dirty="0">
              <a:solidFill>
                <a:srgbClr val="16234E"/>
              </a:solidFill>
              <a:latin typeface="Fira Sans Extra Condensed Medium"/>
              <a:ea typeface="Fira Sans Extra Condensed Medium"/>
              <a:cs typeface="Fira Sans Extra Condensed Medium"/>
              <a:sym typeface="Fira Sans Extra Condensed Medium"/>
            </a:endParaRPr>
          </a:p>
        </p:txBody>
      </p:sp>
      <p:pic>
        <p:nvPicPr>
          <p:cNvPr id="38" name="Picture 2" descr="M:\Logos\Stanley College\2020 Logo\Stanley_College_Logo_New-01.png">
            <a:extLst>
              <a:ext uri="{FF2B5EF4-FFF2-40B4-BE49-F238E27FC236}">
                <a16:creationId xmlns:a16="http://schemas.microsoft.com/office/drawing/2014/main" id="{9A9B920D-612F-484A-B52D-27F0F25CEE8C}"/>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EFE0627A-0573-453D-BC3A-4650769893A5}"/>
              </a:ext>
            </a:extLst>
          </p:cNvPr>
          <p:cNvSpPr/>
          <p:nvPr userDrawn="1"/>
        </p:nvSpPr>
        <p:spPr>
          <a:xfrm>
            <a:off x="0" y="-2082"/>
            <a:ext cx="228600" cy="10043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TextBox 40">
            <a:extLst>
              <a:ext uri="{FF2B5EF4-FFF2-40B4-BE49-F238E27FC236}">
                <a16:creationId xmlns:a16="http://schemas.microsoft.com/office/drawing/2014/main" id="{19716D2E-F0B5-42F2-AAA0-E1CBF9A5E395}"/>
              </a:ext>
            </a:extLst>
          </p:cNvPr>
          <p:cNvSpPr txBox="1"/>
          <p:nvPr userDrawn="1"/>
        </p:nvSpPr>
        <p:spPr>
          <a:xfrm>
            <a:off x="2383476" y="2825957"/>
            <a:ext cx="367408" cy="523220"/>
          </a:xfrm>
          <a:prstGeom prst="rect">
            <a:avLst/>
          </a:prstGeom>
          <a:noFill/>
        </p:spPr>
        <p:txBody>
          <a:bodyPr wrap="none" rtlCol="0">
            <a:spAutoFit/>
          </a:bodyPr>
          <a:lstStyle/>
          <a:p>
            <a:r>
              <a:rPr lang="en-AU" sz="2800" b="1" dirty="0">
                <a:solidFill>
                  <a:schemeClr val="bg1"/>
                </a:solidFill>
              </a:rPr>
              <a:t>1</a:t>
            </a:r>
          </a:p>
        </p:txBody>
      </p:sp>
      <p:sp>
        <p:nvSpPr>
          <p:cNvPr id="42" name="TextBox 41">
            <a:extLst>
              <a:ext uri="{FF2B5EF4-FFF2-40B4-BE49-F238E27FC236}">
                <a16:creationId xmlns:a16="http://schemas.microsoft.com/office/drawing/2014/main" id="{EF8FF928-866C-412D-8F35-91BD6E804F9D}"/>
              </a:ext>
            </a:extLst>
          </p:cNvPr>
          <p:cNvSpPr txBox="1"/>
          <p:nvPr userDrawn="1"/>
        </p:nvSpPr>
        <p:spPr>
          <a:xfrm>
            <a:off x="2852847" y="3431113"/>
            <a:ext cx="367408" cy="523220"/>
          </a:xfrm>
          <a:prstGeom prst="rect">
            <a:avLst/>
          </a:prstGeom>
          <a:noFill/>
        </p:spPr>
        <p:txBody>
          <a:bodyPr wrap="none" rtlCol="0">
            <a:spAutoFit/>
          </a:bodyPr>
          <a:lstStyle/>
          <a:p>
            <a:r>
              <a:rPr lang="en-AU" sz="2800" b="1" dirty="0">
                <a:solidFill>
                  <a:schemeClr val="bg1"/>
                </a:solidFill>
              </a:rPr>
              <a:t>2</a:t>
            </a:r>
          </a:p>
        </p:txBody>
      </p:sp>
      <p:sp>
        <p:nvSpPr>
          <p:cNvPr id="43" name="TextBox 42">
            <a:extLst>
              <a:ext uri="{FF2B5EF4-FFF2-40B4-BE49-F238E27FC236}">
                <a16:creationId xmlns:a16="http://schemas.microsoft.com/office/drawing/2014/main" id="{B6A52411-5B92-4A58-96C6-93927E497AD1}"/>
              </a:ext>
            </a:extLst>
          </p:cNvPr>
          <p:cNvSpPr txBox="1"/>
          <p:nvPr userDrawn="1"/>
        </p:nvSpPr>
        <p:spPr>
          <a:xfrm>
            <a:off x="2838440" y="4347236"/>
            <a:ext cx="367408" cy="523220"/>
          </a:xfrm>
          <a:prstGeom prst="rect">
            <a:avLst/>
          </a:prstGeom>
          <a:noFill/>
        </p:spPr>
        <p:txBody>
          <a:bodyPr wrap="none" rtlCol="0">
            <a:spAutoFit/>
          </a:bodyPr>
          <a:lstStyle/>
          <a:p>
            <a:r>
              <a:rPr lang="en-AU" sz="2800" b="1" dirty="0">
                <a:solidFill>
                  <a:schemeClr val="bg1"/>
                </a:solidFill>
              </a:rPr>
              <a:t>3</a:t>
            </a:r>
          </a:p>
        </p:txBody>
      </p:sp>
      <p:sp>
        <p:nvSpPr>
          <p:cNvPr id="44" name="TextBox 43">
            <a:extLst>
              <a:ext uri="{FF2B5EF4-FFF2-40B4-BE49-F238E27FC236}">
                <a16:creationId xmlns:a16="http://schemas.microsoft.com/office/drawing/2014/main" id="{9300D061-BEF6-42EA-961C-AF6B8E198A83}"/>
              </a:ext>
            </a:extLst>
          </p:cNvPr>
          <p:cNvSpPr txBox="1"/>
          <p:nvPr userDrawn="1"/>
        </p:nvSpPr>
        <p:spPr>
          <a:xfrm>
            <a:off x="2383476" y="4963906"/>
            <a:ext cx="367408" cy="523220"/>
          </a:xfrm>
          <a:prstGeom prst="rect">
            <a:avLst/>
          </a:prstGeom>
          <a:noFill/>
        </p:spPr>
        <p:txBody>
          <a:bodyPr wrap="none" rtlCol="0">
            <a:spAutoFit/>
          </a:bodyPr>
          <a:lstStyle/>
          <a:p>
            <a:r>
              <a:rPr lang="en-AU" sz="2800" b="1" dirty="0">
                <a:solidFill>
                  <a:schemeClr val="bg1"/>
                </a:solidFill>
              </a:rPr>
              <a:t>4</a:t>
            </a:r>
          </a:p>
        </p:txBody>
      </p:sp>
      <p:sp>
        <p:nvSpPr>
          <p:cNvPr id="45" name="Google Shape;1218;p40">
            <a:extLst>
              <a:ext uri="{FF2B5EF4-FFF2-40B4-BE49-F238E27FC236}">
                <a16:creationId xmlns:a16="http://schemas.microsoft.com/office/drawing/2014/main" id="{985DC9A4-DA43-4A17-9EBD-C3605E208257}"/>
              </a:ext>
            </a:extLst>
          </p:cNvPr>
          <p:cNvSpPr txBox="1">
            <a:spLocks noGrp="1"/>
          </p:cNvSpPr>
          <p:nvPr>
            <p:ph type="title" hasCustomPrompt="1"/>
          </p:nvPr>
        </p:nvSpPr>
        <p:spPr>
          <a:xfrm>
            <a:off x="582300" y="199292"/>
            <a:ext cx="7723500" cy="641600"/>
          </a:xfrm>
          <a:prstGeom prst="rect">
            <a:avLst/>
          </a:prstGeom>
        </p:spPr>
        <p:txBody>
          <a:bodyPr spcFirstLastPara="1" wrap="square" lIns="91425" tIns="91425" rIns="91425" bIns="91425" anchor="ctr" anchorCtr="0">
            <a:noAutofit/>
          </a:bodyPr>
          <a:lstStyle>
            <a:lvl1pPr>
              <a:defRPr>
                <a:solidFill>
                  <a:srgbClr val="222A35"/>
                </a:solidFill>
              </a:defRPr>
            </a:lvl1pPr>
          </a:lstStyle>
          <a:p>
            <a:pPr marL="0" lvl="0" indent="0" algn="l" rtl="0">
              <a:spcBef>
                <a:spcPts val="0"/>
              </a:spcBef>
              <a:spcAft>
                <a:spcPts val="0"/>
              </a:spcAft>
              <a:buNone/>
            </a:pPr>
            <a:r>
              <a:rPr lang="en-US" dirty="0">
                <a:latin typeface="Roboto"/>
                <a:cs typeface="Arial" panose="020B0604020202020204" pitchFamily="34" charset="0"/>
              </a:rPr>
              <a:t>Insert Title Here</a:t>
            </a:r>
            <a:endParaRPr dirty="0">
              <a:latin typeface="Roboto"/>
              <a:cs typeface="Arial" panose="020B0604020202020204" pitchFamily="34" charset="0"/>
            </a:endParaRPr>
          </a:p>
        </p:txBody>
      </p:sp>
      <p:sp>
        <p:nvSpPr>
          <p:cNvPr id="46" name="Text Placeholder 2">
            <a:extLst>
              <a:ext uri="{FF2B5EF4-FFF2-40B4-BE49-F238E27FC236}">
                <a16:creationId xmlns:a16="http://schemas.microsoft.com/office/drawing/2014/main" id="{1EE8418E-E422-459C-B99F-A62143240C26}"/>
              </a:ext>
            </a:extLst>
          </p:cNvPr>
          <p:cNvSpPr>
            <a:spLocks noGrp="1"/>
          </p:cNvSpPr>
          <p:nvPr>
            <p:ph type="body" sz="quarter" idx="14" hasCustomPrompt="1"/>
          </p:nvPr>
        </p:nvSpPr>
        <p:spPr>
          <a:xfrm>
            <a:off x="1359201" y="3948309"/>
            <a:ext cx="1472598" cy="441182"/>
          </a:xfrm>
          <a:prstGeom prst="rect">
            <a:avLst/>
          </a:prstGeom>
        </p:spPr>
        <p:txBody>
          <a:bodyPr/>
          <a:lstStyle>
            <a:lvl1pPr marL="0" indent="0" algn="l">
              <a:spcBef>
                <a:spcPts val="0"/>
              </a:spcBef>
              <a:buNone/>
              <a:defRPr sz="1600" b="0">
                <a:solidFill>
                  <a:srgbClr val="10253F"/>
                </a:solidFill>
              </a:defRPr>
            </a:lvl1pPr>
          </a:lstStyle>
          <a:p>
            <a:pPr lvl="0"/>
            <a:r>
              <a:rPr lang="en-US" dirty="0"/>
              <a:t>INSERT TEXT</a:t>
            </a:r>
          </a:p>
        </p:txBody>
      </p:sp>
      <p:sp>
        <p:nvSpPr>
          <p:cNvPr id="47" name="Text Placeholder 2">
            <a:extLst>
              <a:ext uri="{FF2B5EF4-FFF2-40B4-BE49-F238E27FC236}">
                <a16:creationId xmlns:a16="http://schemas.microsoft.com/office/drawing/2014/main" id="{FDF9E89D-458B-4893-99C0-DB1EF6306473}"/>
              </a:ext>
            </a:extLst>
          </p:cNvPr>
          <p:cNvSpPr>
            <a:spLocks noGrp="1"/>
          </p:cNvSpPr>
          <p:nvPr>
            <p:ph type="body" sz="quarter" idx="15" hasCustomPrompt="1"/>
          </p:nvPr>
        </p:nvSpPr>
        <p:spPr>
          <a:xfrm>
            <a:off x="4080904" y="4284375"/>
            <a:ext cx="1883192" cy="441182"/>
          </a:xfrm>
          <a:prstGeom prst="rect">
            <a:avLst/>
          </a:prstGeom>
        </p:spPr>
        <p:txBody>
          <a:bodyPr/>
          <a:lstStyle>
            <a:lvl1pPr marL="0" indent="0" algn="l">
              <a:spcBef>
                <a:spcPts val="0"/>
              </a:spcBef>
              <a:buNone/>
              <a:defRPr sz="1400" b="0">
                <a:solidFill>
                  <a:srgbClr val="434343"/>
                </a:solidFill>
              </a:defRPr>
            </a:lvl1pPr>
          </a:lstStyle>
          <a:p>
            <a:pPr lvl="0"/>
            <a:r>
              <a:rPr lang="en-US" dirty="0"/>
              <a:t>Insert Text Here</a:t>
            </a:r>
          </a:p>
        </p:txBody>
      </p:sp>
      <p:sp>
        <p:nvSpPr>
          <p:cNvPr id="48" name="Text Placeholder 2">
            <a:extLst>
              <a:ext uri="{FF2B5EF4-FFF2-40B4-BE49-F238E27FC236}">
                <a16:creationId xmlns:a16="http://schemas.microsoft.com/office/drawing/2014/main" id="{7749532E-E133-4CA0-B31F-3431E167A464}"/>
              </a:ext>
            </a:extLst>
          </p:cNvPr>
          <p:cNvSpPr>
            <a:spLocks noGrp="1"/>
          </p:cNvSpPr>
          <p:nvPr>
            <p:ph type="body" sz="quarter" idx="16" hasCustomPrompt="1"/>
          </p:nvPr>
        </p:nvSpPr>
        <p:spPr>
          <a:xfrm>
            <a:off x="4080904" y="2959000"/>
            <a:ext cx="1883192" cy="441182"/>
          </a:xfrm>
          <a:prstGeom prst="rect">
            <a:avLst/>
          </a:prstGeom>
        </p:spPr>
        <p:txBody>
          <a:bodyPr/>
          <a:lstStyle>
            <a:lvl1pPr marL="0" indent="0" algn="l">
              <a:spcBef>
                <a:spcPts val="0"/>
              </a:spcBef>
              <a:buNone/>
              <a:defRPr sz="1400" b="0">
                <a:solidFill>
                  <a:srgbClr val="434343"/>
                </a:solidFill>
              </a:defRPr>
            </a:lvl1pPr>
          </a:lstStyle>
          <a:p>
            <a:pPr lvl="0"/>
            <a:r>
              <a:rPr lang="en-US" dirty="0"/>
              <a:t>Insert Text Here</a:t>
            </a:r>
          </a:p>
        </p:txBody>
      </p:sp>
      <p:sp>
        <p:nvSpPr>
          <p:cNvPr id="49" name="Text Placeholder 2">
            <a:extLst>
              <a:ext uri="{FF2B5EF4-FFF2-40B4-BE49-F238E27FC236}">
                <a16:creationId xmlns:a16="http://schemas.microsoft.com/office/drawing/2014/main" id="{81BE91AC-8F00-48BB-8B3B-0A316746B7E1}"/>
              </a:ext>
            </a:extLst>
          </p:cNvPr>
          <p:cNvSpPr>
            <a:spLocks noGrp="1"/>
          </p:cNvSpPr>
          <p:nvPr>
            <p:ph type="body" sz="quarter" idx="17" hasCustomPrompt="1"/>
          </p:nvPr>
        </p:nvSpPr>
        <p:spPr>
          <a:xfrm>
            <a:off x="3420705" y="1814566"/>
            <a:ext cx="1883192" cy="441182"/>
          </a:xfrm>
          <a:prstGeom prst="rect">
            <a:avLst/>
          </a:prstGeom>
        </p:spPr>
        <p:txBody>
          <a:bodyPr/>
          <a:lstStyle>
            <a:lvl1pPr marL="0" indent="0" algn="l">
              <a:spcBef>
                <a:spcPts val="0"/>
              </a:spcBef>
              <a:buNone/>
              <a:defRPr sz="1400" b="0">
                <a:solidFill>
                  <a:srgbClr val="434343"/>
                </a:solidFill>
              </a:defRPr>
            </a:lvl1pPr>
          </a:lstStyle>
          <a:p>
            <a:pPr lvl="0"/>
            <a:r>
              <a:rPr lang="en-US" dirty="0"/>
              <a:t>Insert Text Here</a:t>
            </a:r>
          </a:p>
        </p:txBody>
      </p:sp>
      <p:sp>
        <p:nvSpPr>
          <p:cNvPr id="50" name="Text Placeholder 2">
            <a:extLst>
              <a:ext uri="{FF2B5EF4-FFF2-40B4-BE49-F238E27FC236}">
                <a16:creationId xmlns:a16="http://schemas.microsoft.com/office/drawing/2014/main" id="{0B98392E-1AC4-4651-B045-C30B29EFAC30}"/>
              </a:ext>
            </a:extLst>
          </p:cNvPr>
          <p:cNvSpPr>
            <a:spLocks noGrp="1"/>
          </p:cNvSpPr>
          <p:nvPr>
            <p:ph type="body" sz="quarter" idx="18" hasCustomPrompt="1"/>
          </p:nvPr>
        </p:nvSpPr>
        <p:spPr>
          <a:xfrm>
            <a:off x="6259521" y="4287695"/>
            <a:ext cx="1883192" cy="441182"/>
          </a:xfrm>
          <a:prstGeom prst="rect">
            <a:avLst/>
          </a:prstGeom>
        </p:spPr>
        <p:txBody>
          <a:bodyPr/>
          <a:lstStyle>
            <a:lvl1pPr marL="0" indent="0" algn="l">
              <a:spcBef>
                <a:spcPts val="0"/>
              </a:spcBef>
              <a:buNone/>
              <a:defRPr sz="1600" b="0">
                <a:solidFill>
                  <a:srgbClr val="434343"/>
                </a:solidFill>
              </a:defRPr>
            </a:lvl1pPr>
          </a:lstStyle>
          <a:p>
            <a:pPr lvl="0"/>
            <a:r>
              <a:rPr lang="en-US" dirty="0"/>
              <a:t>Insert Text</a:t>
            </a:r>
          </a:p>
        </p:txBody>
      </p:sp>
      <p:sp>
        <p:nvSpPr>
          <p:cNvPr id="51" name="Text Placeholder 2">
            <a:extLst>
              <a:ext uri="{FF2B5EF4-FFF2-40B4-BE49-F238E27FC236}">
                <a16:creationId xmlns:a16="http://schemas.microsoft.com/office/drawing/2014/main" id="{245E88CF-95A1-458A-8DA0-9AB77581B520}"/>
              </a:ext>
            </a:extLst>
          </p:cNvPr>
          <p:cNvSpPr>
            <a:spLocks noGrp="1"/>
          </p:cNvSpPr>
          <p:nvPr>
            <p:ph type="body" sz="quarter" idx="19" hasCustomPrompt="1"/>
          </p:nvPr>
        </p:nvSpPr>
        <p:spPr>
          <a:xfrm>
            <a:off x="5603155" y="1763226"/>
            <a:ext cx="1883192" cy="441182"/>
          </a:xfrm>
          <a:prstGeom prst="rect">
            <a:avLst/>
          </a:prstGeom>
        </p:spPr>
        <p:txBody>
          <a:bodyPr/>
          <a:lstStyle>
            <a:lvl1pPr marL="0" indent="0" algn="l">
              <a:spcBef>
                <a:spcPts val="0"/>
              </a:spcBef>
              <a:buNone/>
              <a:defRPr sz="1600" b="0">
                <a:solidFill>
                  <a:srgbClr val="434343"/>
                </a:solidFill>
              </a:defRPr>
            </a:lvl1pPr>
          </a:lstStyle>
          <a:p>
            <a:pPr lvl="0"/>
            <a:r>
              <a:rPr lang="en-US" dirty="0"/>
              <a:t>Insert Text</a:t>
            </a:r>
          </a:p>
        </p:txBody>
      </p:sp>
      <p:sp>
        <p:nvSpPr>
          <p:cNvPr id="52" name="Text Placeholder 2">
            <a:extLst>
              <a:ext uri="{FF2B5EF4-FFF2-40B4-BE49-F238E27FC236}">
                <a16:creationId xmlns:a16="http://schemas.microsoft.com/office/drawing/2014/main" id="{D1358875-7BBF-43C8-9BE6-13E400645BFA}"/>
              </a:ext>
            </a:extLst>
          </p:cNvPr>
          <p:cNvSpPr>
            <a:spLocks noGrp="1"/>
          </p:cNvSpPr>
          <p:nvPr>
            <p:ph type="body" sz="quarter" idx="20" hasCustomPrompt="1"/>
          </p:nvPr>
        </p:nvSpPr>
        <p:spPr>
          <a:xfrm>
            <a:off x="6259521" y="2922293"/>
            <a:ext cx="1883192" cy="441182"/>
          </a:xfrm>
          <a:prstGeom prst="rect">
            <a:avLst/>
          </a:prstGeom>
        </p:spPr>
        <p:txBody>
          <a:bodyPr/>
          <a:lstStyle>
            <a:lvl1pPr marL="0" indent="0" algn="l">
              <a:spcBef>
                <a:spcPts val="0"/>
              </a:spcBef>
              <a:buNone/>
              <a:defRPr sz="1600" b="0">
                <a:solidFill>
                  <a:srgbClr val="434343"/>
                </a:solidFill>
              </a:defRPr>
            </a:lvl1pPr>
          </a:lstStyle>
          <a:p>
            <a:pPr lvl="0"/>
            <a:r>
              <a:rPr lang="en-US" dirty="0"/>
              <a:t>Insert Text</a:t>
            </a:r>
          </a:p>
        </p:txBody>
      </p:sp>
    </p:spTree>
    <p:extLst>
      <p:ext uri="{BB962C8B-B14F-4D97-AF65-F5344CB8AC3E}">
        <p14:creationId xmlns:p14="http://schemas.microsoft.com/office/powerpoint/2010/main" val="250050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8" name="Google Shape;1218;p40">
            <a:extLst>
              <a:ext uri="{FF2B5EF4-FFF2-40B4-BE49-F238E27FC236}">
                <a16:creationId xmlns:a16="http://schemas.microsoft.com/office/drawing/2014/main" id="{0A279C63-81E9-4FF6-8765-75A1FB8CB6A4}"/>
              </a:ext>
            </a:extLst>
          </p:cNvPr>
          <p:cNvSpPr txBox="1">
            <a:spLocks noGrp="1"/>
          </p:cNvSpPr>
          <p:nvPr>
            <p:ph type="title" hasCustomPrompt="1"/>
          </p:nvPr>
        </p:nvSpPr>
        <p:spPr>
          <a:xfrm>
            <a:off x="582300" y="199292"/>
            <a:ext cx="7723500" cy="641600"/>
          </a:xfrm>
          <a:prstGeom prst="rect">
            <a:avLst/>
          </a:prstGeom>
        </p:spPr>
        <p:txBody>
          <a:bodyPr spcFirstLastPara="1" wrap="square" lIns="91425" tIns="91425" rIns="91425" bIns="91425" anchor="ctr" anchorCtr="0">
            <a:noAutofit/>
          </a:bodyPr>
          <a:lstStyle>
            <a:lvl1pPr>
              <a:defRPr>
                <a:solidFill>
                  <a:srgbClr val="222A35"/>
                </a:solidFill>
              </a:defRPr>
            </a:lvl1pPr>
          </a:lstStyle>
          <a:p>
            <a:pPr marL="0" lvl="0" indent="0" algn="l" rtl="0">
              <a:spcBef>
                <a:spcPts val="0"/>
              </a:spcBef>
              <a:spcAft>
                <a:spcPts val="0"/>
              </a:spcAft>
              <a:buNone/>
            </a:pPr>
            <a:r>
              <a:rPr lang="en-US" dirty="0">
                <a:latin typeface="Roboto"/>
                <a:cs typeface="Arial" panose="020B0604020202020204" pitchFamily="34" charset="0"/>
              </a:rPr>
              <a:t>Insert Title Here</a:t>
            </a:r>
            <a:endParaRPr dirty="0">
              <a:latin typeface="Roboto"/>
              <a:cs typeface="Arial" panose="020B0604020202020204" pitchFamily="34" charset="0"/>
            </a:endParaRPr>
          </a:p>
        </p:txBody>
      </p:sp>
      <p:cxnSp>
        <p:nvCxnSpPr>
          <p:cNvPr id="9" name="Google Shape;1219;p40">
            <a:extLst>
              <a:ext uri="{FF2B5EF4-FFF2-40B4-BE49-F238E27FC236}">
                <a16:creationId xmlns:a16="http://schemas.microsoft.com/office/drawing/2014/main" id="{9D697A2E-387B-4204-B32A-E7EA0677C8DD}"/>
              </a:ext>
            </a:extLst>
          </p:cNvPr>
          <p:cNvCxnSpPr>
            <a:stCxn id="11" idx="0"/>
          </p:cNvCxnSpPr>
          <p:nvPr userDrawn="1"/>
        </p:nvCxnSpPr>
        <p:spPr>
          <a:xfrm rot="16200000" flipV="1">
            <a:off x="766488" y="1638196"/>
            <a:ext cx="834800" cy="2367775"/>
          </a:xfrm>
          <a:prstGeom prst="bentConnector2">
            <a:avLst/>
          </a:prstGeom>
          <a:noFill/>
          <a:ln w="19050" cap="flat" cmpd="sng">
            <a:solidFill>
              <a:srgbClr val="A7B6E7"/>
            </a:solidFill>
            <a:prstDash val="solid"/>
            <a:round/>
            <a:headEnd type="triangle" w="med" len="med"/>
            <a:tailEnd type="none" w="med" len="med"/>
          </a:ln>
        </p:spPr>
      </p:cxnSp>
      <p:grpSp>
        <p:nvGrpSpPr>
          <p:cNvPr id="10" name="Google Shape;1221;p40">
            <a:extLst>
              <a:ext uri="{FF2B5EF4-FFF2-40B4-BE49-F238E27FC236}">
                <a16:creationId xmlns:a16="http://schemas.microsoft.com/office/drawing/2014/main" id="{AF3544FC-0170-4101-82AE-3A4BDF4C915C}"/>
              </a:ext>
            </a:extLst>
          </p:cNvPr>
          <p:cNvGrpSpPr/>
          <p:nvPr userDrawn="1"/>
        </p:nvGrpSpPr>
        <p:grpSpPr>
          <a:xfrm>
            <a:off x="1532425" y="3239484"/>
            <a:ext cx="3026400" cy="2224800"/>
            <a:chOff x="1532425" y="2429613"/>
            <a:chExt cx="3026400" cy="1668600"/>
          </a:xfrm>
        </p:grpSpPr>
        <p:sp>
          <p:nvSpPr>
            <p:cNvPr id="11" name="Google Shape;1220;p40">
              <a:extLst>
                <a:ext uri="{FF2B5EF4-FFF2-40B4-BE49-F238E27FC236}">
                  <a16:creationId xmlns:a16="http://schemas.microsoft.com/office/drawing/2014/main" id="{8E0EFEC8-7460-4F24-918D-53D56D33AD17}"/>
                </a:ext>
              </a:extLst>
            </p:cNvPr>
            <p:cNvSpPr/>
            <p:nvPr/>
          </p:nvSpPr>
          <p:spPr>
            <a:xfrm>
              <a:off x="1532425" y="2429613"/>
              <a:ext cx="1670700" cy="1668600"/>
            </a:xfrm>
            <a:prstGeom prst="rect">
              <a:avLst/>
            </a:prstGeom>
            <a:solidFill>
              <a:srgbClr val="5B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22;p40">
              <a:extLst>
                <a:ext uri="{FF2B5EF4-FFF2-40B4-BE49-F238E27FC236}">
                  <a16:creationId xmlns:a16="http://schemas.microsoft.com/office/drawing/2014/main" id="{7D048A68-70F9-4289-A9A7-45D771A44266}"/>
                </a:ext>
              </a:extLst>
            </p:cNvPr>
            <p:cNvCxnSpPr>
              <a:stCxn id="11" idx="1"/>
              <a:endCxn id="16" idx="2"/>
            </p:cNvCxnSpPr>
            <p:nvPr/>
          </p:nvCxnSpPr>
          <p:spPr>
            <a:xfrm>
              <a:off x="1532425" y="3263913"/>
              <a:ext cx="3026400" cy="324000"/>
            </a:xfrm>
            <a:prstGeom prst="bentConnector4">
              <a:avLst>
                <a:gd name="adj1" fmla="val -7868"/>
                <a:gd name="adj2" fmla="val 330995"/>
              </a:avLst>
            </a:prstGeom>
            <a:noFill/>
            <a:ln w="19050" cap="flat" cmpd="sng">
              <a:solidFill>
                <a:schemeClr val="accent1"/>
              </a:solidFill>
              <a:prstDash val="solid"/>
              <a:round/>
              <a:headEnd type="none" w="med" len="med"/>
              <a:tailEnd type="triangle" w="med" len="med"/>
            </a:ln>
          </p:spPr>
        </p:cxnSp>
      </p:grpSp>
      <p:grpSp>
        <p:nvGrpSpPr>
          <p:cNvPr id="15" name="Google Shape;1226;p40">
            <a:extLst>
              <a:ext uri="{FF2B5EF4-FFF2-40B4-BE49-F238E27FC236}">
                <a16:creationId xmlns:a16="http://schemas.microsoft.com/office/drawing/2014/main" id="{6CA0A2AD-CC61-4768-BEDB-02330D788C24}"/>
              </a:ext>
            </a:extLst>
          </p:cNvPr>
          <p:cNvGrpSpPr/>
          <p:nvPr userDrawn="1"/>
        </p:nvGrpSpPr>
        <p:grpSpPr>
          <a:xfrm>
            <a:off x="3723550" y="1880517"/>
            <a:ext cx="3026477" cy="2903200"/>
            <a:chOff x="3723550" y="1410388"/>
            <a:chExt cx="3026477" cy="2177400"/>
          </a:xfrm>
          <a:solidFill>
            <a:srgbClr val="16234E"/>
          </a:solidFill>
        </p:grpSpPr>
        <p:sp>
          <p:nvSpPr>
            <p:cNvPr id="16" name="Google Shape;1223;p40">
              <a:extLst>
                <a:ext uri="{FF2B5EF4-FFF2-40B4-BE49-F238E27FC236}">
                  <a16:creationId xmlns:a16="http://schemas.microsoft.com/office/drawing/2014/main" id="{7CFA2841-043C-460A-AB5A-B18D442D1C93}"/>
                </a:ext>
              </a:extLst>
            </p:cNvPr>
            <p:cNvSpPr/>
            <p:nvPr/>
          </p:nvSpPr>
          <p:spPr>
            <a:xfrm>
              <a:off x="3723551" y="1919188"/>
              <a:ext cx="1670700" cy="1668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227;p40">
              <a:extLst>
                <a:ext uri="{FF2B5EF4-FFF2-40B4-BE49-F238E27FC236}">
                  <a16:creationId xmlns:a16="http://schemas.microsoft.com/office/drawing/2014/main" id="{C92B8020-EB8D-4324-BD0C-9656BCF5AC25}"/>
                </a:ext>
              </a:extLst>
            </p:cNvPr>
            <p:cNvCxnSpPr>
              <a:stCxn id="16" idx="1"/>
              <a:endCxn id="21" idx="0"/>
            </p:cNvCxnSpPr>
            <p:nvPr/>
          </p:nvCxnSpPr>
          <p:spPr>
            <a:xfrm rot="10800000" flipH="1">
              <a:off x="3723550" y="1410388"/>
              <a:ext cx="3026477" cy="1343100"/>
            </a:xfrm>
            <a:prstGeom prst="bentConnector4">
              <a:avLst>
                <a:gd name="adj1" fmla="val -7553"/>
                <a:gd name="adj2" fmla="val 112765"/>
              </a:avLst>
            </a:prstGeom>
            <a:grpFill/>
            <a:ln w="19050" cap="flat" cmpd="sng">
              <a:solidFill>
                <a:srgbClr val="10253F"/>
              </a:solidFill>
              <a:prstDash val="solid"/>
              <a:round/>
              <a:headEnd type="none" w="med" len="med"/>
              <a:tailEnd type="triangle" w="med" len="med"/>
            </a:ln>
          </p:spPr>
        </p:cxnSp>
      </p:grpSp>
      <p:grpSp>
        <p:nvGrpSpPr>
          <p:cNvPr id="20" name="Google Shape;1231;p40">
            <a:extLst>
              <a:ext uri="{FF2B5EF4-FFF2-40B4-BE49-F238E27FC236}">
                <a16:creationId xmlns:a16="http://schemas.microsoft.com/office/drawing/2014/main" id="{0CE71C09-31EB-441E-8830-1679ABE06601}"/>
              </a:ext>
            </a:extLst>
          </p:cNvPr>
          <p:cNvGrpSpPr/>
          <p:nvPr userDrawn="1"/>
        </p:nvGrpSpPr>
        <p:grpSpPr>
          <a:xfrm>
            <a:off x="5914678" y="1880517"/>
            <a:ext cx="3229322" cy="3900000"/>
            <a:chOff x="5914678" y="1410388"/>
            <a:chExt cx="3229322" cy="2925000"/>
          </a:xfrm>
          <a:solidFill>
            <a:srgbClr val="A7B6E7"/>
          </a:solidFill>
        </p:grpSpPr>
        <p:sp>
          <p:nvSpPr>
            <p:cNvPr id="21" name="Google Shape;1228;p40">
              <a:extLst>
                <a:ext uri="{FF2B5EF4-FFF2-40B4-BE49-F238E27FC236}">
                  <a16:creationId xmlns:a16="http://schemas.microsoft.com/office/drawing/2014/main" id="{F68AAA5E-F998-479B-A87B-A05433F0BC04}"/>
                </a:ext>
              </a:extLst>
            </p:cNvPr>
            <p:cNvSpPr/>
            <p:nvPr/>
          </p:nvSpPr>
          <p:spPr>
            <a:xfrm>
              <a:off x="5914678" y="1410388"/>
              <a:ext cx="1670700" cy="1668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1232;p40">
              <a:extLst>
                <a:ext uri="{FF2B5EF4-FFF2-40B4-BE49-F238E27FC236}">
                  <a16:creationId xmlns:a16="http://schemas.microsoft.com/office/drawing/2014/main" id="{51AEEA19-5E16-49F2-AED0-4632747D7D30}"/>
                </a:ext>
              </a:extLst>
            </p:cNvPr>
            <p:cNvCxnSpPr>
              <a:stCxn id="21" idx="2"/>
            </p:cNvCxnSpPr>
            <p:nvPr/>
          </p:nvCxnSpPr>
          <p:spPr>
            <a:xfrm rot="16200000" flipH="1">
              <a:off x="7318814" y="2510202"/>
              <a:ext cx="1256400" cy="2393972"/>
            </a:xfrm>
            <a:prstGeom prst="bentConnector2">
              <a:avLst/>
            </a:prstGeom>
            <a:grpFill/>
            <a:ln w="19050" cap="flat" cmpd="sng">
              <a:solidFill>
                <a:srgbClr val="5B9BD5"/>
              </a:solidFill>
              <a:prstDash val="solid"/>
              <a:round/>
              <a:headEnd type="none" w="med" len="med"/>
              <a:tailEnd type="none" w="med" len="med"/>
            </a:ln>
          </p:spPr>
        </p:cxnSp>
      </p:grpSp>
      <p:pic>
        <p:nvPicPr>
          <p:cNvPr id="25" name="Picture 2" descr="M:\Logos\Stanley College\2020 Logo\Stanley_College_Logo_New-01.png">
            <a:extLst>
              <a:ext uri="{FF2B5EF4-FFF2-40B4-BE49-F238E27FC236}">
                <a16:creationId xmlns:a16="http://schemas.microsoft.com/office/drawing/2014/main" id="{572953B6-DACA-4E35-A64C-99816518DAFB}"/>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9A34D0CA-AC49-4BB3-8BDE-E6108C8D4404}"/>
              </a:ext>
            </a:extLst>
          </p:cNvPr>
          <p:cNvSpPr/>
          <p:nvPr userDrawn="1"/>
        </p:nvSpPr>
        <p:spPr>
          <a:xfrm>
            <a:off x="0" y="-2082"/>
            <a:ext cx="228600" cy="10043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 Placeholder 2">
            <a:extLst>
              <a:ext uri="{FF2B5EF4-FFF2-40B4-BE49-F238E27FC236}">
                <a16:creationId xmlns:a16="http://schemas.microsoft.com/office/drawing/2014/main" id="{E50C8395-3ED1-41C7-8362-1502FA3CAB0B}"/>
              </a:ext>
            </a:extLst>
          </p:cNvPr>
          <p:cNvSpPr>
            <a:spLocks noGrp="1"/>
          </p:cNvSpPr>
          <p:nvPr>
            <p:ph type="body" sz="quarter" idx="14" hasCustomPrompt="1"/>
          </p:nvPr>
        </p:nvSpPr>
        <p:spPr>
          <a:xfrm>
            <a:off x="1736864" y="3828669"/>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INSERT TITLE</a:t>
            </a:r>
          </a:p>
        </p:txBody>
      </p:sp>
      <p:sp>
        <p:nvSpPr>
          <p:cNvPr id="28" name="Text Placeholder 2">
            <a:extLst>
              <a:ext uri="{FF2B5EF4-FFF2-40B4-BE49-F238E27FC236}">
                <a16:creationId xmlns:a16="http://schemas.microsoft.com/office/drawing/2014/main" id="{0E702684-BC38-4F06-936A-E13FCC8DACF4}"/>
              </a:ext>
            </a:extLst>
          </p:cNvPr>
          <p:cNvSpPr>
            <a:spLocks noGrp="1"/>
          </p:cNvSpPr>
          <p:nvPr>
            <p:ph type="body" sz="quarter" idx="15" hasCustomPrompt="1"/>
          </p:nvPr>
        </p:nvSpPr>
        <p:spPr>
          <a:xfrm>
            <a:off x="6110012" y="2574815"/>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INSERT TITLE</a:t>
            </a:r>
          </a:p>
        </p:txBody>
      </p:sp>
      <p:sp>
        <p:nvSpPr>
          <p:cNvPr id="29" name="Text Placeholder 2">
            <a:extLst>
              <a:ext uri="{FF2B5EF4-FFF2-40B4-BE49-F238E27FC236}">
                <a16:creationId xmlns:a16="http://schemas.microsoft.com/office/drawing/2014/main" id="{2DFE57D9-D89D-4FC9-B692-FAAD0E7163AB}"/>
              </a:ext>
            </a:extLst>
          </p:cNvPr>
          <p:cNvSpPr>
            <a:spLocks noGrp="1"/>
          </p:cNvSpPr>
          <p:nvPr>
            <p:ph type="body" sz="quarter" idx="16" hasCustomPrompt="1"/>
          </p:nvPr>
        </p:nvSpPr>
        <p:spPr>
          <a:xfrm>
            <a:off x="3917049" y="3202977"/>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INSERT TITLE</a:t>
            </a:r>
          </a:p>
        </p:txBody>
      </p:sp>
      <p:sp>
        <p:nvSpPr>
          <p:cNvPr id="30" name="Text Placeholder 2">
            <a:extLst>
              <a:ext uri="{FF2B5EF4-FFF2-40B4-BE49-F238E27FC236}">
                <a16:creationId xmlns:a16="http://schemas.microsoft.com/office/drawing/2014/main" id="{546A0949-57DD-4894-BB42-226C0BA22FC9}"/>
              </a:ext>
            </a:extLst>
          </p:cNvPr>
          <p:cNvSpPr>
            <a:spLocks noGrp="1"/>
          </p:cNvSpPr>
          <p:nvPr>
            <p:ph type="body" sz="quarter" idx="17" hasCustomPrompt="1"/>
          </p:nvPr>
        </p:nvSpPr>
        <p:spPr>
          <a:xfrm>
            <a:off x="6084586" y="3001207"/>
            <a:ext cx="1472598" cy="1104108"/>
          </a:xfrm>
          <a:prstGeom prst="rect">
            <a:avLst/>
          </a:prstGeom>
        </p:spPr>
        <p:txBody>
          <a:bodyPr/>
          <a:lstStyle>
            <a:lvl1pPr marL="0" indent="0" algn="l">
              <a:spcBef>
                <a:spcPts val="0"/>
              </a:spcBef>
              <a:buNone/>
              <a:defRPr sz="1200" b="0">
                <a:solidFill>
                  <a:schemeClr val="bg1"/>
                </a:solidFill>
              </a:defRPr>
            </a:lvl1pPr>
          </a:lstStyle>
          <a:p>
            <a:pPr lvl="0"/>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p:txBody>
      </p:sp>
      <p:sp>
        <p:nvSpPr>
          <p:cNvPr id="31" name="Text Placeholder 2">
            <a:extLst>
              <a:ext uri="{FF2B5EF4-FFF2-40B4-BE49-F238E27FC236}">
                <a16:creationId xmlns:a16="http://schemas.microsoft.com/office/drawing/2014/main" id="{20F96927-380A-413B-ACE4-FAA3C0DF6977}"/>
              </a:ext>
            </a:extLst>
          </p:cNvPr>
          <p:cNvSpPr>
            <a:spLocks noGrp="1"/>
          </p:cNvSpPr>
          <p:nvPr>
            <p:ph type="body" sz="quarter" idx="18" hasCustomPrompt="1"/>
          </p:nvPr>
        </p:nvSpPr>
        <p:spPr>
          <a:xfrm>
            <a:off x="1730528" y="4231663"/>
            <a:ext cx="1472598" cy="1104108"/>
          </a:xfrm>
          <a:prstGeom prst="rect">
            <a:avLst/>
          </a:prstGeom>
        </p:spPr>
        <p:txBody>
          <a:bodyPr/>
          <a:lstStyle>
            <a:lvl1pPr marL="0" indent="0" algn="l">
              <a:spcBef>
                <a:spcPts val="0"/>
              </a:spcBef>
              <a:buNone/>
              <a:defRPr sz="1200" b="0">
                <a:solidFill>
                  <a:schemeClr val="bg1"/>
                </a:solidFill>
              </a:defRPr>
            </a:lvl1pPr>
          </a:lstStyle>
          <a:p>
            <a:pPr lvl="0"/>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p:txBody>
      </p:sp>
      <p:sp>
        <p:nvSpPr>
          <p:cNvPr id="32" name="Text Placeholder 2">
            <a:extLst>
              <a:ext uri="{FF2B5EF4-FFF2-40B4-BE49-F238E27FC236}">
                <a16:creationId xmlns:a16="http://schemas.microsoft.com/office/drawing/2014/main" id="{EA442ADA-FF07-4CAF-BBF8-F5A66D299D38}"/>
              </a:ext>
            </a:extLst>
          </p:cNvPr>
          <p:cNvSpPr>
            <a:spLocks noGrp="1"/>
          </p:cNvSpPr>
          <p:nvPr>
            <p:ph type="body" sz="quarter" idx="19" hasCustomPrompt="1"/>
          </p:nvPr>
        </p:nvSpPr>
        <p:spPr>
          <a:xfrm>
            <a:off x="3921654" y="3561097"/>
            <a:ext cx="1472598" cy="1104108"/>
          </a:xfrm>
          <a:prstGeom prst="rect">
            <a:avLst/>
          </a:prstGeom>
        </p:spPr>
        <p:txBody>
          <a:bodyPr/>
          <a:lstStyle>
            <a:lvl1pPr marL="0" indent="0" algn="l">
              <a:spcBef>
                <a:spcPts val="0"/>
              </a:spcBef>
              <a:buNone/>
              <a:defRPr sz="1200" b="0">
                <a:solidFill>
                  <a:schemeClr val="bg1"/>
                </a:solidFill>
              </a:defRPr>
            </a:lvl1pPr>
          </a:lstStyle>
          <a:p>
            <a:pPr lvl="0"/>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p:txBody>
      </p:sp>
    </p:spTree>
    <p:extLst>
      <p:ext uri="{BB962C8B-B14F-4D97-AF65-F5344CB8AC3E}">
        <p14:creationId xmlns:p14="http://schemas.microsoft.com/office/powerpoint/2010/main" val="45806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067010C-4E90-46DD-9570-1B6EA830FC69}"/>
              </a:ext>
            </a:extLst>
          </p:cNvPr>
          <p:cNvSpPr txBox="1">
            <a:spLocks/>
          </p:cNvSpPr>
          <p:nvPr userDrawn="1"/>
        </p:nvSpPr>
        <p:spPr>
          <a:xfrm>
            <a:off x="0" y="6591300"/>
            <a:ext cx="9144000" cy="1905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tx1">
                    <a:lumMod val="85000"/>
                    <a:lumOff val="15000"/>
                  </a:schemeClr>
                </a:solidFill>
                <a:latin typeface="Arial" panose="020B0604020202020204" pitchFamily="34" charset="0"/>
                <a:cs typeface="Arial" panose="020B0604020202020204" pitchFamily="34" charset="0"/>
              </a:rPr>
              <a:t>© Stanley College 2021</a:t>
            </a:r>
          </a:p>
        </p:txBody>
      </p:sp>
    </p:spTree>
    <p:extLst>
      <p:ext uri="{BB962C8B-B14F-4D97-AF65-F5344CB8AC3E}">
        <p14:creationId xmlns:p14="http://schemas.microsoft.com/office/powerpoint/2010/main" val="3309472181"/>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136C0E-2173-4902-A1B6-24336130A331}"/>
              </a:ext>
            </a:extLst>
          </p:cNvPr>
          <p:cNvSpPr>
            <a:spLocks noGrp="1"/>
          </p:cNvSpPr>
          <p:nvPr>
            <p:ph type="body" sz="quarter" idx="10"/>
          </p:nvPr>
        </p:nvSpPr>
        <p:spPr/>
        <p:txBody>
          <a:bodyPr/>
          <a:lstStyle/>
          <a:p>
            <a:r>
              <a:rPr lang="en-AU" dirty="0"/>
              <a:t>Lecture 6 | Week 6</a:t>
            </a:r>
          </a:p>
        </p:txBody>
      </p:sp>
      <p:sp>
        <p:nvSpPr>
          <p:cNvPr id="3" name="Title 2">
            <a:extLst>
              <a:ext uri="{FF2B5EF4-FFF2-40B4-BE49-F238E27FC236}">
                <a16:creationId xmlns:a16="http://schemas.microsoft.com/office/drawing/2014/main" id="{9B09A669-2690-4E62-A5ED-65A7BC4EC4E2}"/>
              </a:ext>
            </a:extLst>
          </p:cNvPr>
          <p:cNvSpPr>
            <a:spLocks noGrp="1"/>
          </p:cNvSpPr>
          <p:nvPr>
            <p:ph type="title"/>
          </p:nvPr>
        </p:nvSpPr>
        <p:spPr/>
        <p:txBody>
          <a:bodyPr/>
          <a:lstStyle/>
          <a:p>
            <a:r>
              <a:rPr lang="en-US" dirty="0"/>
              <a:t>User inputs and While Loops</a:t>
            </a:r>
            <a:endParaRPr lang="en-AU" dirty="0"/>
          </a:p>
        </p:txBody>
      </p:sp>
    </p:spTree>
    <p:extLst>
      <p:ext uri="{BB962C8B-B14F-4D97-AF65-F5344CB8AC3E}">
        <p14:creationId xmlns:p14="http://schemas.microsoft.com/office/powerpoint/2010/main" val="236022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2" y="1694605"/>
            <a:ext cx="7234574" cy="416403"/>
          </a:xfrm>
        </p:spPr>
        <p:txBody>
          <a:bodyPr/>
          <a:lstStyle/>
          <a:p>
            <a:r>
              <a:rPr lang="en-US" sz="2000" dirty="0"/>
              <a:t>use this fact to determine if a number is even or odd</a:t>
            </a:r>
          </a:p>
          <a:p>
            <a:pPr lvl="1"/>
            <a:endParaRPr lang="en-US" sz="11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Numbers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6" name="Rectangle 5">
            <a:extLst>
              <a:ext uri="{FF2B5EF4-FFF2-40B4-BE49-F238E27FC236}">
                <a16:creationId xmlns:a16="http://schemas.microsoft.com/office/drawing/2014/main" id="{82A720BE-EDC1-D8B2-6146-8B33958819AC}"/>
              </a:ext>
            </a:extLst>
          </p:cNvPr>
          <p:cNvSpPr/>
          <p:nvPr/>
        </p:nvSpPr>
        <p:spPr>
          <a:xfrm>
            <a:off x="718943" y="2186560"/>
            <a:ext cx="6450483" cy="361789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000" dirty="0"/>
              <a:t>number = input("Enter a number, and I'll tell you if it's even or odd: ") number = int(number)</a:t>
            </a:r>
          </a:p>
          <a:p>
            <a:endParaRPr lang="en-US" sz="2000" dirty="0"/>
          </a:p>
          <a:p>
            <a:r>
              <a:rPr lang="en-US" sz="2000" dirty="0"/>
              <a:t>if number % 2 == 0:</a:t>
            </a:r>
          </a:p>
          <a:p>
            <a:r>
              <a:rPr lang="en-US" sz="2000" dirty="0"/>
              <a:t>print(f"\</a:t>
            </a:r>
            <a:r>
              <a:rPr lang="en-US" sz="2000" dirty="0" err="1"/>
              <a:t>nThe</a:t>
            </a:r>
            <a:r>
              <a:rPr lang="en-US" sz="2000" dirty="0"/>
              <a:t> number {number} is even.") else:</a:t>
            </a:r>
          </a:p>
          <a:p>
            <a:r>
              <a:rPr lang="en-US" sz="2000" dirty="0"/>
              <a:t>print(f"\</a:t>
            </a:r>
            <a:r>
              <a:rPr lang="en-US" sz="2000" dirty="0" err="1"/>
              <a:t>nThe</a:t>
            </a:r>
            <a:r>
              <a:rPr lang="en-US" sz="2000" dirty="0"/>
              <a:t> number {number} is odd.")</a:t>
            </a:r>
          </a:p>
          <a:p>
            <a:endParaRPr lang="en-US" sz="2000" dirty="0"/>
          </a:p>
          <a:p>
            <a:r>
              <a:rPr lang="en-US" sz="2000" dirty="0"/>
              <a:t>Enter a number, and I'll tell you if it's even or odd: 42</a:t>
            </a:r>
          </a:p>
          <a:p>
            <a:r>
              <a:rPr lang="en-US" sz="2000" dirty="0"/>
              <a:t>The number 42 is even.</a:t>
            </a:r>
          </a:p>
          <a:p>
            <a:endParaRPr lang="en-US" sz="2000" dirty="0"/>
          </a:p>
        </p:txBody>
      </p:sp>
    </p:spTree>
    <p:extLst>
      <p:ext uri="{BB962C8B-B14F-4D97-AF65-F5344CB8AC3E}">
        <p14:creationId xmlns:p14="http://schemas.microsoft.com/office/powerpoint/2010/main" val="211124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2" y="1694605"/>
            <a:ext cx="7532748" cy="616226"/>
          </a:xfrm>
        </p:spPr>
        <p:txBody>
          <a:bodyPr/>
          <a:lstStyle/>
          <a:p>
            <a:r>
              <a:rPr lang="en-US" sz="2000" dirty="0"/>
              <a:t>Use a while loop to count up through a series of numbers </a:t>
            </a:r>
          </a:p>
          <a:p>
            <a:r>
              <a:rPr lang="en-US" sz="2000" dirty="0"/>
              <a:t>For example, the following while loop counts from 1 to 5:</a:t>
            </a:r>
          </a:p>
          <a:p>
            <a:pPr lvl="1"/>
            <a:r>
              <a:rPr lang="en-US" sz="1600" dirty="0"/>
              <a:t>Python repeats the loop as long as the condition </a:t>
            </a:r>
            <a:r>
              <a:rPr lang="en-US" sz="1600" dirty="0" err="1"/>
              <a:t>current_number</a:t>
            </a:r>
            <a:r>
              <a:rPr lang="en-US" sz="1600" dirty="0"/>
              <a:t> &lt;= 5 is true. </a:t>
            </a:r>
          </a:p>
          <a:p>
            <a:pPr lvl="1"/>
            <a:r>
              <a:rPr lang="en-US" sz="1600" dirty="0"/>
              <a:t>Because 1 is less than 5, Python prints 1 and then adds 1, making the current number 2. </a:t>
            </a:r>
          </a:p>
          <a:p>
            <a:pPr lvl="1"/>
            <a:r>
              <a:rPr lang="en-US" sz="1600" dirty="0"/>
              <a:t>Because 2 is less than 5, Python prints 2 and adds 1 again, making the current number 3, and so on. </a:t>
            </a:r>
          </a:p>
          <a:p>
            <a:pPr lvl="1"/>
            <a:r>
              <a:rPr lang="en-US" sz="1600" dirty="0"/>
              <a:t>Once the value of </a:t>
            </a:r>
            <a:r>
              <a:rPr lang="en-US" sz="1600" dirty="0" err="1"/>
              <a:t>current_number</a:t>
            </a:r>
            <a:r>
              <a:rPr lang="en-US" sz="1600" dirty="0"/>
              <a:t> is greater than 5, the loop stops running and the program ends: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US" dirty="0"/>
              <a:t>Control Flow with While Loops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6" name="Rectangle 5">
            <a:extLst>
              <a:ext uri="{FF2B5EF4-FFF2-40B4-BE49-F238E27FC236}">
                <a16:creationId xmlns:a16="http://schemas.microsoft.com/office/drawing/2014/main" id="{82A720BE-EDC1-D8B2-6146-8B33958819AC}"/>
              </a:ext>
            </a:extLst>
          </p:cNvPr>
          <p:cNvSpPr/>
          <p:nvPr/>
        </p:nvSpPr>
        <p:spPr>
          <a:xfrm>
            <a:off x="1630001" y="4697098"/>
            <a:ext cx="3813301" cy="163001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000" dirty="0" err="1"/>
              <a:t>current_number</a:t>
            </a:r>
            <a:r>
              <a:rPr lang="en-US" sz="2000" dirty="0"/>
              <a:t> = 1</a:t>
            </a:r>
          </a:p>
          <a:p>
            <a:r>
              <a:rPr lang="en-US" sz="2000" dirty="0"/>
              <a:t>while </a:t>
            </a:r>
            <a:r>
              <a:rPr lang="en-US" sz="2000" dirty="0" err="1"/>
              <a:t>current_number</a:t>
            </a:r>
            <a:r>
              <a:rPr lang="en-US" sz="2000" dirty="0"/>
              <a:t> &lt;= 5:</a:t>
            </a:r>
          </a:p>
          <a:p>
            <a:r>
              <a:rPr lang="en-US" sz="2000" dirty="0"/>
              <a:t>    print(</a:t>
            </a:r>
            <a:r>
              <a:rPr lang="en-US" sz="2000" dirty="0" err="1"/>
              <a:t>current_number</a:t>
            </a:r>
            <a:r>
              <a:rPr lang="en-US" sz="2000" dirty="0"/>
              <a:t>)</a:t>
            </a:r>
          </a:p>
          <a:p>
            <a:r>
              <a:rPr lang="en-US" sz="2000" dirty="0"/>
              <a:t>    </a:t>
            </a:r>
            <a:r>
              <a:rPr lang="en-US" sz="2000" dirty="0" err="1"/>
              <a:t>current_number</a:t>
            </a:r>
            <a:r>
              <a:rPr lang="en-US" sz="2000" dirty="0"/>
              <a:t> += 1</a:t>
            </a:r>
          </a:p>
        </p:txBody>
      </p:sp>
      <p:sp>
        <p:nvSpPr>
          <p:cNvPr id="5" name="Rectangle 4">
            <a:extLst>
              <a:ext uri="{FF2B5EF4-FFF2-40B4-BE49-F238E27FC236}">
                <a16:creationId xmlns:a16="http://schemas.microsoft.com/office/drawing/2014/main" id="{80916EFE-6D54-FAA5-14DF-D1CB99C09ECA}"/>
              </a:ext>
            </a:extLst>
          </p:cNvPr>
          <p:cNvSpPr/>
          <p:nvPr/>
        </p:nvSpPr>
        <p:spPr>
          <a:xfrm>
            <a:off x="5897217" y="4670593"/>
            <a:ext cx="1146314" cy="168302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000" dirty="0"/>
              <a:t>1</a:t>
            </a:r>
          </a:p>
          <a:p>
            <a:r>
              <a:rPr lang="en-US" sz="2000" dirty="0"/>
              <a:t>2</a:t>
            </a:r>
          </a:p>
          <a:p>
            <a:r>
              <a:rPr lang="en-US" sz="2000" dirty="0"/>
              <a:t>3</a:t>
            </a:r>
          </a:p>
          <a:p>
            <a:r>
              <a:rPr lang="en-US" sz="2000" dirty="0"/>
              <a:t>4</a:t>
            </a:r>
          </a:p>
          <a:p>
            <a:r>
              <a:rPr lang="en-US" sz="2000" dirty="0"/>
              <a:t>5</a:t>
            </a:r>
          </a:p>
        </p:txBody>
      </p:sp>
    </p:spTree>
    <p:extLst>
      <p:ext uri="{BB962C8B-B14F-4D97-AF65-F5344CB8AC3E}">
        <p14:creationId xmlns:p14="http://schemas.microsoft.com/office/powerpoint/2010/main" val="214363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2" y="1694605"/>
            <a:ext cx="7532748" cy="616226"/>
          </a:xfrm>
        </p:spPr>
        <p:txBody>
          <a:bodyPr/>
          <a:lstStyle/>
          <a:p>
            <a:r>
              <a:rPr lang="en-US" sz="2000" dirty="0"/>
              <a:t>A while loop tests an initial condition. </a:t>
            </a:r>
          </a:p>
          <a:p>
            <a:r>
              <a:rPr lang="en-US" sz="2000" dirty="0"/>
              <a:t>If that condition is true, the loop starts executing. </a:t>
            </a:r>
          </a:p>
          <a:p>
            <a:r>
              <a:rPr lang="en-US" sz="2000" dirty="0"/>
              <a:t>Every time the loop finishes, the condition is reevaluated, and as long as it's true, the loop continues to execute. </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US" dirty="0"/>
              <a:t>Quitting Loops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6" name="Rectangle 5">
            <a:extLst>
              <a:ext uri="{FF2B5EF4-FFF2-40B4-BE49-F238E27FC236}">
                <a16:creationId xmlns:a16="http://schemas.microsoft.com/office/drawing/2014/main" id="{82A720BE-EDC1-D8B2-6146-8B33958819AC}"/>
              </a:ext>
            </a:extLst>
          </p:cNvPr>
          <p:cNvSpPr/>
          <p:nvPr/>
        </p:nvSpPr>
        <p:spPr>
          <a:xfrm>
            <a:off x="206522" y="3429000"/>
            <a:ext cx="3743740" cy="276307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prompt = "\</a:t>
            </a:r>
            <a:r>
              <a:rPr lang="en-US" sz="1600" dirty="0" err="1"/>
              <a:t>nTell</a:t>
            </a:r>
            <a:r>
              <a:rPr lang="en-US" sz="1600" dirty="0"/>
              <a:t> me something, and I will repeat it back to you:"</a:t>
            </a:r>
          </a:p>
          <a:p>
            <a:r>
              <a:rPr lang="en-US" sz="1600" dirty="0"/>
              <a:t>prompt += "\</a:t>
            </a:r>
            <a:r>
              <a:rPr lang="en-US" sz="1600" dirty="0" err="1"/>
              <a:t>nEnter</a:t>
            </a:r>
            <a:r>
              <a:rPr lang="en-US" sz="1600" dirty="0"/>
              <a:t> 'quit' to end the program. "</a:t>
            </a:r>
          </a:p>
          <a:p>
            <a:endParaRPr lang="en-US" sz="1600" dirty="0"/>
          </a:p>
          <a:p>
            <a:r>
              <a:rPr lang="en-US" sz="1600" dirty="0"/>
              <a:t>message = ""</a:t>
            </a:r>
          </a:p>
          <a:p>
            <a:r>
              <a:rPr lang="en-US" sz="1600" dirty="0"/>
              <a:t>while message != 'quit':</a:t>
            </a:r>
          </a:p>
          <a:p>
            <a:r>
              <a:rPr lang="en-US" sz="1600" dirty="0"/>
              <a:t>    message = input(prompt)</a:t>
            </a:r>
          </a:p>
          <a:p>
            <a:r>
              <a:rPr lang="en-US" sz="1600" dirty="0"/>
              <a:t>    print(message)</a:t>
            </a:r>
          </a:p>
        </p:txBody>
      </p:sp>
      <p:sp>
        <p:nvSpPr>
          <p:cNvPr id="7" name="Rectangle 6">
            <a:extLst>
              <a:ext uri="{FF2B5EF4-FFF2-40B4-BE49-F238E27FC236}">
                <a16:creationId xmlns:a16="http://schemas.microsoft.com/office/drawing/2014/main" id="{3A262A55-345D-77B9-826F-F9B66E3BC578}"/>
              </a:ext>
            </a:extLst>
          </p:cNvPr>
          <p:cNvSpPr/>
          <p:nvPr/>
        </p:nvSpPr>
        <p:spPr>
          <a:xfrm>
            <a:off x="4572000" y="3159413"/>
            <a:ext cx="3372694" cy="36105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Tell me something, and I will repeat it back to you:</a:t>
            </a:r>
          </a:p>
          <a:p>
            <a:r>
              <a:rPr lang="en-US" sz="1400" dirty="0"/>
              <a:t>Enter 'quit' to end the program. Hello everyone!</a:t>
            </a:r>
          </a:p>
          <a:p>
            <a:r>
              <a:rPr lang="en-US" sz="1400" dirty="0"/>
              <a:t>Hello everyone!</a:t>
            </a:r>
          </a:p>
          <a:p>
            <a:endParaRPr lang="en-US" sz="1400" dirty="0"/>
          </a:p>
          <a:p>
            <a:r>
              <a:rPr lang="en-US" sz="1400" dirty="0"/>
              <a:t>Tell me something, and I will repeat it back to you:</a:t>
            </a:r>
          </a:p>
          <a:p>
            <a:r>
              <a:rPr lang="en-US" sz="1400" dirty="0"/>
              <a:t>Enter 'quit' to end the program. Hello again.</a:t>
            </a:r>
          </a:p>
          <a:p>
            <a:r>
              <a:rPr lang="en-US" sz="1400" dirty="0"/>
              <a:t>Hello again.</a:t>
            </a:r>
          </a:p>
          <a:p>
            <a:endParaRPr lang="en-US" sz="1400" dirty="0"/>
          </a:p>
          <a:p>
            <a:r>
              <a:rPr lang="en-US" sz="1400" dirty="0"/>
              <a:t>Tell me something, and I will repeat it back to you:</a:t>
            </a:r>
          </a:p>
          <a:p>
            <a:r>
              <a:rPr lang="en-US" sz="1400" dirty="0"/>
              <a:t>Enter 'quit' to end the program. quit</a:t>
            </a:r>
          </a:p>
          <a:p>
            <a:r>
              <a:rPr lang="en-US" sz="1400" dirty="0"/>
              <a:t>quit</a:t>
            </a:r>
          </a:p>
        </p:txBody>
      </p:sp>
    </p:spTree>
    <p:extLst>
      <p:ext uri="{BB962C8B-B14F-4D97-AF65-F5344CB8AC3E}">
        <p14:creationId xmlns:p14="http://schemas.microsoft.com/office/powerpoint/2010/main" val="281429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146887" y="1694604"/>
            <a:ext cx="4425113" cy="4204252"/>
          </a:xfrm>
        </p:spPr>
        <p:txBody>
          <a:bodyPr/>
          <a:lstStyle/>
          <a:p>
            <a:r>
              <a:rPr lang="en-US" sz="1800" dirty="0"/>
              <a:t>Use a variable, known as a flag, to control how long your program runs. </a:t>
            </a:r>
          </a:p>
          <a:p>
            <a:r>
              <a:rPr lang="en-US" sz="1800" dirty="0"/>
              <a:t>A flag acts as a signal to the program. When the flag is True, the program continues to run. </a:t>
            </a:r>
          </a:p>
          <a:p>
            <a:r>
              <a:rPr lang="en-US" sz="1800" dirty="0"/>
              <a:t>When the flag becomes False, the program stops.</a:t>
            </a:r>
          </a:p>
          <a:p>
            <a:r>
              <a:rPr lang="en-US" sz="1800" dirty="0"/>
              <a:t>Useful in complicated programs like games, in which there may be many events that should each make the program stop running. </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US" dirty="0"/>
              <a:t>Controlling Loop Execution</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6" name="Rectangle 5">
            <a:extLst>
              <a:ext uri="{FF2B5EF4-FFF2-40B4-BE49-F238E27FC236}">
                <a16:creationId xmlns:a16="http://schemas.microsoft.com/office/drawing/2014/main" id="{82A720BE-EDC1-D8B2-6146-8B33958819AC}"/>
              </a:ext>
            </a:extLst>
          </p:cNvPr>
          <p:cNvSpPr/>
          <p:nvPr/>
        </p:nvSpPr>
        <p:spPr>
          <a:xfrm>
            <a:off x="4784034" y="1694604"/>
            <a:ext cx="3882887" cy="390607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active = True</a:t>
            </a:r>
          </a:p>
          <a:p>
            <a:r>
              <a:rPr lang="en-US" sz="1600" dirty="0"/>
              <a:t>while active:</a:t>
            </a:r>
          </a:p>
          <a:p>
            <a:r>
              <a:rPr lang="en-US" sz="1600" dirty="0"/>
              <a:t>    message = input(prompt)</a:t>
            </a:r>
          </a:p>
          <a:p>
            <a:r>
              <a:rPr lang="en-US" sz="1600" dirty="0"/>
              <a:t>    if message == 'quit':</a:t>
            </a:r>
          </a:p>
          <a:p>
            <a:r>
              <a:rPr lang="en-US" sz="1600" dirty="0"/>
              <a:t>        active = False</a:t>
            </a:r>
          </a:p>
          <a:p>
            <a:r>
              <a:rPr lang="en-US" sz="1600" dirty="0"/>
              <a:t>    else:</a:t>
            </a:r>
          </a:p>
          <a:p>
            <a:r>
              <a:rPr lang="en-US" sz="1600" dirty="0"/>
              <a:t>        print(message)</a:t>
            </a:r>
          </a:p>
          <a:p>
            <a:endParaRPr lang="en-US" sz="1600" dirty="0"/>
          </a:p>
          <a:p>
            <a:r>
              <a:rPr lang="en-US" sz="1600" dirty="0"/>
              <a:t>Tell me something, and I will repeat it back to you: Quit</a:t>
            </a:r>
          </a:p>
          <a:p>
            <a:r>
              <a:rPr lang="en-US" sz="1600" dirty="0"/>
              <a:t>Enter 'quit' to end the program. </a:t>
            </a:r>
          </a:p>
          <a:p>
            <a:r>
              <a:rPr lang="en-US" sz="1600" dirty="0"/>
              <a:t>Goodbye</a:t>
            </a:r>
          </a:p>
          <a:p>
            <a:endParaRPr lang="en-US" sz="1600" dirty="0"/>
          </a:p>
        </p:txBody>
      </p:sp>
    </p:spTree>
    <p:extLst>
      <p:ext uri="{BB962C8B-B14F-4D97-AF65-F5344CB8AC3E}">
        <p14:creationId xmlns:p14="http://schemas.microsoft.com/office/powerpoint/2010/main" val="343969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146887" y="1555456"/>
            <a:ext cx="4425113" cy="2164868"/>
          </a:xfrm>
        </p:spPr>
        <p:txBody>
          <a:bodyPr/>
          <a:lstStyle/>
          <a:p>
            <a:r>
              <a:rPr lang="en-US" sz="1600" dirty="0"/>
              <a:t>Use Break Statement to exit a while loop immediately without running any remaining code in the loop, regardless of the results of any conditional test</a:t>
            </a:r>
          </a:p>
          <a:p>
            <a:r>
              <a:rPr lang="en-US" sz="1600" dirty="0"/>
              <a:t>Directs the flow of your program; you can use it to control which lines of code are executed and which aren't, so the program only executes code that you want, when you want it to. </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US" dirty="0"/>
              <a:t>Using break to Exit a Loop</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6" name="Rectangle 5">
            <a:extLst>
              <a:ext uri="{FF2B5EF4-FFF2-40B4-BE49-F238E27FC236}">
                <a16:creationId xmlns:a16="http://schemas.microsoft.com/office/drawing/2014/main" id="{82A720BE-EDC1-D8B2-6146-8B33958819AC}"/>
              </a:ext>
            </a:extLst>
          </p:cNvPr>
          <p:cNvSpPr/>
          <p:nvPr/>
        </p:nvSpPr>
        <p:spPr>
          <a:xfrm>
            <a:off x="318051" y="3814714"/>
            <a:ext cx="4300332" cy="25576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prompt = "\</a:t>
            </a:r>
            <a:r>
              <a:rPr lang="en-US" sz="1600" dirty="0" err="1"/>
              <a:t>nPlease</a:t>
            </a:r>
            <a:r>
              <a:rPr lang="en-US" sz="1600" dirty="0"/>
              <a:t> enter the name of a city you have visited:" prompt += "\n(Enter 'quit' when you are finished.) "</a:t>
            </a:r>
          </a:p>
          <a:p>
            <a:endParaRPr lang="en-US" sz="1600" dirty="0"/>
          </a:p>
          <a:p>
            <a:r>
              <a:rPr lang="en-US" sz="1600" dirty="0"/>
              <a:t>1 while True:</a:t>
            </a:r>
          </a:p>
          <a:p>
            <a:r>
              <a:rPr lang="en-US" sz="1600" dirty="0"/>
              <a:t>city = input(prompt)</a:t>
            </a:r>
          </a:p>
          <a:p>
            <a:endParaRPr lang="en-US" sz="1600" dirty="0"/>
          </a:p>
          <a:p>
            <a:r>
              <a:rPr lang="en-US" sz="1600" dirty="0"/>
              <a:t>if city == 'quit': break</a:t>
            </a:r>
          </a:p>
          <a:p>
            <a:r>
              <a:rPr lang="en-US" sz="1600" dirty="0"/>
              <a:t>else:</a:t>
            </a:r>
          </a:p>
          <a:p>
            <a:r>
              <a:rPr lang="en-US" sz="1600" dirty="0"/>
              <a:t>print(</a:t>
            </a:r>
            <a:r>
              <a:rPr lang="en-US" sz="1600" dirty="0" err="1"/>
              <a:t>f"I'd</a:t>
            </a:r>
            <a:r>
              <a:rPr lang="en-US" sz="1600" dirty="0"/>
              <a:t> love to go to {</a:t>
            </a:r>
            <a:r>
              <a:rPr lang="en-US" sz="1600" dirty="0" err="1"/>
              <a:t>city.title</a:t>
            </a:r>
            <a:r>
              <a:rPr lang="en-US" sz="1600" dirty="0"/>
              <a:t>()}!")</a:t>
            </a:r>
          </a:p>
        </p:txBody>
      </p:sp>
      <p:sp>
        <p:nvSpPr>
          <p:cNvPr id="5" name="Rectangle 4">
            <a:extLst>
              <a:ext uri="{FF2B5EF4-FFF2-40B4-BE49-F238E27FC236}">
                <a16:creationId xmlns:a16="http://schemas.microsoft.com/office/drawing/2014/main" id="{B92EE03D-082C-F9E5-14B6-E58ED386A4BB}"/>
              </a:ext>
            </a:extLst>
          </p:cNvPr>
          <p:cNvSpPr/>
          <p:nvPr/>
        </p:nvSpPr>
        <p:spPr>
          <a:xfrm>
            <a:off x="5307495" y="2226520"/>
            <a:ext cx="3518454" cy="414649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Please enter the name of a city you have visited:</a:t>
            </a:r>
          </a:p>
          <a:p>
            <a:r>
              <a:rPr lang="en-US" sz="1600" dirty="0"/>
              <a:t>(Enter 'quit' when you are finished.) New York</a:t>
            </a:r>
          </a:p>
          <a:p>
            <a:r>
              <a:rPr lang="en-US" sz="1600" dirty="0"/>
              <a:t>I'd love to go to New York!</a:t>
            </a:r>
          </a:p>
          <a:p>
            <a:endParaRPr lang="en-US" sz="1600" dirty="0"/>
          </a:p>
          <a:p>
            <a:r>
              <a:rPr lang="en-US" sz="1600" dirty="0"/>
              <a:t>Please enter the name of a city you have visited:</a:t>
            </a:r>
          </a:p>
          <a:p>
            <a:r>
              <a:rPr lang="en-US" sz="1600" dirty="0"/>
              <a:t>(Enter 'quit' when you are finished.) San Francisco</a:t>
            </a:r>
          </a:p>
          <a:p>
            <a:r>
              <a:rPr lang="en-US" sz="1600" dirty="0"/>
              <a:t>I'd love to go to San Francisco!</a:t>
            </a:r>
          </a:p>
          <a:p>
            <a:endParaRPr lang="en-US" sz="1600" dirty="0"/>
          </a:p>
          <a:p>
            <a:r>
              <a:rPr lang="en-US" sz="1600" dirty="0"/>
              <a:t>Please enter the name of a city you have visited:</a:t>
            </a:r>
          </a:p>
          <a:p>
            <a:r>
              <a:rPr lang="en-US" sz="1600" dirty="0"/>
              <a:t>(Enter 'quit' when you are finished.) quit</a:t>
            </a:r>
          </a:p>
        </p:txBody>
      </p:sp>
    </p:spTree>
    <p:extLst>
      <p:ext uri="{BB962C8B-B14F-4D97-AF65-F5344CB8AC3E}">
        <p14:creationId xmlns:p14="http://schemas.microsoft.com/office/powerpoint/2010/main" val="239453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146887" y="1555457"/>
            <a:ext cx="7386974" cy="1532300"/>
          </a:xfrm>
        </p:spPr>
        <p:txBody>
          <a:bodyPr/>
          <a:lstStyle/>
          <a:p>
            <a:r>
              <a:rPr lang="en-US" sz="1800" dirty="0"/>
              <a:t>Continue statement returns to the beginning of the loop based on the result of a conditional test. </a:t>
            </a:r>
          </a:p>
          <a:p>
            <a:r>
              <a:rPr lang="en-US" sz="1800" dirty="0"/>
              <a:t>When used in a loop, the continue statement causes the program to immediately jump back to the start of the loop and reevaluate the loop's condition.</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US" dirty="0"/>
              <a:t>Using continue in a Loop</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6" name="Rectangle 5">
            <a:extLst>
              <a:ext uri="{FF2B5EF4-FFF2-40B4-BE49-F238E27FC236}">
                <a16:creationId xmlns:a16="http://schemas.microsoft.com/office/drawing/2014/main" id="{82A720BE-EDC1-D8B2-6146-8B33958819AC}"/>
              </a:ext>
            </a:extLst>
          </p:cNvPr>
          <p:cNvSpPr/>
          <p:nvPr/>
        </p:nvSpPr>
        <p:spPr>
          <a:xfrm>
            <a:off x="801755" y="3319669"/>
            <a:ext cx="4002158" cy="207931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err="1"/>
              <a:t>current_number</a:t>
            </a:r>
            <a:r>
              <a:rPr lang="en-US" sz="1600" dirty="0"/>
              <a:t> = 0</a:t>
            </a:r>
          </a:p>
          <a:p>
            <a:r>
              <a:rPr lang="en-US" sz="1600" dirty="0"/>
              <a:t>while </a:t>
            </a:r>
            <a:r>
              <a:rPr lang="en-US" sz="1600" dirty="0" err="1"/>
              <a:t>current_number</a:t>
            </a:r>
            <a:r>
              <a:rPr lang="en-US" sz="1600" dirty="0"/>
              <a:t> &lt; 10:</a:t>
            </a:r>
          </a:p>
          <a:p>
            <a:r>
              <a:rPr lang="en-US" sz="1600" dirty="0"/>
              <a:t>    </a:t>
            </a:r>
            <a:r>
              <a:rPr lang="en-US" sz="1600" dirty="0" err="1"/>
              <a:t>current_number</a:t>
            </a:r>
            <a:r>
              <a:rPr lang="en-US" sz="1600" dirty="0"/>
              <a:t> += 1</a:t>
            </a:r>
          </a:p>
          <a:p>
            <a:r>
              <a:rPr lang="en-US" sz="1600" dirty="0"/>
              <a:t>    if </a:t>
            </a:r>
            <a:r>
              <a:rPr lang="en-US" sz="1600" dirty="0" err="1"/>
              <a:t>current_number</a:t>
            </a:r>
            <a:r>
              <a:rPr lang="en-US" sz="1600" dirty="0"/>
              <a:t> % 2 == 0:</a:t>
            </a:r>
          </a:p>
          <a:p>
            <a:r>
              <a:rPr lang="en-US" sz="1600" dirty="0"/>
              <a:t>        continue</a:t>
            </a:r>
          </a:p>
          <a:p>
            <a:r>
              <a:rPr lang="en-US" sz="1600" dirty="0"/>
              <a:t>    print(</a:t>
            </a:r>
            <a:r>
              <a:rPr lang="en-US" sz="1600" dirty="0" err="1"/>
              <a:t>current_number</a:t>
            </a:r>
            <a:r>
              <a:rPr lang="en-US" sz="1600" dirty="0"/>
              <a:t>)</a:t>
            </a:r>
          </a:p>
        </p:txBody>
      </p:sp>
      <p:sp>
        <p:nvSpPr>
          <p:cNvPr id="5" name="Rectangle 4">
            <a:extLst>
              <a:ext uri="{FF2B5EF4-FFF2-40B4-BE49-F238E27FC236}">
                <a16:creationId xmlns:a16="http://schemas.microsoft.com/office/drawing/2014/main" id="{B92EE03D-082C-F9E5-14B6-E58ED386A4BB}"/>
              </a:ext>
            </a:extLst>
          </p:cNvPr>
          <p:cNvSpPr/>
          <p:nvPr/>
        </p:nvSpPr>
        <p:spPr>
          <a:xfrm>
            <a:off x="5592417" y="3319668"/>
            <a:ext cx="523462" cy="207931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1</a:t>
            </a:r>
          </a:p>
          <a:p>
            <a:r>
              <a:rPr lang="en-US" sz="1600" dirty="0"/>
              <a:t>3</a:t>
            </a:r>
          </a:p>
          <a:p>
            <a:r>
              <a:rPr lang="en-US" sz="1600" dirty="0"/>
              <a:t>5</a:t>
            </a:r>
          </a:p>
          <a:p>
            <a:r>
              <a:rPr lang="en-US" sz="1600" dirty="0"/>
              <a:t>7</a:t>
            </a:r>
          </a:p>
          <a:p>
            <a:r>
              <a:rPr lang="en-US" sz="1600" dirty="0"/>
              <a:t>9</a:t>
            </a:r>
          </a:p>
        </p:txBody>
      </p:sp>
    </p:spTree>
    <p:extLst>
      <p:ext uri="{BB962C8B-B14F-4D97-AF65-F5344CB8AC3E}">
        <p14:creationId xmlns:p14="http://schemas.microsoft.com/office/powerpoint/2010/main" val="267281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146887" y="1555457"/>
            <a:ext cx="7386974" cy="896195"/>
          </a:xfrm>
        </p:spPr>
        <p:txBody>
          <a:bodyPr/>
          <a:lstStyle/>
          <a:p>
            <a:r>
              <a:rPr lang="en-US" sz="1800" dirty="0"/>
              <a:t>Every while loop needs a way to stop running so it won’t continue to run for- ever. </a:t>
            </a:r>
          </a:p>
          <a:p>
            <a:r>
              <a:rPr lang="en-US" sz="1800" dirty="0"/>
              <a:t>For example, this counting loop should count from 1 to 5:</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US" dirty="0"/>
              <a:t>Avoiding Infinite Loops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6" name="Rectangle 5">
            <a:extLst>
              <a:ext uri="{FF2B5EF4-FFF2-40B4-BE49-F238E27FC236}">
                <a16:creationId xmlns:a16="http://schemas.microsoft.com/office/drawing/2014/main" id="{82A720BE-EDC1-D8B2-6146-8B33958819AC}"/>
              </a:ext>
            </a:extLst>
          </p:cNvPr>
          <p:cNvSpPr/>
          <p:nvPr/>
        </p:nvSpPr>
        <p:spPr>
          <a:xfrm>
            <a:off x="828260" y="2702011"/>
            <a:ext cx="2829340" cy="89619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 x = 1</a:t>
            </a:r>
          </a:p>
          <a:p>
            <a:r>
              <a:rPr lang="en-US" sz="1600" dirty="0"/>
              <a:t>while x &lt;= 5:</a:t>
            </a:r>
          </a:p>
          <a:p>
            <a:r>
              <a:rPr lang="en-US" sz="1600" dirty="0"/>
              <a:t>print(x) x += 1</a:t>
            </a:r>
          </a:p>
        </p:txBody>
      </p:sp>
      <p:sp>
        <p:nvSpPr>
          <p:cNvPr id="5" name="Rectangle 4">
            <a:extLst>
              <a:ext uri="{FF2B5EF4-FFF2-40B4-BE49-F238E27FC236}">
                <a16:creationId xmlns:a16="http://schemas.microsoft.com/office/drawing/2014/main" id="{B92EE03D-082C-F9E5-14B6-E58ED386A4BB}"/>
              </a:ext>
            </a:extLst>
          </p:cNvPr>
          <p:cNvSpPr/>
          <p:nvPr/>
        </p:nvSpPr>
        <p:spPr>
          <a:xfrm>
            <a:off x="1610138" y="4468256"/>
            <a:ext cx="4817167" cy="143223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 This loop runs forever! x = 1</a:t>
            </a:r>
          </a:p>
          <a:p>
            <a:r>
              <a:rPr lang="en-US" sz="1600" dirty="0"/>
              <a:t>while x &lt;= 5:</a:t>
            </a:r>
          </a:p>
          <a:p>
            <a:r>
              <a:rPr lang="en-US" sz="1600" dirty="0"/>
              <a:t>print(x)</a:t>
            </a:r>
          </a:p>
        </p:txBody>
      </p:sp>
      <p:sp>
        <p:nvSpPr>
          <p:cNvPr id="8" name="TextBox 7">
            <a:extLst>
              <a:ext uri="{FF2B5EF4-FFF2-40B4-BE49-F238E27FC236}">
                <a16:creationId xmlns:a16="http://schemas.microsoft.com/office/drawing/2014/main" id="{542ACC3C-C3FF-C0C4-BD30-50E5A85223B6}"/>
              </a:ext>
            </a:extLst>
          </p:cNvPr>
          <p:cNvSpPr txBox="1"/>
          <p:nvPr/>
        </p:nvSpPr>
        <p:spPr>
          <a:xfrm>
            <a:off x="-821635" y="3848565"/>
            <a:ext cx="9084365" cy="369332"/>
          </a:xfrm>
          <a:prstGeom prst="rect">
            <a:avLst/>
          </a:prstGeom>
          <a:noFill/>
        </p:spPr>
        <p:txBody>
          <a:bodyPr wrap="square">
            <a:spAutoFit/>
          </a:bodyPr>
          <a:lstStyle/>
          <a:p>
            <a:pPr marL="1301750" marR="481965" indent="-285750">
              <a:lnSpc>
                <a:spcPct val="100000"/>
              </a:lnSpc>
              <a:spcBef>
                <a:spcPts val="585"/>
              </a:spcBef>
              <a:spcAft>
                <a:spcPts val="0"/>
              </a:spcAft>
              <a:buFont typeface="Arial" panose="020B0604020202020204" pitchFamily="34" charset="0"/>
              <a:buChar char="•"/>
            </a:pPr>
            <a:r>
              <a:rPr lang="en-US" dirty="0"/>
              <a:t>if you accidentally omit the line x += 1, the loop will run forever:</a:t>
            </a:r>
            <a:endParaRPr lang="en-SG" dirty="0"/>
          </a:p>
        </p:txBody>
      </p:sp>
    </p:spTree>
    <p:extLst>
      <p:ext uri="{BB962C8B-B14F-4D97-AF65-F5344CB8AC3E}">
        <p14:creationId xmlns:p14="http://schemas.microsoft.com/office/powerpoint/2010/main" val="2944542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86138" y="1504289"/>
            <a:ext cx="8130210" cy="1680142"/>
          </a:xfrm>
        </p:spPr>
        <p:txBody>
          <a:bodyPr/>
          <a:lstStyle/>
          <a:p>
            <a:r>
              <a:rPr lang="en-US" sz="1600" dirty="0"/>
              <a:t>Using while loops with lists and dictionaries allows you to collect, store, and organize lots of input to examine and report on later</a:t>
            </a:r>
          </a:p>
          <a:p>
            <a:r>
              <a:rPr lang="en-US" sz="1600" dirty="0"/>
              <a:t>Consider a list of newly registered but unverified users of a website. After we verify these users, how can we move them to a separate list of confirmed users? </a:t>
            </a:r>
          </a:p>
          <a:p>
            <a:r>
              <a:rPr lang="en-US" sz="1600" dirty="0"/>
              <a:t>One way would be to use a while loop to pull users from the list of unconfirmed users as we verify them and then add them to a separate list of confirmed users. </a:t>
            </a:r>
          </a:p>
          <a:p>
            <a:endParaRPr lang="en-US" sz="1600" dirty="0"/>
          </a:p>
          <a:p>
            <a:endParaRPr lang="en-US" sz="16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7305"/>
            <a:ext cx="6985095" cy="570326"/>
          </a:xfrm>
        </p:spPr>
        <p:txBody>
          <a:bodyPr/>
          <a:lstStyle/>
          <a:p>
            <a:r>
              <a:rPr lang="en-US" dirty="0"/>
              <a:t>While Loop with Lists and Dictionaries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a:xfrm>
            <a:off x="0" y="1087886"/>
            <a:ext cx="5824330" cy="416403"/>
          </a:xfrm>
        </p:spPr>
        <p:txBody>
          <a:bodyPr/>
          <a:lstStyle/>
          <a:p>
            <a:r>
              <a:rPr lang="en-US" dirty="0"/>
              <a:t>Moving Items from One List to Another</a:t>
            </a:r>
            <a:endParaRPr lang="en-AU" dirty="0"/>
          </a:p>
        </p:txBody>
      </p:sp>
      <p:sp>
        <p:nvSpPr>
          <p:cNvPr id="5" name="Rectangle 4">
            <a:extLst>
              <a:ext uri="{FF2B5EF4-FFF2-40B4-BE49-F238E27FC236}">
                <a16:creationId xmlns:a16="http://schemas.microsoft.com/office/drawing/2014/main" id="{B92EE03D-082C-F9E5-14B6-E58ED386A4BB}"/>
              </a:ext>
            </a:extLst>
          </p:cNvPr>
          <p:cNvSpPr/>
          <p:nvPr/>
        </p:nvSpPr>
        <p:spPr>
          <a:xfrm>
            <a:off x="662608" y="3184431"/>
            <a:ext cx="4499113" cy="357146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 Start with users that need to be verified, # and an empty list to hold confirmed users.</a:t>
            </a:r>
          </a:p>
          <a:p>
            <a:r>
              <a:rPr lang="en-US" sz="1300" dirty="0"/>
              <a:t>1	</a:t>
            </a:r>
            <a:r>
              <a:rPr lang="en-US" sz="1300" dirty="0" err="1"/>
              <a:t>unconfirmed_users</a:t>
            </a:r>
            <a:r>
              <a:rPr lang="en-US" sz="1300" dirty="0"/>
              <a:t> = ['</a:t>
            </a:r>
            <a:r>
              <a:rPr lang="en-US" sz="1300" dirty="0" err="1"/>
              <a:t>alice</a:t>
            </a:r>
            <a:r>
              <a:rPr lang="en-US" sz="1300" dirty="0"/>
              <a:t>', '</a:t>
            </a:r>
            <a:r>
              <a:rPr lang="en-US" sz="1300" dirty="0" err="1"/>
              <a:t>brian</a:t>
            </a:r>
            <a:r>
              <a:rPr lang="en-US" sz="1300" dirty="0"/>
              <a:t>', 'candace'] </a:t>
            </a:r>
            <a:r>
              <a:rPr lang="en-US" sz="1300" dirty="0" err="1"/>
              <a:t>confirmed_users</a:t>
            </a:r>
            <a:r>
              <a:rPr lang="en-US" sz="1300" dirty="0"/>
              <a:t> = []</a:t>
            </a:r>
          </a:p>
          <a:p>
            <a:endParaRPr lang="en-US" sz="1300" dirty="0"/>
          </a:p>
          <a:p>
            <a:r>
              <a:rPr lang="en-US" sz="1300" dirty="0"/>
              <a:t># Verify each user until there are no more unconfirmed users. # Move each verified user into the list of confirmed users.</a:t>
            </a:r>
          </a:p>
          <a:p>
            <a:r>
              <a:rPr lang="en-US" sz="1300" dirty="0"/>
              <a:t>2	while </a:t>
            </a:r>
            <a:r>
              <a:rPr lang="en-US" sz="1300" dirty="0" err="1"/>
              <a:t>unconfirmed_users</a:t>
            </a:r>
            <a:r>
              <a:rPr lang="en-US" sz="1300" dirty="0"/>
              <a:t>:</a:t>
            </a:r>
          </a:p>
          <a:p>
            <a:r>
              <a:rPr lang="en-US" sz="1300" dirty="0" err="1"/>
              <a:t>current_user</a:t>
            </a:r>
            <a:r>
              <a:rPr lang="en-US" sz="1300" dirty="0"/>
              <a:t> = </a:t>
            </a:r>
            <a:r>
              <a:rPr lang="en-US" sz="1300" dirty="0" err="1"/>
              <a:t>unconfirmed_users.pop</a:t>
            </a:r>
            <a:r>
              <a:rPr lang="en-US" sz="1300" dirty="0"/>
              <a:t>()</a:t>
            </a:r>
          </a:p>
          <a:p>
            <a:endParaRPr lang="en-US" sz="1300" dirty="0"/>
          </a:p>
          <a:p>
            <a:r>
              <a:rPr lang="en-US" sz="1300" dirty="0"/>
              <a:t>print(</a:t>
            </a:r>
            <a:r>
              <a:rPr lang="en-US" sz="1300" dirty="0" err="1"/>
              <a:t>f"Verifying</a:t>
            </a:r>
            <a:r>
              <a:rPr lang="en-US" sz="1300" dirty="0"/>
              <a:t> user: {</a:t>
            </a:r>
            <a:r>
              <a:rPr lang="en-US" sz="1300" dirty="0" err="1"/>
              <a:t>current_user.title</a:t>
            </a:r>
            <a:r>
              <a:rPr lang="en-US" sz="1300" dirty="0"/>
              <a:t>()}")</a:t>
            </a:r>
          </a:p>
          <a:p>
            <a:r>
              <a:rPr lang="en-US" sz="1300" dirty="0"/>
              <a:t>4	</a:t>
            </a:r>
            <a:r>
              <a:rPr lang="en-US" sz="1300" dirty="0" err="1"/>
              <a:t>confirmed_users.append</a:t>
            </a:r>
            <a:r>
              <a:rPr lang="en-US" sz="1300" dirty="0"/>
              <a:t>(</a:t>
            </a:r>
            <a:r>
              <a:rPr lang="en-US" sz="1300" dirty="0" err="1"/>
              <a:t>current_user</a:t>
            </a:r>
            <a:r>
              <a:rPr lang="en-US" sz="1300" dirty="0"/>
              <a:t>)</a:t>
            </a:r>
          </a:p>
          <a:p>
            <a:endParaRPr lang="en-US" sz="1300" dirty="0"/>
          </a:p>
          <a:p>
            <a:r>
              <a:rPr lang="en-US" sz="1300" dirty="0"/>
              <a:t># Display all confirmed users.</a:t>
            </a:r>
          </a:p>
          <a:p>
            <a:r>
              <a:rPr lang="en-US" sz="1300" dirty="0"/>
              <a:t>print("\</a:t>
            </a:r>
            <a:r>
              <a:rPr lang="en-US" sz="1300" dirty="0" err="1"/>
              <a:t>nThe</a:t>
            </a:r>
            <a:r>
              <a:rPr lang="en-US" sz="1300" dirty="0"/>
              <a:t> following users have been confirmed:") for </a:t>
            </a:r>
            <a:r>
              <a:rPr lang="en-US" sz="1300" dirty="0" err="1"/>
              <a:t>confirmed_user</a:t>
            </a:r>
            <a:r>
              <a:rPr lang="en-US" sz="1300" dirty="0"/>
              <a:t> in </a:t>
            </a:r>
            <a:r>
              <a:rPr lang="en-US" sz="1300" dirty="0" err="1"/>
              <a:t>confirmed_users</a:t>
            </a:r>
            <a:r>
              <a:rPr lang="en-US" sz="1300" dirty="0"/>
              <a:t>:</a:t>
            </a:r>
          </a:p>
          <a:p>
            <a:r>
              <a:rPr lang="en-US" sz="1300" dirty="0"/>
              <a:t>print(</a:t>
            </a:r>
            <a:r>
              <a:rPr lang="en-US" sz="1300" dirty="0" err="1"/>
              <a:t>confirmed_user.title</a:t>
            </a:r>
            <a:r>
              <a:rPr lang="en-US" sz="1300" dirty="0"/>
              <a:t>())</a:t>
            </a:r>
          </a:p>
        </p:txBody>
      </p:sp>
      <p:sp>
        <p:nvSpPr>
          <p:cNvPr id="7" name="Rectangle 6">
            <a:extLst>
              <a:ext uri="{FF2B5EF4-FFF2-40B4-BE49-F238E27FC236}">
                <a16:creationId xmlns:a16="http://schemas.microsoft.com/office/drawing/2014/main" id="{853DD950-8CFA-B7F1-AE44-3ADA1D50ACC3}"/>
              </a:ext>
            </a:extLst>
          </p:cNvPr>
          <p:cNvSpPr/>
          <p:nvPr/>
        </p:nvSpPr>
        <p:spPr>
          <a:xfrm>
            <a:off x="5494826" y="3750365"/>
            <a:ext cx="3431114" cy="177189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Verifying user: Candace Verifying user: Brian Verifying user: Alice</a:t>
            </a:r>
          </a:p>
          <a:p>
            <a:endParaRPr lang="en-US" sz="1600" dirty="0"/>
          </a:p>
          <a:p>
            <a:r>
              <a:rPr lang="en-US" sz="1600" dirty="0"/>
              <a:t>The following users have been confirmed:</a:t>
            </a:r>
          </a:p>
          <a:p>
            <a:r>
              <a:rPr lang="en-US" sz="1600" dirty="0"/>
              <a:t>Candace Brian Alice</a:t>
            </a:r>
          </a:p>
        </p:txBody>
      </p:sp>
    </p:spTree>
    <p:extLst>
      <p:ext uri="{BB962C8B-B14F-4D97-AF65-F5344CB8AC3E}">
        <p14:creationId xmlns:p14="http://schemas.microsoft.com/office/powerpoint/2010/main" val="345063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86138" y="1504289"/>
            <a:ext cx="6500192" cy="861224"/>
          </a:xfrm>
        </p:spPr>
        <p:txBody>
          <a:bodyPr/>
          <a:lstStyle/>
          <a:p>
            <a:r>
              <a:rPr lang="en-US" sz="1600" dirty="0"/>
              <a:t>You have a list of pets with the value 'cat' repeated several times. </a:t>
            </a:r>
          </a:p>
          <a:p>
            <a:r>
              <a:rPr lang="en-US" sz="1600" dirty="0"/>
              <a:t>To remove all instances of that value, you can run a while loop until 'cat' is no longer in the list</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Removing All Instances of Specific Values from a List</a:t>
            </a:r>
            <a:endParaRPr lang="en-AU" dirty="0"/>
          </a:p>
        </p:txBody>
      </p:sp>
      <p:sp>
        <p:nvSpPr>
          <p:cNvPr id="5" name="Rectangle 4">
            <a:extLst>
              <a:ext uri="{FF2B5EF4-FFF2-40B4-BE49-F238E27FC236}">
                <a16:creationId xmlns:a16="http://schemas.microsoft.com/office/drawing/2014/main" id="{B92EE03D-082C-F9E5-14B6-E58ED386A4BB}"/>
              </a:ext>
            </a:extLst>
          </p:cNvPr>
          <p:cNvSpPr/>
          <p:nvPr/>
        </p:nvSpPr>
        <p:spPr>
          <a:xfrm>
            <a:off x="1172816" y="2784142"/>
            <a:ext cx="4883426" cy="252709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dirty="0"/>
              <a:t>pets = ['dog', 'cat', 'dog', 'goldfish', 'cat', 'rabbit', 'cat'] print(pets)</a:t>
            </a:r>
          </a:p>
          <a:p>
            <a:endParaRPr lang="en-US" dirty="0"/>
          </a:p>
          <a:p>
            <a:r>
              <a:rPr lang="en-US" dirty="0"/>
              <a:t>while 'cat' in pets: </a:t>
            </a:r>
            <a:r>
              <a:rPr lang="en-US" dirty="0" err="1"/>
              <a:t>pets.remove</a:t>
            </a:r>
            <a:r>
              <a:rPr lang="en-US" dirty="0"/>
              <a:t>('cat')</a:t>
            </a:r>
          </a:p>
          <a:p>
            <a:endParaRPr lang="en-US" dirty="0"/>
          </a:p>
          <a:p>
            <a:r>
              <a:rPr lang="en-US" dirty="0"/>
              <a:t>print(pets)</a:t>
            </a:r>
          </a:p>
          <a:p>
            <a:endParaRPr lang="en-US" dirty="0"/>
          </a:p>
          <a:p>
            <a:r>
              <a:rPr lang="en-US" dirty="0"/>
              <a:t>['dog', 'dog', 'goldfish', 'rabbit']</a:t>
            </a:r>
          </a:p>
        </p:txBody>
      </p:sp>
    </p:spTree>
    <p:extLst>
      <p:ext uri="{BB962C8B-B14F-4D97-AF65-F5344CB8AC3E}">
        <p14:creationId xmlns:p14="http://schemas.microsoft.com/office/powerpoint/2010/main" val="138406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178905" y="1583636"/>
            <a:ext cx="4048539" cy="5115338"/>
          </a:xfrm>
        </p:spPr>
        <p:txBody>
          <a:bodyPr/>
          <a:lstStyle/>
          <a:p>
            <a:r>
              <a:rPr lang="en-US" sz="1600" dirty="0"/>
              <a:t>Prompt for as much input as you need in each pass through a while loop.</a:t>
            </a:r>
          </a:p>
          <a:p>
            <a:r>
              <a:rPr lang="en-US" sz="1600" dirty="0"/>
              <a:t>Program first defines an empty dictionary (responses) and sets a flag (</a:t>
            </a:r>
            <a:r>
              <a:rPr lang="en-US" sz="1600" dirty="0" err="1"/>
              <a:t>polling_active</a:t>
            </a:r>
            <a:r>
              <a:rPr lang="en-US" sz="1600" dirty="0"/>
              <a:t>) to indicate that polling is active. </a:t>
            </a:r>
          </a:p>
          <a:p>
            <a:r>
              <a:rPr lang="en-US" sz="1600" dirty="0"/>
              <a:t>As long as </a:t>
            </a:r>
            <a:r>
              <a:rPr lang="en-US" sz="1600" dirty="0" err="1"/>
              <a:t>polling_active</a:t>
            </a:r>
            <a:r>
              <a:rPr lang="en-US" sz="1600" dirty="0"/>
              <a:t> is True, Python will run the code in the while loop.</a:t>
            </a:r>
          </a:p>
          <a:p>
            <a:r>
              <a:rPr lang="en-US" sz="1600" dirty="0"/>
              <a:t>Within the loop, the user is prompted to enter their name and a mountain they’d like to climb </a:t>
            </a:r>
          </a:p>
          <a:p>
            <a:r>
              <a:rPr lang="en-US" sz="1600" dirty="0"/>
              <a:t>Information is stored in the responses dictionary </a:t>
            </a:r>
          </a:p>
          <a:p>
            <a:r>
              <a:rPr lang="en-US" sz="1600" dirty="0"/>
              <a:t>User is asked whether or not to keep the poll running. If they enter yes, the program enters the while loop again. </a:t>
            </a:r>
          </a:p>
          <a:p>
            <a:r>
              <a:rPr lang="en-US" sz="1600" dirty="0"/>
              <a:t>If they enter no, the </a:t>
            </a:r>
            <a:r>
              <a:rPr lang="en-US" sz="1600" dirty="0" err="1"/>
              <a:t>polling_active</a:t>
            </a:r>
            <a:r>
              <a:rPr lang="en-US" sz="1600" dirty="0"/>
              <a:t> flag is set to False, the while loop stops running </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Filling a Dictionary with User Input</a:t>
            </a:r>
            <a:endParaRPr lang="en-AU" dirty="0"/>
          </a:p>
        </p:txBody>
      </p:sp>
      <p:sp>
        <p:nvSpPr>
          <p:cNvPr id="5" name="Rectangle 4">
            <a:extLst>
              <a:ext uri="{FF2B5EF4-FFF2-40B4-BE49-F238E27FC236}">
                <a16:creationId xmlns:a16="http://schemas.microsoft.com/office/drawing/2014/main" id="{B92EE03D-082C-F9E5-14B6-E58ED386A4BB}"/>
              </a:ext>
            </a:extLst>
          </p:cNvPr>
          <p:cNvSpPr/>
          <p:nvPr/>
        </p:nvSpPr>
        <p:spPr>
          <a:xfrm>
            <a:off x="4599704" y="1583636"/>
            <a:ext cx="4048540" cy="500269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responses = {}</a:t>
            </a:r>
          </a:p>
          <a:p>
            <a:r>
              <a:rPr lang="en-US" sz="1400" dirty="0"/>
              <a:t># Set a flag to indicate that polling is active. </a:t>
            </a:r>
            <a:r>
              <a:rPr lang="en-US" sz="1400" dirty="0" err="1"/>
              <a:t>polling_active</a:t>
            </a:r>
            <a:r>
              <a:rPr lang="en-US" sz="1400" dirty="0"/>
              <a:t> = True</a:t>
            </a:r>
          </a:p>
          <a:p>
            <a:r>
              <a:rPr lang="en-US" sz="1400" dirty="0"/>
              <a:t> </a:t>
            </a:r>
          </a:p>
          <a:p>
            <a:r>
              <a:rPr lang="en-US" sz="1400" dirty="0"/>
              <a:t>while </a:t>
            </a:r>
            <a:r>
              <a:rPr lang="en-US" sz="1400" dirty="0" err="1"/>
              <a:t>polling_active</a:t>
            </a:r>
            <a:r>
              <a:rPr lang="en-US" sz="1400" dirty="0"/>
              <a:t>:</a:t>
            </a:r>
          </a:p>
          <a:p>
            <a:r>
              <a:rPr lang="en-US" sz="1400" dirty="0"/>
              <a:t># Prompt for the person's name and response.</a:t>
            </a:r>
          </a:p>
          <a:p>
            <a:r>
              <a:rPr lang="en-US" sz="1400" dirty="0"/>
              <a:t>1	name = input("\</a:t>
            </a:r>
            <a:r>
              <a:rPr lang="en-US" sz="1400" dirty="0" err="1"/>
              <a:t>nWhat</a:t>
            </a:r>
            <a:r>
              <a:rPr lang="en-US" sz="1400" dirty="0"/>
              <a:t> is your name? ")</a:t>
            </a:r>
          </a:p>
          <a:p>
            <a:r>
              <a:rPr lang="en-US" sz="1400" dirty="0"/>
              <a:t>response = input("Which mountain would you like to climb someday? ")</a:t>
            </a:r>
          </a:p>
          <a:p>
            <a:endParaRPr lang="en-US" sz="1400" dirty="0"/>
          </a:p>
          <a:p>
            <a:r>
              <a:rPr lang="en-US" sz="1400" dirty="0"/>
              <a:t># Store the response in the dictionary.</a:t>
            </a:r>
          </a:p>
          <a:p>
            <a:r>
              <a:rPr lang="en-US" sz="1400" dirty="0"/>
              <a:t>2	responses[name] = response</a:t>
            </a:r>
          </a:p>
          <a:p>
            <a:endParaRPr lang="en-US" sz="1400" dirty="0"/>
          </a:p>
          <a:p>
            <a:r>
              <a:rPr lang="en-US" sz="1400" dirty="0"/>
              <a:t># Find out if anyone else is going to take the poll.</a:t>
            </a:r>
          </a:p>
          <a:p>
            <a:r>
              <a:rPr lang="en-US" sz="1400" dirty="0"/>
              <a:t>repeat = input("Would you like to let another person respond? (yes/ no) ") if repeat == 'no':</a:t>
            </a:r>
          </a:p>
          <a:p>
            <a:r>
              <a:rPr lang="en-US" sz="1400" dirty="0" err="1"/>
              <a:t>polling_active</a:t>
            </a:r>
            <a:r>
              <a:rPr lang="en-US" sz="1400" dirty="0"/>
              <a:t> = False</a:t>
            </a:r>
          </a:p>
          <a:p>
            <a:endParaRPr lang="en-US" sz="1400" dirty="0"/>
          </a:p>
          <a:p>
            <a:r>
              <a:rPr lang="en-US" sz="1400" dirty="0"/>
              <a:t># Polling is complete. Show the results. print("\n--- Poll Results ---")</a:t>
            </a:r>
          </a:p>
          <a:p>
            <a:r>
              <a:rPr lang="en-US" sz="1400" dirty="0"/>
              <a:t>4 for name, response in </a:t>
            </a:r>
            <a:r>
              <a:rPr lang="en-US" sz="1400" dirty="0" err="1"/>
              <a:t>responses.items</a:t>
            </a:r>
            <a:r>
              <a:rPr lang="en-US" sz="1400" dirty="0"/>
              <a:t>(): print(f"{name} would like to climb {response}.")</a:t>
            </a:r>
          </a:p>
        </p:txBody>
      </p:sp>
    </p:spTree>
    <p:extLst>
      <p:ext uri="{BB962C8B-B14F-4D97-AF65-F5344CB8AC3E}">
        <p14:creationId xmlns:p14="http://schemas.microsoft.com/office/powerpoint/2010/main" val="34326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680E27-314F-4962-B0C0-8590F1935434}"/>
              </a:ext>
            </a:extLst>
          </p:cNvPr>
          <p:cNvSpPr>
            <a:spLocks noGrp="1"/>
          </p:cNvSpPr>
          <p:nvPr>
            <p:ph type="body" sz="quarter" idx="10"/>
          </p:nvPr>
        </p:nvSpPr>
        <p:spPr>
          <a:xfrm>
            <a:off x="124246" y="4235896"/>
            <a:ext cx="5097111" cy="569675"/>
          </a:xfrm>
        </p:spPr>
        <p:txBody>
          <a:bodyPr/>
          <a:lstStyle/>
          <a:p>
            <a:r>
              <a:rPr lang="en-US" dirty="0"/>
              <a:t>User inputs and While Loops</a:t>
            </a:r>
            <a:endParaRPr lang="en-AU" dirty="0"/>
          </a:p>
        </p:txBody>
      </p:sp>
      <p:sp>
        <p:nvSpPr>
          <p:cNvPr id="3" name="Title 2">
            <a:extLst>
              <a:ext uri="{FF2B5EF4-FFF2-40B4-BE49-F238E27FC236}">
                <a16:creationId xmlns:a16="http://schemas.microsoft.com/office/drawing/2014/main" id="{44246CFB-39EA-4EB0-B239-B7FD99196FE9}"/>
              </a:ext>
            </a:extLst>
          </p:cNvPr>
          <p:cNvSpPr>
            <a:spLocks noGrp="1"/>
          </p:cNvSpPr>
          <p:nvPr>
            <p:ph type="title"/>
          </p:nvPr>
        </p:nvSpPr>
        <p:spPr/>
        <p:txBody>
          <a:bodyPr/>
          <a:lstStyle/>
          <a:p>
            <a:r>
              <a:rPr lang="en-AU" dirty="0"/>
              <a:t>Chapter 7</a:t>
            </a:r>
          </a:p>
        </p:txBody>
      </p:sp>
    </p:spTree>
    <p:extLst>
      <p:ext uri="{BB962C8B-B14F-4D97-AF65-F5344CB8AC3E}">
        <p14:creationId xmlns:p14="http://schemas.microsoft.com/office/powerpoint/2010/main" val="38450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Filling a Dictionary with User Input</a:t>
            </a:r>
            <a:endParaRPr lang="en-AU" dirty="0"/>
          </a:p>
        </p:txBody>
      </p:sp>
      <p:sp>
        <p:nvSpPr>
          <p:cNvPr id="8" name="Rectangle 7">
            <a:extLst>
              <a:ext uri="{FF2B5EF4-FFF2-40B4-BE49-F238E27FC236}">
                <a16:creationId xmlns:a16="http://schemas.microsoft.com/office/drawing/2014/main" id="{868EB3C8-8399-4D4B-7055-58174A527526}"/>
              </a:ext>
            </a:extLst>
          </p:cNvPr>
          <p:cNvSpPr/>
          <p:nvPr/>
        </p:nvSpPr>
        <p:spPr>
          <a:xfrm>
            <a:off x="1000539" y="1941443"/>
            <a:ext cx="5764696" cy="335942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What is your name? Eric</a:t>
            </a:r>
          </a:p>
          <a:p>
            <a:r>
              <a:rPr lang="en-US" sz="1400" dirty="0"/>
              <a:t>Which mountain would you like to climb someday? Denali</a:t>
            </a:r>
          </a:p>
          <a:p>
            <a:r>
              <a:rPr lang="en-US" sz="1400" dirty="0"/>
              <a:t>Would you like to let another person respond? (yes/ no) yes</a:t>
            </a:r>
          </a:p>
          <a:p>
            <a:endParaRPr lang="en-US" sz="1400" dirty="0"/>
          </a:p>
          <a:p>
            <a:r>
              <a:rPr lang="en-US" sz="1400" dirty="0"/>
              <a:t>What is your name? Lynn</a:t>
            </a:r>
          </a:p>
          <a:p>
            <a:r>
              <a:rPr lang="en-US" sz="1400" dirty="0"/>
              <a:t>Which mountain would you like to climb someday? Devil's Thumb</a:t>
            </a:r>
          </a:p>
          <a:p>
            <a:r>
              <a:rPr lang="en-US" sz="1400" dirty="0"/>
              <a:t>Would you like to let another person respond? (yes/ no) no</a:t>
            </a:r>
          </a:p>
          <a:p>
            <a:endParaRPr lang="en-US" sz="1400" dirty="0"/>
          </a:p>
          <a:p>
            <a:r>
              <a:rPr lang="en-US" sz="1400" dirty="0"/>
              <a:t>--- Poll Results ---</a:t>
            </a:r>
          </a:p>
          <a:p>
            <a:r>
              <a:rPr lang="en-US" sz="1400" dirty="0"/>
              <a:t>Eric would like to climb Denali.</a:t>
            </a:r>
          </a:p>
          <a:p>
            <a:r>
              <a:rPr lang="en-US" sz="1400" dirty="0"/>
              <a:t>Lynn would like to climb Devil's Thumb.</a:t>
            </a:r>
          </a:p>
        </p:txBody>
      </p:sp>
    </p:spTree>
    <p:extLst>
      <p:ext uri="{BB962C8B-B14F-4D97-AF65-F5344CB8AC3E}">
        <p14:creationId xmlns:p14="http://schemas.microsoft.com/office/powerpoint/2010/main" val="3442979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Lab Exercise</a:t>
            </a:r>
            <a:endParaRPr lang="en-AU" dirty="0"/>
          </a:p>
        </p:txBody>
      </p:sp>
      <p:sp>
        <p:nvSpPr>
          <p:cNvPr id="2" name="Content Placeholder 1">
            <a:extLst>
              <a:ext uri="{FF2B5EF4-FFF2-40B4-BE49-F238E27FC236}">
                <a16:creationId xmlns:a16="http://schemas.microsoft.com/office/drawing/2014/main" id="{E429C007-ACB8-A494-5164-C7FEAFE8DECD}"/>
              </a:ext>
            </a:extLst>
          </p:cNvPr>
          <p:cNvSpPr>
            <a:spLocks noGrp="1"/>
          </p:cNvSpPr>
          <p:nvPr>
            <p:ph idx="1"/>
          </p:nvPr>
        </p:nvSpPr>
        <p:spPr>
          <a:xfrm>
            <a:off x="284922" y="1603514"/>
            <a:ext cx="7427843" cy="5115338"/>
          </a:xfrm>
        </p:spPr>
        <p:txBody>
          <a:bodyPr/>
          <a:lstStyle/>
          <a:p>
            <a:pPr marL="342900" indent="-342900">
              <a:buFont typeface="+mj-lt"/>
              <a:buAutoNum type="arabicPeriod"/>
            </a:pPr>
            <a:r>
              <a:rPr lang="en-US" sz="1800" dirty="0"/>
              <a:t>Pizza Toppings: Write a loop that prompts the user to enter a series of pizza toppings until they enter a 'quit' value. As they enter each topping, print a message saying you’ll add that topping to their pizza.</a:t>
            </a:r>
          </a:p>
          <a:p>
            <a:pPr marL="342900" indent="-342900">
              <a:buFont typeface="+mj-lt"/>
              <a:buAutoNum type="arabicPeriod"/>
            </a:pPr>
            <a:r>
              <a:rPr lang="en-US" sz="1800" dirty="0"/>
              <a:t>Movie Tickets: A movie theater charges different ticket prices depending on a person’s age. If a person is under the age of 3, the ticket is free; if they are between 3 and 12, the ticket is $10; and if they are over age 12, the ticket is $15. Write a loop in which you ask users their age, and then tell them the cost of their movie ticket.</a:t>
            </a:r>
          </a:p>
          <a:p>
            <a:pPr marL="342900" indent="-342900">
              <a:buFont typeface="+mj-lt"/>
              <a:buAutoNum type="arabicPeriod"/>
            </a:pPr>
            <a:r>
              <a:rPr lang="en-US" sz="1800" dirty="0"/>
              <a:t>Three Exits: Write different versions of either Exercise 7-4 or 7-5 that do each of the following at least once:</a:t>
            </a:r>
          </a:p>
          <a:p>
            <a:pPr marL="800100" lvl="1" indent="-342900">
              <a:buFont typeface="+mj-lt"/>
              <a:buAutoNum type="arabicPeriod"/>
            </a:pPr>
            <a:r>
              <a:rPr lang="en-US" sz="1400" dirty="0"/>
              <a:t>Use a conditional test in the while statement to stop the loop.</a:t>
            </a:r>
          </a:p>
          <a:p>
            <a:pPr marL="800100" lvl="1" indent="-342900">
              <a:buFont typeface="+mj-lt"/>
              <a:buAutoNum type="arabicPeriod"/>
            </a:pPr>
            <a:r>
              <a:rPr lang="en-US" sz="1400" dirty="0"/>
              <a:t>Use an active variable to control how long the loop runs.</a:t>
            </a:r>
          </a:p>
          <a:p>
            <a:pPr marL="800100" lvl="1" indent="-342900">
              <a:buFont typeface="+mj-lt"/>
              <a:buAutoNum type="arabicPeriod"/>
            </a:pPr>
            <a:r>
              <a:rPr lang="en-US" sz="1400" dirty="0"/>
              <a:t>Use a break statement to exit the loop when the user enters a 'quit' value.</a:t>
            </a:r>
          </a:p>
          <a:p>
            <a:pPr marL="342900" indent="-342900">
              <a:buFont typeface="+mj-lt"/>
              <a:buAutoNum type="arabicPeriod"/>
            </a:pPr>
            <a:r>
              <a:rPr lang="en-US" sz="1800" dirty="0"/>
              <a:t>Infinity: Write a loop that never ends, and run it. (To end the loop, press CTRL-C or close the window displaying the output.)</a:t>
            </a:r>
          </a:p>
        </p:txBody>
      </p:sp>
    </p:spTree>
    <p:extLst>
      <p:ext uri="{BB962C8B-B14F-4D97-AF65-F5344CB8AC3E}">
        <p14:creationId xmlns:p14="http://schemas.microsoft.com/office/powerpoint/2010/main" val="157619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Lab Exercise</a:t>
            </a:r>
            <a:endParaRPr lang="en-AU" dirty="0"/>
          </a:p>
        </p:txBody>
      </p:sp>
      <p:sp>
        <p:nvSpPr>
          <p:cNvPr id="2" name="Content Placeholder 1">
            <a:extLst>
              <a:ext uri="{FF2B5EF4-FFF2-40B4-BE49-F238E27FC236}">
                <a16:creationId xmlns:a16="http://schemas.microsoft.com/office/drawing/2014/main" id="{E429C007-ACB8-A494-5164-C7FEAFE8DECD}"/>
              </a:ext>
            </a:extLst>
          </p:cNvPr>
          <p:cNvSpPr>
            <a:spLocks noGrp="1"/>
          </p:cNvSpPr>
          <p:nvPr>
            <p:ph idx="1"/>
          </p:nvPr>
        </p:nvSpPr>
        <p:spPr>
          <a:xfrm>
            <a:off x="192157" y="1643269"/>
            <a:ext cx="8295859" cy="4353339"/>
          </a:xfrm>
        </p:spPr>
        <p:txBody>
          <a:bodyPr/>
          <a:lstStyle/>
          <a:p>
            <a:pPr marL="342900" indent="-342900">
              <a:buFont typeface="+mj-lt"/>
              <a:buAutoNum type="arabicPeriod"/>
            </a:pPr>
            <a:r>
              <a:rPr lang="en-US" sz="1800" dirty="0"/>
              <a:t>Deli: Make a list called </a:t>
            </a:r>
            <a:r>
              <a:rPr lang="en-US" sz="1800" dirty="0" err="1"/>
              <a:t>sandwich_orders</a:t>
            </a:r>
            <a:r>
              <a:rPr lang="en-US" sz="1800" dirty="0"/>
              <a:t> and fill it with the names of various sandwiches. Then make an empty list called </a:t>
            </a:r>
            <a:r>
              <a:rPr lang="en-US" sz="1800" dirty="0" err="1"/>
              <a:t>finished_sandwiches</a:t>
            </a:r>
            <a:r>
              <a:rPr lang="en-US" sz="1800" dirty="0"/>
              <a:t>. </a:t>
            </a:r>
          </a:p>
          <a:p>
            <a:pPr marL="800100" lvl="1" indent="-342900">
              <a:buFont typeface="+mj-lt"/>
              <a:buAutoNum type="romanUcPeriod"/>
            </a:pPr>
            <a:r>
              <a:rPr lang="en-US" sz="1400" dirty="0"/>
              <a:t>Loop through the list of sandwich orders and print a message for each order, such as I made your tuna sandwich. As each sandwich is made, move it to the list of finished sandwiches. </a:t>
            </a:r>
          </a:p>
          <a:p>
            <a:pPr marL="800100" lvl="1" indent="-342900">
              <a:buFont typeface="+mj-lt"/>
              <a:buAutoNum type="romanUcPeriod"/>
            </a:pPr>
            <a:r>
              <a:rPr lang="en-US" sz="1400" dirty="0"/>
              <a:t>After all the sandwiches have been made, print a message listing each sandwich that was made.</a:t>
            </a:r>
          </a:p>
          <a:p>
            <a:pPr marL="342900" indent="-342900">
              <a:buFont typeface="+mj-lt"/>
              <a:buAutoNum type="arabicPeriod"/>
            </a:pPr>
            <a:r>
              <a:rPr lang="en-US" sz="1800" dirty="0"/>
              <a:t>No Pastrami: Using the list </a:t>
            </a:r>
            <a:r>
              <a:rPr lang="en-US" sz="1800" dirty="0" err="1"/>
              <a:t>sandwich_orders</a:t>
            </a:r>
            <a:r>
              <a:rPr lang="en-US" sz="1800" dirty="0"/>
              <a:t> from Exercise 7-8, make sure the sandwich 'pastrami' appears in the list at least three times. </a:t>
            </a:r>
          </a:p>
          <a:p>
            <a:pPr marL="742950" lvl="1" indent="-285750">
              <a:buFont typeface="+mj-lt"/>
              <a:buAutoNum type="romanUcPeriod"/>
            </a:pPr>
            <a:r>
              <a:rPr lang="en-US" sz="1400" dirty="0"/>
              <a:t>Add code near the beginning of your program to print a message saying the deli has run out of pastrami, and then use a while loop to remove all occurrences of 'pastrami' from </a:t>
            </a:r>
            <a:r>
              <a:rPr lang="en-US" sz="1400" dirty="0" err="1"/>
              <a:t>sandwich_orders</a:t>
            </a:r>
            <a:r>
              <a:rPr lang="en-US" sz="1400" dirty="0"/>
              <a:t>. </a:t>
            </a:r>
          </a:p>
          <a:p>
            <a:pPr marL="742950" lvl="1" indent="-285750">
              <a:buFont typeface="+mj-lt"/>
              <a:buAutoNum type="romanUcPeriod"/>
            </a:pPr>
            <a:r>
              <a:rPr lang="en-US" sz="1400" dirty="0"/>
              <a:t>Make sure no pastrami sandwiches end up in </a:t>
            </a:r>
            <a:r>
              <a:rPr lang="en-US" sz="1400" dirty="0" err="1"/>
              <a:t>finished_sandwiches</a:t>
            </a:r>
            <a:r>
              <a:rPr lang="en-US" sz="1400" dirty="0"/>
              <a:t>.</a:t>
            </a:r>
          </a:p>
          <a:p>
            <a:pPr marL="342900" indent="-342900">
              <a:buFont typeface="+mj-lt"/>
              <a:buAutoNum type="arabicPeriod"/>
            </a:pPr>
            <a:r>
              <a:rPr lang="en-US" sz="1800" dirty="0"/>
              <a:t>Dream Vacation: Write a program that polls users about their dream vacation. </a:t>
            </a:r>
          </a:p>
          <a:p>
            <a:pPr marL="800100" lvl="1" indent="-342900">
              <a:buFont typeface="+mj-lt"/>
              <a:buAutoNum type="romanUcPeriod"/>
            </a:pPr>
            <a:r>
              <a:rPr lang="en-US" sz="1400" dirty="0"/>
              <a:t>Write a prompt similar to If you could visit one place in the world, where would you go? </a:t>
            </a:r>
          </a:p>
          <a:p>
            <a:pPr marL="800100" lvl="1" indent="-342900">
              <a:buFont typeface="+mj-lt"/>
              <a:buAutoNum type="romanUcPeriod"/>
            </a:pPr>
            <a:r>
              <a:rPr lang="en-US" sz="1400" dirty="0"/>
              <a:t>Include a block of code that prints the results of the poll.</a:t>
            </a:r>
          </a:p>
        </p:txBody>
      </p:sp>
    </p:spTree>
    <p:extLst>
      <p:ext uri="{BB962C8B-B14F-4D97-AF65-F5344CB8AC3E}">
        <p14:creationId xmlns:p14="http://schemas.microsoft.com/office/powerpoint/2010/main" val="32517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p:txBody>
          <a:bodyPr/>
          <a:lstStyle/>
          <a:p>
            <a:r>
              <a:rPr lang="en-US" dirty="0"/>
              <a:t>Accepting User Input</a:t>
            </a:r>
          </a:p>
          <a:p>
            <a:r>
              <a:rPr lang="en-US" dirty="0"/>
              <a:t>Working with Text and Numerical Input</a:t>
            </a:r>
          </a:p>
          <a:p>
            <a:r>
              <a:rPr lang="en-US" dirty="0"/>
              <a:t>Control Flow with While Loops</a:t>
            </a:r>
          </a:p>
          <a:p>
            <a:r>
              <a:rPr lang="en-US" dirty="0"/>
              <a:t>Flags and Loop Control</a:t>
            </a:r>
          </a:p>
          <a:p>
            <a:r>
              <a:rPr lang="en-US" dirty="0"/>
              <a:t>Using Break and Continue</a:t>
            </a:r>
          </a:p>
          <a:p>
            <a:r>
              <a:rPr lang="en-US" dirty="0"/>
              <a:t>Avoiding Infinite Loops</a:t>
            </a:r>
          </a:p>
          <a:p>
            <a:r>
              <a:rPr lang="en-US" dirty="0"/>
              <a:t>Working with Lists</a:t>
            </a:r>
          </a:p>
          <a:p>
            <a:r>
              <a:rPr lang="en-US" dirty="0"/>
              <a:t>Using Dictionaries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Topics Covered</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5214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1" y="1992779"/>
            <a:ext cx="8188731" cy="1061848"/>
          </a:xfrm>
        </p:spPr>
        <p:txBody>
          <a:bodyPr/>
          <a:lstStyle/>
          <a:p>
            <a:r>
              <a:rPr lang="en-US" sz="2000" dirty="0"/>
              <a:t>Using the input() Function</a:t>
            </a:r>
          </a:p>
          <a:p>
            <a:pPr lvl="1"/>
            <a:r>
              <a:rPr lang="en-US" sz="1800" dirty="0"/>
              <a:t>The input() function, pauses the program to collect user input.</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Accepting User Input</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a:p>
        </p:txBody>
      </p:sp>
      <p:sp>
        <p:nvSpPr>
          <p:cNvPr id="5" name="Rectangle 4">
            <a:extLst>
              <a:ext uri="{FF2B5EF4-FFF2-40B4-BE49-F238E27FC236}">
                <a16:creationId xmlns:a16="http://schemas.microsoft.com/office/drawing/2014/main" id="{0D5C05A7-A86D-B64F-02FD-CAFB9E2113E1}"/>
              </a:ext>
            </a:extLst>
          </p:cNvPr>
          <p:cNvSpPr/>
          <p:nvPr/>
        </p:nvSpPr>
        <p:spPr>
          <a:xfrm>
            <a:off x="506352" y="3001617"/>
            <a:ext cx="7888900" cy="294576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dirty="0"/>
              <a:t>##sks the user to enter some text, then displays that message back to the user:</a:t>
            </a:r>
          </a:p>
          <a:p>
            <a:endParaRPr lang="en-US" dirty="0"/>
          </a:p>
          <a:p>
            <a:r>
              <a:rPr lang="en-US" dirty="0"/>
              <a:t>message = input("Tell me something, and I will repeat it back to you: ")</a:t>
            </a:r>
          </a:p>
          <a:p>
            <a:r>
              <a:rPr lang="en-US" dirty="0"/>
              <a:t>print(message)</a:t>
            </a:r>
          </a:p>
          <a:p>
            <a:endParaRPr lang="en-US" dirty="0"/>
          </a:p>
          <a:p>
            <a:r>
              <a:rPr lang="en-US" dirty="0"/>
              <a:t>Tell me something, and I will repeat it back to you: Hello everyone!</a:t>
            </a:r>
          </a:p>
          <a:p>
            <a:r>
              <a:rPr lang="en-US" dirty="0"/>
              <a:t>Hello everyone!</a:t>
            </a:r>
          </a:p>
          <a:p>
            <a:endParaRPr lang="en-US" dirty="0"/>
          </a:p>
        </p:txBody>
      </p:sp>
    </p:spTree>
    <p:extLst>
      <p:ext uri="{BB962C8B-B14F-4D97-AF65-F5344CB8AC3E}">
        <p14:creationId xmlns:p14="http://schemas.microsoft.com/office/powerpoint/2010/main" val="10137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1" y="1694605"/>
            <a:ext cx="8188731" cy="1061848"/>
          </a:xfrm>
        </p:spPr>
        <p:txBody>
          <a:bodyPr/>
          <a:lstStyle/>
          <a:p>
            <a:r>
              <a:rPr lang="en-US" sz="2000" dirty="0"/>
              <a:t>Include a clear, easy-to-follow prompt that tells the user exactly what kind of information you're looking for</a:t>
            </a:r>
          </a:p>
          <a:p>
            <a:r>
              <a:rPr lang="en-US" sz="2000" dirty="0"/>
              <a:t>Any statement that tells the user what to enter should work.</a:t>
            </a:r>
            <a:endParaRPr lang="en-US" sz="18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Writing Clear Prompts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a:p>
        </p:txBody>
      </p:sp>
      <p:sp>
        <p:nvSpPr>
          <p:cNvPr id="5" name="Rectangle 4">
            <a:extLst>
              <a:ext uri="{FF2B5EF4-FFF2-40B4-BE49-F238E27FC236}">
                <a16:creationId xmlns:a16="http://schemas.microsoft.com/office/drawing/2014/main" id="{0D5C05A7-A86D-B64F-02FD-CAFB9E2113E1}"/>
              </a:ext>
            </a:extLst>
          </p:cNvPr>
          <p:cNvSpPr/>
          <p:nvPr/>
        </p:nvSpPr>
        <p:spPr>
          <a:xfrm>
            <a:off x="696295" y="2968487"/>
            <a:ext cx="7209182" cy="305178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dirty="0"/>
              <a:t>##Add a space at the end of your prompts (after the colon in the preceding example) to separate the prompt from the user's response and to make it clear to your user where to enter their text.</a:t>
            </a:r>
          </a:p>
          <a:p>
            <a:endParaRPr lang="en-US" dirty="0"/>
          </a:p>
          <a:p>
            <a:r>
              <a:rPr lang="en-US" dirty="0"/>
              <a:t>name = input("Please enter your name: ")</a:t>
            </a:r>
          </a:p>
          <a:p>
            <a:r>
              <a:rPr lang="en-US" dirty="0"/>
              <a:t>print(f"\</a:t>
            </a:r>
            <a:r>
              <a:rPr lang="en-US" dirty="0" err="1"/>
              <a:t>nHello</a:t>
            </a:r>
            <a:r>
              <a:rPr lang="en-US" dirty="0"/>
              <a:t>, {name}!")</a:t>
            </a:r>
          </a:p>
          <a:p>
            <a:endParaRPr lang="en-US" dirty="0"/>
          </a:p>
          <a:p>
            <a:r>
              <a:rPr lang="en-US" dirty="0"/>
              <a:t>Please enter your name: Alice</a:t>
            </a:r>
          </a:p>
          <a:p>
            <a:endParaRPr lang="en-US" dirty="0"/>
          </a:p>
          <a:p>
            <a:r>
              <a:rPr lang="en-US" dirty="0"/>
              <a:t>Hello, Alice!</a:t>
            </a:r>
          </a:p>
          <a:p>
            <a:endParaRPr lang="en-US" dirty="0"/>
          </a:p>
        </p:txBody>
      </p:sp>
    </p:spTree>
    <p:extLst>
      <p:ext uri="{BB962C8B-B14F-4D97-AF65-F5344CB8AC3E}">
        <p14:creationId xmlns:p14="http://schemas.microsoft.com/office/powerpoint/2010/main" val="6524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1" y="1694605"/>
            <a:ext cx="8188731" cy="1061848"/>
          </a:xfrm>
        </p:spPr>
        <p:txBody>
          <a:bodyPr/>
          <a:lstStyle/>
          <a:p>
            <a:r>
              <a:rPr lang="en-US" sz="2000" dirty="0"/>
              <a:t>When you use the input() function, Python interprets everything the user enters as a string. </a:t>
            </a:r>
          </a:p>
          <a:p>
            <a:pPr lvl="1"/>
            <a:r>
              <a:rPr lang="en-US" sz="1600" dirty="0"/>
              <a:t>Consider the following interpreter session, which asks for the user's age</a:t>
            </a:r>
            <a:endParaRPr lang="en-US" sz="14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Using int()</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a:p>
        </p:txBody>
      </p:sp>
      <p:sp>
        <p:nvSpPr>
          <p:cNvPr id="5" name="Rectangle 4">
            <a:extLst>
              <a:ext uri="{FF2B5EF4-FFF2-40B4-BE49-F238E27FC236}">
                <a16:creationId xmlns:a16="http://schemas.microsoft.com/office/drawing/2014/main" id="{0D5C05A7-A86D-B64F-02FD-CAFB9E2113E1}"/>
              </a:ext>
            </a:extLst>
          </p:cNvPr>
          <p:cNvSpPr/>
          <p:nvPr/>
        </p:nvSpPr>
        <p:spPr>
          <a:xfrm>
            <a:off x="1160629" y="2657062"/>
            <a:ext cx="2622868" cy="144448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&gt;&gt;&gt; age = input("How old are you? ")</a:t>
            </a:r>
          </a:p>
          <a:p>
            <a:r>
              <a:rPr lang="en-US" sz="1400" dirty="0"/>
              <a:t>How old are you? 21</a:t>
            </a:r>
          </a:p>
          <a:p>
            <a:r>
              <a:rPr lang="en-US" sz="1400" dirty="0"/>
              <a:t>&gt;&gt;&gt; age</a:t>
            </a:r>
          </a:p>
          <a:p>
            <a:r>
              <a:rPr lang="en-US" sz="1400" dirty="0"/>
              <a:t>'21'</a:t>
            </a:r>
          </a:p>
        </p:txBody>
      </p:sp>
      <p:sp>
        <p:nvSpPr>
          <p:cNvPr id="7" name="TextBox 6">
            <a:extLst>
              <a:ext uri="{FF2B5EF4-FFF2-40B4-BE49-F238E27FC236}">
                <a16:creationId xmlns:a16="http://schemas.microsoft.com/office/drawing/2014/main" id="{F908CA0B-D569-9B05-1AD9-23DD539AF1B6}"/>
              </a:ext>
            </a:extLst>
          </p:cNvPr>
          <p:cNvSpPr txBox="1"/>
          <p:nvPr/>
        </p:nvSpPr>
        <p:spPr>
          <a:xfrm>
            <a:off x="364435" y="4463840"/>
            <a:ext cx="4827104" cy="1200329"/>
          </a:xfrm>
          <a:prstGeom prst="rect">
            <a:avLst/>
          </a:prstGeom>
          <a:noFill/>
        </p:spPr>
        <p:txBody>
          <a:bodyPr wrap="square">
            <a:spAutoFit/>
          </a:bodyPr>
          <a:lstStyle/>
          <a:p>
            <a:r>
              <a:rPr lang="en-US" dirty="0"/>
              <a:t>Returns '21’, but it is the string representation of the numerical value entered. </a:t>
            </a:r>
          </a:p>
          <a:p>
            <a:r>
              <a:rPr lang="en-US" dirty="0"/>
              <a:t>If you try to use the input as a number, we get an error</a:t>
            </a:r>
            <a:endParaRPr lang="en-SG" dirty="0"/>
          </a:p>
        </p:txBody>
      </p:sp>
      <p:sp>
        <p:nvSpPr>
          <p:cNvPr id="8" name="Rectangle 7">
            <a:extLst>
              <a:ext uri="{FF2B5EF4-FFF2-40B4-BE49-F238E27FC236}">
                <a16:creationId xmlns:a16="http://schemas.microsoft.com/office/drawing/2014/main" id="{62D7DA5C-E215-A149-C6A6-299DFC3102E3}"/>
              </a:ext>
            </a:extLst>
          </p:cNvPr>
          <p:cNvSpPr/>
          <p:nvPr/>
        </p:nvSpPr>
        <p:spPr>
          <a:xfrm>
            <a:off x="5360505" y="4101548"/>
            <a:ext cx="3664226" cy="24516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&gt;&gt;&gt; age = input("How old are you? ")</a:t>
            </a:r>
          </a:p>
          <a:p>
            <a:r>
              <a:rPr lang="en-US" sz="1600" dirty="0"/>
              <a:t>How old are you? 21</a:t>
            </a:r>
          </a:p>
          <a:p>
            <a:r>
              <a:rPr lang="en-US" sz="1600" dirty="0"/>
              <a:t>&gt;&gt;&gt; age &gt;= 18</a:t>
            </a:r>
          </a:p>
          <a:p>
            <a:r>
              <a:rPr lang="en-US" sz="1600" dirty="0"/>
              <a:t>Traceback (most recent call last):</a:t>
            </a:r>
          </a:p>
          <a:p>
            <a:r>
              <a:rPr lang="en-US" sz="1600" dirty="0"/>
              <a:t>File "&lt;stdin&gt;", line 1, in &lt;module&gt;</a:t>
            </a:r>
          </a:p>
          <a:p>
            <a:r>
              <a:rPr lang="en-US" sz="1600" dirty="0" err="1"/>
              <a:t>TypeError</a:t>
            </a:r>
            <a:r>
              <a:rPr lang="en-US" sz="1600" dirty="0"/>
              <a:t>: '&gt;=' not supported between instances of 'str' and 'int'</a:t>
            </a:r>
          </a:p>
        </p:txBody>
      </p:sp>
    </p:spTree>
    <p:extLst>
      <p:ext uri="{BB962C8B-B14F-4D97-AF65-F5344CB8AC3E}">
        <p14:creationId xmlns:p14="http://schemas.microsoft.com/office/powerpoint/2010/main" val="347668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1" y="1694605"/>
            <a:ext cx="8188731" cy="1061848"/>
          </a:xfrm>
        </p:spPr>
        <p:txBody>
          <a:bodyPr/>
          <a:lstStyle/>
          <a:p>
            <a:r>
              <a:rPr lang="en-US" sz="2000" dirty="0"/>
              <a:t>Resolve this issue by using the int() function, which converts the input string to a numerical value. </a:t>
            </a:r>
          </a:p>
          <a:p>
            <a:r>
              <a:rPr lang="en-US" sz="2000" dirty="0"/>
              <a:t>This allows the comparison to run successfully:</a:t>
            </a:r>
            <a:endParaRPr lang="en-US" sz="14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Using int()</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5" name="Rectangle 4">
            <a:extLst>
              <a:ext uri="{FF2B5EF4-FFF2-40B4-BE49-F238E27FC236}">
                <a16:creationId xmlns:a16="http://schemas.microsoft.com/office/drawing/2014/main" id="{0D5C05A7-A86D-B64F-02FD-CAFB9E2113E1}"/>
              </a:ext>
            </a:extLst>
          </p:cNvPr>
          <p:cNvSpPr/>
          <p:nvPr/>
        </p:nvSpPr>
        <p:spPr>
          <a:xfrm>
            <a:off x="1904691" y="2933924"/>
            <a:ext cx="5077049" cy="274463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000" dirty="0"/>
              <a:t>&gt;&gt;&gt; age = input("How old are you? ")</a:t>
            </a:r>
          </a:p>
          <a:p>
            <a:r>
              <a:rPr lang="en-US" sz="2000" dirty="0"/>
              <a:t>How old are you? 21</a:t>
            </a:r>
          </a:p>
          <a:p>
            <a:r>
              <a:rPr lang="en-US" sz="2000" dirty="0"/>
              <a:t>1 &gt;&gt;&gt; age = int(age)</a:t>
            </a:r>
          </a:p>
          <a:p>
            <a:r>
              <a:rPr lang="en-US" sz="2000" dirty="0"/>
              <a:t>&gt;&gt;&gt; age &gt;= 18</a:t>
            </a:r>
          </a:p>
          <a:p>
            <a:r>
              <a:rPr lang="en-US" sz="2000" dirty="0"/>
              <a:t>True</a:t>
            </a:r>
          </a:p>
        </p:txBody>
      </p:sp>
    </p:spTree>
    <p:extLst>
      <p:ext uri="{BB962C8B-B14F-4D97-AF65-F5344CB8AC3E}">
        <p14:creationId xmlns:p14="http://schemas.microsoft.com/office/powerpoint/2010/main" val="270860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1" y="1694605"/>
            <a:ext cx="8188731" cy="1061848"/>
          </a:xfrm>
        </p:spPr>
        <p:txBody>
          <a:bodyPr/>
          <a:lstStyle/>
          <a:p>
            <a:r>
              <a:rPr lang="en-US" sz="2000" dirty="0"/>
              <a:t>How do you use the int() function in an actual program? </a:t>
            </a:r>
          </a:p>
          <a:p>
            <a:r>
              <a:rPr lang="en-US" sz="2000" dirty="0"/>
              <a:t>Consider a program that determines whether people are tall enough to ride a roller coaster:</a:t>
            </a:r>
            <a:endParaRPr lang="en-US" sz="14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Using int()</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5" name="Rectangle 4">
            <a:extLst>
              <a:ext uri="{FF2B5EF4-FFF2-40B4-BE49-F238E27FC236}">
                <a16:creationId xmlns:a16="http://schemas.microsoft.com/office/drawing/2014/main" id="{0D5C05A7-A86D-B64F-02FD-CAFB9E2113E1}"/>
              </a:ext>
            </a:extLst>
          </p:cNvPr>
          <p:cNvSpPr/>
          <p:nvPr/>
        </p:nvSpPr>
        <p:spPr>
          <a:xfrm>
            <a:off x="451130" y="2935357"/>
            <a:ext cx="7361027" cy="361121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000" dirty="0"/>
              <a:t>height = input("How tall are you, in inches? ") height = int(height)</a:t>
            </a:r>
          </a:p>
          <a:p>
            <a:endParaRPr lang="en-US" sz="2000" dirty="0"/>
          </a:p>
          <a:p>
            <a:r>
              <a:rPr lang="en-US" sz="2000" dirty="0"/>
              <a:t>if height &gt;= 48:</a:t>
            </a:r>
          </a:p>
          <a:p>
            <a:r>
              <a:rPr lang="en-US" sz="2000" dirty="0"/>
              <a:t>print("\</a:t>
            </a:r>
            <a:r>
              <a:rPr lang="en-US" sz="2000" dirty="0" err="1"/>
              <a:t>nYou're</a:t>
            </a:r>
            <a:r>
              <a:rPr lang="en-US" sz="2000" dirty="0"/>
              <a:t> tall enough to ride!") else:</a:t>
            </a:r>
          </a:p>
          <a:p>
            <a:r>
              <a:rPr lang="en-US" sz="2000" dirty="0"/>
              <a:t>print("\</a:t>
            </a:r>
            <a:r>
              <a:rPr lang="en-US" sz="2000" dirty="0" err="1"/>
              <a:t>nYou'll</a:t>
            </a:r>
            <a:r>
              <a:rPr lang="en-US" sz="2000" dirty="0"/>
              <a:t> be able to ride when you're a little older.")</a:t>
            </a:r>
          </a:p>
          <a:p>
            <a:endParaRPr lang="en-US" sz="2000" dirty="0"/>
          </a:p>
          <a:p>
            <a:r>
              <a:rPr lang="en-US" sz="2000" dirty="0"/>
              <a:t>How tall are you, in inches? 71</a:t>
            </a:r>
          </a:p>
          <a:p>
            <a:endParaRPr lang="en-US" sz="2000" dirty="0"/>
          </a:p>
          <a:p>
            <a:r>
              <a:rPr lang="en-US" sz="2000" dirty="0"/>
              <a:t>You're tall enough to ride!</a:t>
            </a:r>
          </a:p>
          <a:p>
            <a:endParaRPr lang="en-US" sz="2000" dirty="0"/>
          </a:p>
        </p:txBody>
      </p:sp>
    </p:spTree>
    <p:extLst>
      <p:ext uri="{BB962C8B-B14F-4D97-AF65-F5344CB8AC3E}">
        <p14:creationId xmlns:p14="http://schemas.microsoft.com/office/powerpoint/2010/main" val="211914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2" y="1694605"/>
            <a:ext cx="4869061" cy="4341760"/>
          </a:xfrm>
        </p:spPr>
        <p:txBody>
          <a:bodyPr/>
          <a:lstStyle/>
          <a:p>
            <a:r>
              <a:rPr lang="en-US" sz="2000" dirty="0"/>
              <a:t>A useful tool for working with numerical information is the modulo operator (%), </a:t>
            </a:r>
          </a:p>
          <a:p>
            <a:pPr lvl="1"/>
            <a:r>
              <a:rPr lang="en-US" sz="1600" dirty="0"/>
              <a:t>divides one number by another number and returns the remainder:</a:t>
            </a:r>
          </a:p>
          <a:p>
            <a:pPr lvl="1"/>
            <a:r>
              <a:rPr lang="en-US" sz="1600" dirty="0"/>
              <a:t>modulo operator doesn’t tell you how many times one number fits into another; it only tells you what the remainder is.</a:t>
            </a:r>
          </a:p>
          <a:p>
            <a:pPr lvl="1"/>
            <a:r>
              <a:rPr lang="en-US" sz="1600" dirty="0"/>
              <a:t>When one number is divisible by another number, the remainder is 0, so the modulo operator always returns 0. </a:t>
            </a:r>
          </a:p>
          <a:p>
            <a:pPr lvl="1"/>
            <a:r>
              <a:rPr lang="en-US" sz="1600" dirty="0"/>
              <a:t> use this fact to determine if a number is even or odd</a:t>
            </a:r>
          </a:p>
          <a:p>
            <a:pPr lvl="1"/>
            <a:endParaRPr lang="en-US" sz="10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Working with Numbers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5" name="Rectangle 4">
            <a:extLst>
              <a:ext uri="{FF2B5EF4-FFF2-40B4-BE49-F238E27FC236}">
                <a16:creationId xmlns:a16="http://schemas.microsoft.com/office/drawing/2014/main" id="{0D5C05A7-A86D-B64F-02FD-CAFB9E2113E1}"/>
              </a:ext>
            </a:extLst>
          </p:cNvPr>
          <p:cNvSpPr/>
          <p:nvPr/>
        </p:nvSpPr>
        <p:spPr>
          <a:xfrm>
            <a:off x="5524479" y="1851991"/>
            <a:ext cx="1903366" cy="315401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000" dirty="0"/>
              <a:t>&gt;&gt;&gt; 4 % 3</a:t>
            </a:r>
          </a:p>
          <a:p>
            <a:r>
              <a:rPr lang="en-US" sz="2000" dirty="0"/>
              <a:t>1</a:t>
            </a:r>
          </a:p>
          <a:p>
            <a:r>
              <a:rPr lang="en-US" sz="2000" dirty="0"/>
              <a:t>&gt;&gt;&gt; 5 % 3</a:t>
            </a:r>
          </a:p>
          <a:p>
            <a:r>
              <a:rPr lang="en-US" sz="2000" dirty="0"/>
              <a:t>2</a:t>
            </a:r>
          </a:p>
          <a:p>
            <a:r>
              <a:rPr lang="en-US" sz="2000" dirty="0"/>
              <a:t>&gt;&gt;&gt; 6 % 3</a:t>
            </a:r>
          </a:p>
          <a:p>
            <a:r>
              <a:rPr lang="en-US" sz="2000" dirty="0"/>
              <a:t>0</a:t>
            </a:r>
          </a:p>
          <a:p>
            <a:r>
              <a:rPr lang="en-US" sz="2000" dirty="0"/>
              <a:t>&gt;&gt;&gt; 7 % 3</a:t>
            </a:r>
          </a:p>
          <a:p>
            <a:r>
              <a:rPr lang="en-US" sz="2000" dirty="0"/>
              <a:t>1</a:t>
            </a:r>
          </a:p>
        </p:txBody>
      </p:sp>
    </p:spTree>
    <p:extLst>
      <p:ext uri="{BB962C8B-B14F-4D97-AF65-F5344CB8AC3E}">
        <p14:creationId xmlns:p14="http://schemas.microsoft.com/office/powerpoint/2010/main" val="2759418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Roboto Bk"/>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9594A9-D45A-404D-9033-AD7CE01A26D8}" vid="{1B7DD106-BE14-4AF8-B623-C546648E96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956267e-7d50-46d0-9b27-8f911a5b38ff}" enabled="1" method="Standard" siteId="{6c637512-c417-4e78-9d62-b61258e4b619}" contentBits="0" removed="0"/>
</clbl:labelList>
</file>

<file path=docProps/app.xml><?xml version="1.0" encoding="utf-8"?>
<Properties xmlns="http://schemas.openxmlformats.org/officeDocument/2006/extended-properties" xmlns:vt="http://schemas.openxmlformats.org/officeDocument/2006/docPropsVTypes">
  <Template>HE ppt</Template>
  <TotalTime>150</TotalTime>
  <Words>2724</Words>
  <Application>Microsoft Office PowerPoint</Application>
  <PresentationFormat>On-screen Show (4:3)</PresentationFormat>
  <Paragraphs>279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Fira Sans Extra Condensed Medium</vt:lpstr>
      <vt:lpstr>Roboto Bk</vt:lpstr>
      <vt:lpstr>Arial</vt:lpstr>
      <vt:lpstr>Calibri</vt:lpstr>
      <vt:lpstr>Roboto</vt:lpstr>
      <vt:lpstr>Office Theme</vt:lpstr>
      <vt:lpstr>User inputs and While Loops</vt:lpstr>
      <vt:lpstr>Chapter 7</vt:lpstr>
      <vt:lpstr>Topics Covered</vt:lpstr>
      <vt:lpstr>Accepting User Input</vt:lpstr>
      <vt:lpstr>Writing Clear Prompts</vt:lpstr>
      <vt:lpstr>Using int()</vt:lpstr>
      <vt:lpstr>Using int()</vt:lpstr>
      <vt:lpstr>Using int()</vt:lpstr>
      <vt:lpstr>Working with Numbers</vt:lpstr>
      <vt:lpstr>Working with Numbers</vt:lpstr>
      <vt:lpstr>Control Flow with While Loops</vt:lpstr>
      <vt:lpstr>Quitting Loops</vt:lpstr>
      <vt:lpstr>Controlling Loop Execution</vt:lpstr>
      <vt:lpstr>Using break to Exit a Loop</vt:lpstr>
      <vt:lpstr>Using continue in a Loop</vt:lpstr>
      <vt:lpstr>Avoiding Infinite Loops</vt:lpstr>
      <vt:lpstr>While Loop with Lists and Dictionaries</vt:lpstr>
      <vt:lpstr>Removing All Instances of Specific Values from a List</vt:lpstr>
      <vt:lpstr>Filling a Dictionary with User Input</vt:lpstr>
      <vt:lpstr>Filling a Dictionary with User Input</vt:lpstr>
      <vt:lpstr>Lab Exercise</vt:lpstr>
      <vt:lpstr>Lab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Jerabel</dc:creator>
  <cp:lastModifiedBy>Lam, Sean</cp:lastModifiedBy>
  <cp:revision>23</cp:revision>
  <dcterms:created xsi:type="dcterms:W3CDTF">2021-02-08T04:03:30Z</dcterms:created>
  <dcterms:modified xsi:type="dcterms:W3CDTF">2023-12-26T14:37:34Z</dcterms:modified>
</cp:coreProperties>
</file>