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434343"/>
    <a:srgbClr val="10253F"/>
    <a:srgbClr val="A7B6E7"/>
    <a:srgbClr val="222A35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764FF3-FEDD-4122-9599-C40D1D7D28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84BFF-AF1D-43C6-B708-191B69ED8F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128E2-23C0-48B4-B551-CBCFC83811F2}" type="datetimeFigureOut">
              <a:rPr lang="en-AU" smtClean="0"/>
              <a:t>15/01/2024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CF70E-CEC6-45D4-8D00-6BBDD3B0AF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63393-035D-4541-8B1D-C0559CD828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E7B0-24A7-476F-BB12-9DB7C00DBF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425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099C7-D3E8-48CE-A2A5-8918A9FCFD65}" type="datetimeFigureOut">
              <a:rPr lang="en-AU" smtClean="0"/>
              <a:t>15/01/2024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557CF-55A9-40BF-830D-7B9D21C564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996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2417F3-E946-4134-9474-37CCDE9556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42" y="1"/>
            <a:ext cx="9143999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72F200-1517-4323-9CC0-0FA1B3D82FC3}"/>
              </a:ext>
            </a:extLst>
          </p:cNvPr>
          <p:cNvSpPr/>
          <p:nvPr userDrawn="1"/>
        </p:nvSpPr>
        <p:spPr>
          <a:xfrm>
            <a:off x="0" y="5283207"/>
            <a:ext cx="9144000" cy="1308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CE722D6-0B3A-4C8C-92CE-F8ADC3584771}"/>
              </a:ext>
            </a:extLst>
          </p:cNvPr>
          <p:cNvSpPr txBox="1">
            <a:spLocks/>
          </p:cNvSpPr>
          <p:nvPr userDrawn="1"/>
        </p:nvSpPr>
        <p:spPr>
          <a:xfrm>
            <a:off x="0" y="5680577"/>
            <a:ext cx="9144000" cy="759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endParaRPr lang="en-US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D2C5196-C1E7-4CE9-B3B8-11C7EBF23CB9}"/>
              </a:ext>
            </a:extLst>
          </p:cNvPr>
          <p:cNvSpPr txBox="1">
            <a:spLocks/>
          </p:cNvSpPr>
          <p:nvPr userDrawn="1"/>
        </p:nvSpPr>
        <p:spPr>
          <a:xfrm>
            <a:off x="0" y="6591300"/>
            <a:ext cx="91440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Stanley College 2021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C411AA-04AF-452C-B6C9-3EDF1D6FB0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4442" y="6000747"/>
            <a:ext cx="4210682" cy="5905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algn="l" defTabSz="914400" rtl="0" eaLnBrk="1" latinLnBrk="0" hangingPunct="1"/>
            <a:r>
              <a:rPr lang="en-US" sz="2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+mn-ea"/>
                <a:cs typeface="Arial" panose="020B0604020202020204" pitchFamily="34" charset="0"/>
              </a:rPr>
              <a:t>Lecture | Week x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31A1606-F0F7-4A69-80D7-36AA3B890F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4442" y="5283206"/>
            <a:ext cx="7886700" cy="6707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tx1"/>
                </a:solidFill>
                <a:latin typeface="Roboto"/>
                <a:cs typeface="Arial" panose="020B0604020202020204" pitchFamily="34" charset="0"/>
              </a:rPr>
              <a:t>Unit Code: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744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5">
            <a:extLst>
              <a:ext uri="{FF2B5EF4-FFF2-40B4-BE49-F238E27FC236}">
                <a16:creationId xmlns:a16="http://schemas.microsoft.com/office/drawing/2014/main" id="{C22DB5BB-B30E-4D05-A840-F25455E9519B}"/>
              </a:ext>
            </a:extLst>
          </p:cNvPr>
          <p:cNvSpPr/>
          <p:nvPr userDrawn="1"/>
        </p:nvSpPr>
        <p:spPr>
          <a:xfrm>
            <a:off x="0" y="1757571"/>
            <a:ext cx="5867400" cy="3048000"/>
          </a:xfrm>
          <a:custGeom>
            <a:avLst/>
            <a:gdLst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867400 w 5867400"/>
              <a:gd name="connsiteY2" fmla="*/ 1524000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355772 w 5867400"/>
              <a:gd name="connsiteY2" fmla="*/ 1915885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312229 w 5867400"/>
              <a:gd name="connsiteY2" fmla="*/ 1948542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312229 w 5867400"/>
              <a:gd name="connsiteY2" fmla="*/ 1948542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083629 w 5867400"/>
              <a:gd name="connsiteY2" fmla="*/ 2144485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867400 w 5867400"/>
              <a:gd name="connsiteY2" fmla="*/ 3048000 h 3048000"/>
              <a:gd name="connsiteX3" fmla="*/ 0 w 5867400"/>
              <a:gd name="connsiteY3" fmla="*/ 3048000 h 3048000"/>
              <a:gd name="connsiteX4" fmla="*/ 0 w 5867400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3048000">
                <a:moveTo>
                  <a:pt x="0" y="0"/>
                </a:moveTo>
                <a:lnTo>
                  <a:pt x="3254828" y="10886"/>
                </a:lnTo>
                <a:lnTo>
                  <a:pt x="5867400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16234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2CF5851-E0F4-4307-BFC4-8F92FCC0FB53}"/>
              </a:ext>
            </a:extLst>
          </p:cNvPr>
          <p:cNvSpPr/>
          <p:nvPr userDrawn="1"/>
        </p:nvSpPr>
        <p:spPr>
          <a:xfrm>
            <a:off x="2286000" y="1311260"/>
            <a:ext cx="947057" cy="457200"/>
          </a:xfrm>
          <a:prstGeom prst="triangl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5">
            <a:extLst>
              <a:ext uri="{FF2B5EF4-FFF2-40B4-BE49-F238E27FC236}">
                <a16:creationId xmlns:a16="http://schemas.microsoft.com/office/drawing/2014/main" id="{0740E96A-D3C7-4CC2-A588-D49D2C7FF191}"/>
              </a:ext>
            </a:extLst>
          </p:cNvPr>
          <p:cNvSpPr/>
          <p:nvPr userDrawn="1"/>
        </p:nvSpPr>
        <p:spPr>
          <a:xfrm rot="10800000">
            <a:off x="4868778" y="1768461"/>
            <a:ext cx="4275221" cy="3048000"/>
          </a:xfrm>
          <a:custGeom>
            <a:avLst/>
            <a:gdLst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867400 w 5867400"/>
              <a:gd name="connsiteY2" fmla="*/ 1524000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355772 w 5867400"/>
              <a:gd name="connsiteY2" fmla="*/ 1915885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312229 w 5867400"/>
              <a:gd name="connsiteY2" fmla="*/ 1948542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312229 w 5867400"/>
              <a:gd name="connsiteY2" fmla="*/ 1948542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083629 w 5867400"/>
              <a:gd name="connsiteY2" fmla="*/ 2144485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867400 w 5867400"/>
              <a:gd name="connsiteY2" fmla="*/ 3048000 h 3048000"/>
              <a:gd name="connsiteX3" fmla="*/ 0 w 5867400"/>
              <a:gd name="connsiteY3" fmla="*/ 3048000 h 3048000"/>
              <a:gd name="connsiteX4" fmla="*/ 0 w 5867400"/>
              <a:gd name="connsiteY4" fmla="*/ 0 h 3048000"/>
              <a:gd name="connsiteX0" fmla="*/ 0 w 5867400"/>
              <a:gd name="connsiteY0" fmla="*/ 0 h 3048000"/>
              <a:gd name="connsiteX1" fmla="*/ 2461533 w 5867400"/>
              <a:gd name="connsiteY1" fmla="*/ 32658 h 3048000"/>
              <a:gd name="connsiteX2" fmla="*/ 5867400 w 5867400"/>
              <a:gd name="connsiteY2" fmla="*/ 3048000 h 3048000"/>
              <a:gd name="connsiteX3" fmla="*/ 0 w 5867400"/>
              <a:gd name="connsiteY3" fmla="*/ 3048000 h 3048000"/>
              <a:gd name="connsiteX4" fmla="*/ 0 w 5867400"/>
              <a:gd name="connsiteY4" fmla="*/ 0 h 3048000"/>
              <a:gd name="connsiteX0" fmla="*/ 0 w 5867400"/>
              <a:gd name="connsiteY0" fmla="*/ 0 h 3048000"/>
              <a:gd name="connsiteX1" fmla="*/ 2281918 w 5867400"/>
              <a:gd name="connsiteY1" fmla="*/ 97972 h 3048000"/>
              <a:gd name="connsiteX2" fmla="*/ 5867400 w 5867400"/>
              <a:gd name="connsiteY2" fmla="*/ 3048000 h 3048000"/>
              <a:gd name="connsiteX3" fmla="*/ 0 w 5867400"/>
              <a:gd name="connsiteY3" fmla="*/ 3048000 h 3048000"/>
              <a:gd name="connsiteX4" fmla="*/ 0 w 5867400"/>
              <a:gd name="connsiteY4" fmla="*/ 0 h 3048000"/>
              <a:gd name="connsiteX0" fmla="*/ 0 w 5867400"/>
              <a:gd name="connsiteY0" fmla="*/ 0 h 3048000"/>
              <a:gd name="connsiteX1" fmla="*/ 2296887 w 5867400"/>
              <a:gd name="connsiteY1" fmla="*/ 32657 h 3048000"/>
              <a:gd name="connsiteX2" fmla="*/ 5867400 w 5867400"/>
              <a:gd name="connsiteY2" fmla="*/ 3048000 h 3048000"/>
              <a:gd name="connsiteX3" fmla="*/ 0 w 5867400"/>
              <a:gd name="connsiteY3" fmla="*/ 3048000 h 3048000"/>
              <a:gd name="connsiteX4" fmla="*/ 0 w 5867400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3048000">
                <a:moveTo>
                  <a:pt x="0" y="0"/>
                </a:moveTo>
                <a:lnTo>
                  <a:pt x="2296887" y="32657"/>
                </a:lnTo>
                <a:lnTo>
                  <a:pt x="5867400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162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5">
            <a:extLst>
              <a:ext uri="{FF2B5EF4-FFF2-40B4-BE49-F238E27FC236}">
                <a16:creationId xmlns:a16="http://schemas.microsoft.com/office/drawing/2014/main" id="{7488080A-98C8-4976-92D0-120CED1E4B74}"/>
              </a:ext>
            </a:extLst>
          </p:cNvPr>
          <p:cNvSpPr/>
          <p:nvPr userDrawn="1"/>
        </p:nvSpPr>
        <p:spPr>
          <a:xfrm>
            <a:off x="-1" y="4816461"/>
            <a:ext cx="3716410" cy="1889139"/>
          </a:xfrm>
          <a:custGeom>
            <a:avLst/>
            <a:gdLst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867400 w 5867400"/>
              <a:gd name="connsiteY2" fmla="*/ 1524000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355772 w 5867400"/>
              <a:gd name="connsiteY2" fmla="*/ 1915885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312229 w 5867400"/>
              <a:gd name="connsiteY2" fmla="*/ 1948542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312229 w 5867400"/>
              <a:gd name="connsiteY2" fmla="*/ 1948542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083629 w 5867400"/>
              <a:gd name="connsiteY2" fmla="*/ 2144485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867400 w 5867400"/>
              <a:gd name="connsiteY2" fmla="*/ 3048000 h 3048000"/>
              <a:gd name="connsiteX3" fmla="*/ 0 w 5867400"/>
              <a:gd name="connsiteY3" fmla="*/ 3048000 h 3048000"/>
              <a:gd name="connsiteX4" fmla="*/ 0 w 5867400"/>
              <a:gd name="connsiteY4" fmla="*/ 0 h 3048000"/>
              <a:gd name="connsiteX0" fmla="*/ 0 w 5867400"/>
              <a:gd name="connsiteY0" fmla="*/ 12029 h 3060029"/>
              <a:gd name="connsiteX1" fmla="*/ 5640474 w 5867400"/>
              <a:gd name="connsiteY1" fmla="*/ 0 h 3060029"/>
              <a:gd name="connsiteX2" fmla="*/ 5867400 w 5867400"/>
              <a:gd name="connsiteY2" fmla="*/ 3060029 h 3060029"/>
              <a:gd name="connsiteX3" fmla="*/ 0 w 5867400"/>
              <a:gd name="connsiteY3" fmla="*/ 3060029 h 3060029"/>
              <a:gd name="connsiteX4" fmla="*/ 0 w 5867400"/>
              <a:gd name="connsiteY4" fmla="*/ 12029 h 3060029"/>
              <a:gd name="connsiteX0" fmla="*/ 0 w 5640474"/>
              <a:gd name="connsiteY0" fmla="*/ 12029 h 3060029"/>
              <a:gd name="connsiteX1" fmla="*/ 5640474 w 5640474"/>
              <a:gd name="connsiteY1" fmla="*/ 0 h 3060029"/>
              <a:gd name="connsiteX2" fmla="*/ 2591973 w 5640474"/>
              <a:gd name="connsiteY2" fmla="*/ 3060029 h 3060029"/>
              <a:gd name="connsiteX3" fmla="*/ 0 w 5640474"/>
              <a:gd name="connsiteY3" fmla="*/ 3060029 h 3060029"/>
              <a:gd name="connsiteX4" fmla="*/ 0 w 5640474"/>
              <a:gd name="connsiteY4" fmla="*/ 12029 h 3060029"/>
              <a:gd name="connsiteX0" fmla="*/ 0 w 5640474"/>
              <a:gd name="connsiteY0" fmla="*/ 12029 h 3060029"/>
              <a:gd name="connsiteX1" fmla="*/ 5640474 w 5640474"/>
              <a:gd name="connsiteY1" fmla="*/ 0 h 3060029"/>
              <a:gd name="connsiteX2" fmla="*/ 3236742 w 5640474"/>
              <a:gd name="connsiteY2" fmla="*/ 3037113 h 3060029"/>
              <a:gd name="connsiteX3" fmla="*/ 0 w 5640474"/>
              <a:gd name="connsiteY3" fmla="*/ 3060029 h 3060029"/>
              <a:gd name="connsiteX4" fmla="*/ 0 w 5640474"/>
              <a:gd name="connsiteY4" fmla="*/ 12029 h 3060029"/>
              <a:gd name="connsiteX0" fmla="*/ 0 w 4402517"/>
              <a:gd name="connsiteY0" fmla="*/ 12029 h 3060029"/>
              <a:gd name="connsiteX1" fmla="*/ 4402517 w 4402517"/>
              <a:gd name="connsiteY1" fmla="*/ 0 h 3060029"/>
              <a:gd name="connsiteX2" fmla="*/ 3236742 w 4402517"/>
              <a:gd name="connsiteY2" fmla="*/ 3037113 h 3060029"/>
              <a:gd name="connsiteX3" fmla="*/ 0 w 4402517"/>
              <a:gd name="connsiteY3" fmla="*/ 3060029 h 3060029"/>
              <a:gd name="connsiteX4" fmla="*/ 0 w 4402517"/>
              <a:gd name="connsiteY4" fmla="*/ 12029 h 306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2517" h="3060029">
                <a:moveTo>
                  <a:pt x="0" y="12029"/>
                </a:moveTo>
                <a:lnTo>
                  <a:pt x="4402517" y="0"/>
                </a:lnTo>
                <a:lnTo>
                  <a:pt x="3236742" y="3037113"/>
                </a:lnTo>
                <a:lnTo>
                  <a:pt x="0" y="3060029"/>
                </a:lnTo>
                <a:lnTo>
                  <a:pt x="0" y="120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9">
            <a:extLst>
              <a:ext uri="{FF2B5EF4-FFF2-40B4-BE49-F238E27FC236}">
                <a16:creationId xmlns:a16="http://schemas.microsoft.com/office/drawing/2014/main" id="{5578FDB3-61F8-429B-BB5F-E919BB0719F7}"/>
              </a:ext>
            </a:extLst>
          </p:cNvPr>
          <p:cNvSpPr/>
          <p:nvPr userDrawn="1"/>
        </p:nvSpPr>
        <p:spPr>
          <a:xfrm rot="8541333">
            <a:off x="4305719" y="258689"/>
            <a:ext cx="1506607" cy="5576714"/>
          </a:xfrm>
          <a:custGeom>
            <a:avLst/>
            <a:gdLst>
              <a:gd name="connsiteX0" fmla="*/ 0 w 2438400"/>
              <a:gd name="connsiteY0" fmla="*/ 3733800 h 3733800"/>
              <a:gd name="connsiteX1" fmla="*/ 609600 w 2438400"/>
              <a:gd name="connsiteY1" fmla="*/ 0 h 3733800"/>
              <a:gd name="connsiteX2" fmla="*/ 2438400 w 2438400"/>
              <a:gd name="connsiteY2" fmla="*/ 0 h 3733800"/>
              <a:gd name="connsiteX3" fmla="*/ 1828800 w 2438400"/>
              <a:gd name="connsiteY3" fmla="*/ 3733800 h 3733800"/>
              <a:gd name="connsiteX4" fmla="*/ 0 w 2438400"/>
              <a:gd name="connsiteY4" fmla="*/ 3733800 h 3733800"/>
              <a:gd name="connsiteX0" fmla="*/ 0 w 2196977"/>
              <a:gd name="connsiteY0" fmla="*/ 2680113 h 3733800"/>
              <a:gd name="connsiteX1" fmla="*/ 368177 w 2196977"/>
              <a:gd name="connsiteY1" fmla="*/ 0 h 3733800"/>
              <a:gd name="connsiteX2" fmla="*/ 2196977 w 2196977"/>
              <a:gd name="connsiteY2" fmla="*/ 0 h 3733800"/>
              <a:gd name="connsiteX3" fmla="*/ 1587377 w 2196977"/>
              <a:gd name="connsiteY3" fmla="*/ 3733800 h 3733800"/>
              <a:gd name="connsiteX4" fmla="*/ 0 w 2196977"/>
              <a:gd name="connsiteY4" fmla="*/ 2680113 h 3733800"/>
              <a:gd name="connsiteX0" fmla="*/ 0 w 1789416"/>
              <a:gd name="connsiteY0" fmla="*/ 2680113 h 3733800"/>
              <a:gd name="connsiteX1" fmla="*/ 368177 w 1789416"/>
              <a:gd name="connsiteY1" fmla="*/ 0 h 3733800"/>
              <a:gd name="connsiteX2" fmla="*/ 1789416 w 1789416"/>
              <a:gd name="connsiteY2" fmla="*/ 1095721 h 3733800"/>
              <a:gd name="connsiteX3" fmla="*/ 1587377 w 1789416"/>
              <a:gd name="connsiteY3" fmla="*/ 3733800 h 3733800"/>
              <a:gd name="connsiteX4" fmla="*/ 0 w 1789416"/>
              <a:gd name="connsiteY4" fmla="*/ 2680113 h 3733800"/>
              <a:gd name="connsiteX0" fmla="*/ 0 w 1771571"/>
              <a:gd name="connsiteY0" fmla="*/ 2499383 h 3733800"/>
              <a:gd name="connsiteX1" fmla="*/ 350332 w 1771571"/>
              <a:gd name="connsiteY1" fmla="*/ 0 h 3733800"/>
              <a:gd name="connsiteX2" fmla="*/ 1771571 w 1771571"/>
              <a:gd name="connsiteY2" fmla="*/ 1095721 h 3733800"/>
              <a:gd name="connsiteX3" fmla="*/ 1569532 w 1771571"/>
              <a:gd name="connsiteY3" fmla="*/ 3733800 h 3733800"/>
              <a:gd name="connsiteX4" fmla="*/ 0 w 1771571"/>
              <a:gd name="connsiteY4" fmla="*/ 2499383 h 3733800"/>
              <a:gd name="connsiteX0" fmla="*/ 0 w 1823829"/>
              <a:gd name="connsiteY0" fmla="*/ 2519855 h 3733800"/>
              <a:gd name="connsiteX1" fmla="*/ 402590 w 1823829"/>
              <a:gd name="connsiteY1" fmla="*/ 0 h 3733800"/>
              <a:gd name="connsiteX2" fmla="*/ 1823829 w 1823829"/>
              <a:gd name="connsiteY2" fmla="*/ 1095721 h 3733800"/>
              <a:gd name="connsiteX3" fmla="*/ 1621790 w 1823829"/>
              <a:gd name="connsiteY3" fmla="*/ 3733800 h 3733800"/>
              <a:gd name="connsiteX4" fmla="*/ 0 w 1823829"/>
              <a:gd name="connsiteY4" fmla="*/ 2519855 h 3733800"/>
              <a:gd name="connsiteX0" fmla="*/ 0 w 1621790"/>
              <a:gd name="connsiteY0" fmla="*/ 2773917 h 3987862"/>
              <a:gd name="connsiteX1" fmla="*/ 402590 w 1621790"/>
              <a:gd name="connsiteY1" fmla="*/ 254062 h 3987862"/>
              <a:gd name="connsiteX2" fmla="*/ 1381948 w 1621790"/>
              <a:gd name="connsiteY2" fmla="*/ 0 h 3987862"/>
              <a:gd name="connsiteX3" fmla="*/ 1621790 w 1621790"/>
              <a:gd name="connsiteY3" fmla="*/ 3987862 h 3987862"/>
              <a:gd name="connsiteX4" fmla="*/ 0 w 1621790"/>
              <a:gd name="connsiteY4" fmla="*/ 2773917 h 3987862"/>
              <a:gd name="connsiteX0" fmla="*/ 0 w 1621790"/>
              <a:gd name="connsiteY0" fmla="*/ 3726807 h 4940752"/>
              <a:gd name="connsiteX1" fmla="*/ 130123 w 1621790"/>
              <a:gd name="connsiteY1" fmla="*/ 0 h 4940752"/>
              <a:gd name="connsiteX2" fmla="*/ 1381948 w 1621790"/>
              <a:gd name="connsiteY2" fmla="*/ 952890 h 4940752"/>
              <a:gd name="connsiteX3" fmla="*/ 1621790 w 1621790"/>
              <a:gd name="connsiteY3" fmla="*/ 4940752 h 4940752"/>
              <a:gd name="connsiteX4" fmla="*/ 0 w 1621790"/>
              <a:gd name="connsiteY4" fmla="*/ 3726807 h 4940752"/>
              <a:gd name="connsiteX0" fmla="*/ 212842 w 1491667"/>
              <a:gd name="connsiteY0" fmla="*/ 3991350 h 4940752"/>
              <a:gd name="connsiteX1" fmla="*/ 0 w 1491667"/>
              <a:gd name="connsiteY1" fmla="*/ 0 h 4940752"/>
              <a:gd name="connsiteX2" fmla="*/ 1251825 w 1491667"/>
              <a:gd name="connsiteY2" fmla="*/ 952890 h 4940752"/>
              <a:gd name="connsiteX3" fmla="*/ 1491667 w 1491667"/>
              <a:gd name="connsiteY3" fmla="*/ 4940752 h 4940752"/>
              <a:gd name="connsiteX4" fmla="*/ 212842 w 1491667"/>
              <a:gd name="connsiteY4" fmla="*/ 3991350 h 4940752"/>
              <a:gd name="connsiteX0" fmla="*/ 212842 w 1323346"/>
              <a:gd name="connsiteY0" fmla="*/ 3991350 h 4859542"/>
              <a:gd name="connsiteX1" fmla="*/ 0 w 1323346"/>
              <a:gd name="connsiteY1" fmla="*/ 0 h 4859542"/>
              <a:gd name="connsiteX2" fmla="*/ 1251825 w 1323346"/>
              <a:gd name="connsiteY2" fmla="*/ 952890 h 4859542"/>
              <a:gd name="connsiteX3" fmla="*/ 1323346 w 1323346"/>
              <a:gd name="connsiteY3" fmla="*/ 4859542 h 4859542"/>
              <a:gd name="connsiteX4" fmla="*/ 212842 w 1323346"/>
              <a:gd name="connsiteY4" fmla="*/ 3991350 h 4859542"/>
              <a:gd name="connsiteX0" fmla="*/ 212842 w 1477517"/>
              <a:gd name="connsiteY0" fmla="*/ 3991350 h 4990616"/>
              <a:gd name="connsiteX1" fmla="*/ 0 w 1477517"/>
              <a:gd name="connsiteY1" fmla="*/ 0 h 4990616"/>
              <a:gd name="connsiteX2" fmla="*/ 1251825 w 1477517"/>
              <a:gd name="connsiteY2" fmla="*/ 952890 h 4990616"/>
              <a:gd name="connsiteX3" fmla="*/ 1477517 w 1477517"/>
              <a:gd name="connsiteY3" fmla="*/ 4990616 h 4990616"/>
              <a:gd name="connsiteX4" fmla="*/ 212842 w 1477517"/>
              <a:gd name="connsiteY4" fmla="*/ 3991350 h 4990616"/>
              <a:gd name="connsiteX0" fmla="*/ 212842 w 1477517"/>
              <a:gd name="connsiteY0" fmla="*/ 3991350 h 4990616"/>
              <a:gd name="connsiteX1" fmla="*/ 0 w 1477517"/>
              <a:gd name="connsiteY1" fmla="*/ 0 h 4990616"/>
              <a:gd name="connsiteX2" fmla="*/ 1162398 w 1477517"/>
              <a:gd name="connsiteY2" fmla="*/ 320251 h 4990616"/>
              <a:gd name="connsiteX3" fmla="*/ 1477517 w 1477517"/>
              <a:gd name="connsiteY3" fmla="*/ 4990616 h 4990616"/>
              <a:gd name="connsiteX4" fmla="*/ 212842 w 1477517"/>
              <a:gd name="connsiteY4" fmla="*/ 3991350 h 4990616"/>
              <a:gd name="connsiteX0" fmla="*/ 249317 w 1513992"/>
              <a:gd name="connsiteY0" fmla="*/ 4514404 h 5513670"/>
              <a:gd name="connsiteX1" fmla="*/ 0 w 1513992"/>
              <a:gd name="connsiteY1" fmla="*/ 0 h 5513670"/>
              <a:gd name="connsiteX2" fmla="*/ 1198873 w 1513992"/>
              <a:gd name="connsiteY2" fmla="*/ 843305 h 5513670"/>
              <a:gd name="connsiteX3" fmla="*/ 1513992 w 1513992"/>
              <a:gd name="connsiteY3" fmla="*/ 5513670 h 5513670"/>
              <a:gd name="connsiteX4" fmla="*/ 249317 w 1513992"/>
              <a:gd name="connsiteY4" fmla="*/ 4514404 h 5513670"/>
              <a:gd name="connsiteX0" fmla="*/ 241932 w 1506607"/>
              <a:gd name="connsiteY0" fmla="*/ 4577448 h 5576714"/>
              <a:gd name="connsiteX1" fmla="*/ 0 w 1506607"/>
              <a:gd name="connsiteY1" fmla="*/ 0 h 5576714"/>
              <a:gd name="connsiteX2" fmla="*/ 1191488 w 1506607"/>
              <a:gd name="connsiteY2" fmla="*/ 906349 h 5576714"/>
              <a:gd name="connsiteX3" fmla="*/ 1506607 w 1506607"/>
              <a:gd name="connsiteY3" fmla="*/ 5576714 h 5576714"/>
              <a:gd name="connsiteX4" fmla="*/ 241932 w 1506607"/>
              <a:gd name="connsiteY4" fmla="*/ 4577448 h 557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607" h="5576714">
                <a:moveTo>
                  <a:pt x="241932" y="4577448"/>
                </a:moveTo>
                <a:lnTo>
                  <a:pt x="0" y="0"/>
                </a:lnTo>
                <a:lnTo>
                  <a:pt x="1191488" y="906349"/>
                </a:lnTo>
                <a:lnTo>
                  <a:pt x="1506607" y="5576714"/>
                </a:lnTo>
                <a:lnTo>
                  <a:pt x="241932" y="45774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D017B236-8966-4D03-8D9B-4D7F6392A8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536393-9EBE-42A4-9310-D9BC909CE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246" y="4235896"/>
            <a:ext cx="4106527" cy="569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Lecture Topic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916A394-E27C-4020-8196-0249E10A0D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7400" y="1924560"/>
            <a:ext cx="3087759" cy="1056351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F3F3F3"/>
                </a:solidFill>
              </a:defRPr>
            </a:lvl1pPr>
          </a:lstStyle>
          <a:p>
            <a:r>
              <a:rPr lang="en-US" dirty="0"/>
              <a:t>Chapter 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16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8541BC-897E-46D5-A047-B9AD293B3B0B}"/>
              </a:ext>
            </a:extLst>
          </p:cNvPr>
          <p:cNvGrpSpPr/>
          <p:nvPr userDrawn="1"/>
        </p:nvGrpSpPr>
        <p:grpSpPr>
          <a:xfrm>
            <a:off x="0" y="0"/>
            <a:ext cx="7354765" cy="1433440"/>
            <a:chOff x="0" y="635425"/>
            <a:chExt cx="7354765" cy="14334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C2E1A-8A92-49EA-953A-FF00D5EBA2B2}"/>
                </a:ext>
              </a:extLst>
            </p:cNvPr>
            <p:cNvSpPr/>
            <p:nvPr/>
          </p:nvSpPr>
          <p:spPr>
            <a:xfrm>
              <a:off x="0" y="635426"/>
              <a:ext cx="6462233" cy="1433439"/>
            </a:xfrm>
            <a:prstGeom prst="rect">
              <a:avLst/>
            </a:prstGeom>
            <a:solidFill>
              <a:srgbClr val="162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693D6C-8CBD-4FA5-AF0A-6DAE5F09F7CB}"/>
                </a:ext>
              </a:extLst>
            </p:cNvPr>
            <p:cNvSpPr/>
            <p:nvPr/>
          </p:nvSpPr>
          <p:spPr>
            <a:xfrm>
              <a:off x="6563989" y="635426"/>
              <a:ext cx="417752" cy="1433439"/>
            </a:xfrm>
            <a:prstGeom prst="rect">
              <a:avLst/>
            </a:prstGeom>
            <a:solidFill>
              <a:srgbClr val="16234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E38532-001C-4C25-8077-B566328F8AC8}"/>
                </a:ext>
              </a:extLst>
            </p:cNvPr>
            <p:cNvSpPr/>
            <p:nvPr/>
          </p:nvSpPr>
          <p:spPr>
            <a:xfrm>
              <a:off x="7087317" y="635425"/>
              <a:ext cx="267448" cy="1433439"/>
            </a:xfrm>
            <a:prstGeom prst="rect">
              <a:avLst/>
            </a:prstGeom>
            <a:solidFill>
              <a:srgbClr val="16234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1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953B1329-8492-4A23-B206-57AA64926B9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02B644-F5F6-4731-BCDD-8248EE49CA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66" y="88052"/>
            <a:ext cx="7988404" cy="72509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Roboto"/>
                <a:ea typeface="+mj-lt"/>
                <a:cs typeface="+mj-lt"/>
              </a:rPr>
              <a:t>Insert Text Here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5D21B-E24B-409D-8A99-09C590FE6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65" y="888695"/>
            <a:ext cx="6890175" cy="416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63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A16985-1369-4A72-81AA-E9B776089E25}"/>
              </a:ext>
            </a:extLst>
          </p:cNvPr>
          <p:cNvGrpSpPr/>
          <p:nvPr userDrawn="1"/>
        </p:nvGrpSpPr>
        <p:grpSpPr>
          <a:xfrm>
            <a:off x="0" y="0"/>
            <a:ext cx="7354765" cy="1433440"/>
            <a:chOff x="0" y="635425"/>
            <a:chExt cx="7354765" cy="14334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768BE7-3594-4DC7-8186-8916DCAE7E64}"/>
                </a:ext>
              </a:extLst>
            </p:cNvPr>
            <p:cNvSpPr/>
            <p:nvPr/>
          </p:nvSpPr>
          <p:spPr>
            <a:xfrm>
              <a:off x="0" y="635426"/>
              <a:ext cx="6462233" cy="1433439"/>
            </a:xfrm>
            <a:prstGeom prst="rect">
              <a:avLst/>
            </a:prstGeom>
            <a:solidFill>
              <a:srgbClr val="162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F304D5-2A9D-4C9F-A689-CE0EE132FECE}"/>
                </a:ext>
              </a:extLst>
            </p:cNvPr>
            <p:cNvSpPr/>
            <p:nvPr/>
          </p:nvSpPr>
          <p:spPr>
            <a:xfrm>
              <a:off x="6563989" y="635426"/>
              <a:ext cx="417752" cy="1433439"/>
            </a:xfrm>
            <a:prstGeom prst="rect">
              <a:avLst/>
            </a:prstGeom>
            <a:solidFill>
              <a:srgbClr val="16234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F44D0B-0276-4F62-9B17-DE03B1F26F08}"/>
                </a:ext>
              </a:extLst>
            </p:cNvPr>
            <p:cNvSpPr/>
            <p:nvPr/>
          </p:nvSpPr>
          <p:spPr>
            <a:xfrm>
              <a:off x="7087317" y="635425"/>
              <a:ext cx="267448" cy="1433439"/>
            </a:xfrm>
            <a:prstGeom prst="rect">
              <a:avLst/>
            </a:prstGeom>
            <a:solidFill>
              <a:srgbClr val="16234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9C6A54C9-A115-4A1A-97B3-76CAFFAF172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021DCC4-42D3-4DF2-8500-0BCF7EF30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66" y="88052"/>
            <a:ext cx="7988404" cy="72509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Roboto"/>
                <a:ea typeface="+mj-lt"/>
                <a:cs typeface="+mj-lt"/>
              </a:rPr>
              <a:t>Insert Text Here</a:t>
            </a:r>
            <a:endParaRPr lang="en-AU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67D534C-7008-4807-BCA7-1AD41011C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65" y="888695"/>
            <a:ext cx="6890175" cy="416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56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13B076-0504-4A4D-BC6D-721A59FBCFF3}"/>
              </a:ext>
            </a:extLst>
          </p:cNvPr>
          <p:cNvGrpSpPr/>
          <p:nvPr userDrawn="1"/>
        </p:nvGrpSpPr>
        <p:grpSpPr>
          <a:xfrm>
            <a:off x="0" y="0"/>
            <a:ext cx="7354765" cy="1433440"/>
            <a:chOff x="0" y="635425"/>
            <a:chExt cx="7354765" cy="14334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F49A59-1185-4C69-A8E4-58B77ED73DF8}"/>
                </a:ext>
              </a:extLst>
            </p:cNvPr>
            <p:cNvSpPr/>
            <p:nvPr/>
          </p:nvSpPr>
          <p:spPr>
            <a:xfrm>
              <a:off x="0" y="635426"/>
              <a:ext cx="6462233" cy="1433439"/>
            </a:xfrm>
            <a:prstGeom prst="rect">
              <a:avLst/>
            </a:prstGeom>
            <a:solidFill>
              <a:srgbClr val="162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5FB865-AB86-4E9E-AA26-58CEA563487D}"/>
                </a:ext>
              </a:extLst>
            </p:cNvPr>
            <p:cNvSpPr/>
            <p:nvPr/>
          </p:nvSpPr>
          <p:spPr>
            <a:xfrm>
              <a:off x="6563989" y="635426"/>
              <a:ext cx="417752" cy="1433439"/>
            </a:xfrm>
            <a:prstGeom prst="rect">
              <a:avLst/>
            </a:prstGeom>
            <a:solidFill>
              <a:srgbClr val="16234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8EC883-F18C-4575-8E66-227D716F86D2}"/>
                </a:ext>
              </a:extLst>
            </p:cNvPr>
            <p:cNvSpPr/>
            <p:nvPr/>
          </p:nvSpPr>
          <p:spPr>
            <a:xfrm>
              <a:off x="7087317" y="635425"/>
              <a:ext cx="267448" cy="1433439"/>
            </a:xfrm>
            <a:prstGeom prst="rect">
              <a:avLst/>
            </a:prstGeom>
            <a:solidFill>
              <a:srgbClr val="16234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4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9FF84F63-AEC7-4F7F-B69D-94A4A13B06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1D73873-498D-4DE1-9F2A-1B8834A0B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66" y="88052"/>
            <a:ext cx="7988404" cy="72509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Roboto"/>
                <a:ea typeface="+mj-lt"/>
                <a:cs typeface="+mj-lt"/>
              </a:rPr>
              <a:t>Insert Text Here</a:t>
            </a:r>
            <a:endParaRPr lang="en-AU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681006-327A-4BF8-804D-1C67CC9415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65" y="888695"/>
            <a:ext cx="6890175" cy="416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86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DF515F-7736-41A7-8CA7-05780A45F343}"/>
              </a:ext>
            </a:extLst>
          </p:cNvPr>
          <p:cNvGrpSpPr/>
          <p:nvPr userDrawn="1"/>
        </p:nvGrpSpPr>
        <p:grpSpPr>
          <a:xfrm>
            <a:off x="0" y="0"/>
            <a:ext cx="7354765" cy="1433440"/>
            <a:chOff x="0" y="635425"/>
            <a:chExt cx="7354765" cy="14334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7F8DFD-C211-4D61-A780-5ADFFA94DF8C}"/>
                </a:ext>
              </a:extLst>
            </p:cNvPr>
            <p:cNvSpPr/>
            <p:nvPr/>
          </p:nvSpPr>
          <p:spPr>
            <a:xfrm>
              <a:off x="0" y="635426"/>
              <a:ext cx="6462233" cy="1433439"/>
            </a:xfrm>
            <a:prstGeom prst="rect">
              <a:avLst/>
            </a:prstGeom>
            <a:solidFill>
              <a:srgbClr val="162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19BB6C-C75A-4002-AAA1-0B021B300BF5}"/>
                </a:ext>
              </a:extLst>
            </p:cNvPr>
            <p:cNvSpPr/>
            <p:nvPr/>
          </p:nvSpPr>
          <p:spPr>
            <a:xfrm>
              <a:off x="6563989" y="635426"/>
              <a:ext cx="417752" cy="1433439"/>
            </a:xfrm>
            <a:prstGeom prst="rect">
              <a:avLst/>
            </a:prstGeom>
            <a:solidFill>
              <a:srgbClr val="16234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CC3854-84BD-4D25-8EDD-A59B86FEE9E4}"/>
                </a:ext>
              </a:extLst>
            </p:cNvPr>
            <p:cNvSpPr/>
            <p:nvPr/>
          </p:nvSpPr>
          <p:spPr>
            <a:xfrm>
              <a:off x="7087317" y="635425"/>
              <a:ext cx="267448" cy="1433439"/>
            </a:xfrm>
            <a:prstGeom prst="rect">
              <a:avLst/>
            </a:prstGeom>
            <a:solidFill>
              <a:srgbClr val="16234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0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6A231111-6AC1-46F2-BFCC-0AC8F49C3CB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6569885-643B-4272-AD55-8AF037780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66" y="88052"/>
            <a:ext cx="7988404" cy="72509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Roboto"/>
                <a:ea typeface="+mj-lt"/>
                <a:cs typeface="+mj-lt"/>
              </a:rPr>
              <a:t>Insert Text Here</a:t>
            </a:r>
            <a:endParaRPr lang="en-AU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C2E09C5-90D7-4457-B0E2-D4341B40F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65" y="888695"/>
            <a:ext cx="6890175" cy="416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5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BD216E-2656-457E-BBB3-CC12BE3EDA95}"/>
              </a:ext>
            </a:extLst>
          </p:cNvPr>
          <p:cNvSpPr/>
          <p:nvPr userDrawn="1"/>
        </p:nvSpPr>
        <p:spPr>
          <a:xfrm>
            <a:off x="3795299" y="1628775"/>
            <a:ext cx="1467774" cy="573292"/>
          </a:xfrm>
          <a:prstGeom prst="rect">
            <a:avLst/>
          </a:prstGeom>
          <a:solidFill>
            <a:srgbClr val="16234E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b="1" dirty="0"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F0D32-7C89-4913-AE76-5B1E9C59C71E}"/>
              </a:ext>
            </a:extLst>
          </p:cNvPr>
          <p:cNvSpPr/>
          <p:nvPr userDrawn="1"/>
        </p:nvSpPr>
        <p:spPr>
          <a:xfrm>
            <a:off x="3806000" y="3234895"/>
            <a:ext cx="1467774" cy="573292"/>
          </a:xfrm>
          <a:prstGeom prst="rect">
            <a:avLst/>
          </a:prstGeom>
          <a:solidFill>
            <a:srgbClr val="F3F3F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solidFill>
                <a:srgbClr val="434343"/>
              </a:solidFill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68D87-972F-4390-AF0E-840BAA7519AC}"/>
              </a:ext>
            </a:extLst>
          </p:cNvPr>
          <p:cNvSpPr/>
          <p:nvPr userDrawn="1"/>
        </p:nvSpPr>
        <p:spPr>
          <a:xfrm>
            <a:off x="678990" y="3234895"/>
            <a:ext cx="1467774" cy="573292"/>
          </a:xfrm>
          <a:prstGeom prst="rect">
            <a:avLst/>
          </a:prstGeom>
          <a:solidFill>
            <a:srgbClr val="43434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F959D-72F2-4CD9-9177-13628847A7E2}"/>
              </a:ext>
            </a:extLst>
          </p:cNvPr>
          <p:cNvSpPr/>
          <p:nvPr userDrawn="1"/>
        </p:nvSpPr>
        <p:spPr>
          <a:xfrm>
            <a:off x="7300083" y="3234895"/>
            <a:ext cx="1467774" cy="573292"/>
          </a:xfrm>
          <a:prstGeom prst="rect">
            <a:avLst/>
          </a:prstGeom>
          <a:solidFill>
            <a:srgbClr val="F3F3F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solidFill>
                <a:srgbClr val="434343"/>
              </a:solidFill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05601-4E18-48CB-B326-763D3E045BBD}"/>
              </a:ext>
            </a:extLst>
          </p:cNvPr>
          <p:cNvSpPr/>
          <p:nvPr userDrawn="1"/>
        </p:nvSpPr>
        <p:spPr>
          <a:xfrm>
            <a:off x="3806000" y="3960458"/>
            <a:ext cx="1467774" cy="573292"/>
          </a:xfrm>
          <a:prstGeom prst="rect">
            <a:avLst/>
          </a:prstGeom>
          <a:solidFill>
            <a:srgbClr val="43434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2614C-4B35-47CD-8C76-21946201A4E2}"/>
              </a:ext>
            </a:extLst>
          </p:cNvPr>
          <p:cNvSpPr/>
          <p:nvPr userDrawn="1"/>
        </p:nvSpPr>
        <p:spPr>
          <a:xfrm>
            <a:off x="678990" y="3960458"/>
            <a:ext cx="1467774" cy="573292"/>
          </a:xfrm>
          <a:prstGeom prst="rect">
            <a:avLst/>
          </a:prstGeom>
          <a:solidFill>
            <a:srgbClr val="F3F3F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solidFill>
                <a:srgbClr val="434343"/>
              </a:solidFill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B9066-AED6-4A35-A207-ADD47365A541}"/>
              </a:ext>
            </a:extLst>
          </p:cNvPr>
          <p:cNvSpPr/>
          <p:nvPr userDrawn="1"/>
        </p:nvSpPr>
        <p:spPr>
          <a:xfrm>
            <a:off x="7300083" y="3960458"/>
            <a:ext cx="1467774" cy="573292"/>
          </a:xfrm>
          <a:prstGeom prst="rect">
            <a:avLst/>
          </a:prstGeom>
          <a:solidFill>
            <a:srgbClr val="43434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4A8A0-1CF9-4646-BD5D-10A7409D8C0F}"/>
              </a:ext>
            </a:extLst>
          </p:cNvPr>
          <p:cNvSpPr/>
          <p:nvPr userDrawn="1"/>
        </p:nvSpPr>
        <p:spPr>
          <a:xfrm>
            <a:off x="3806000" y="4686020"/>
            <a:ext cx="1467774" cy="573292"/>
          </a:xfrm>
          <a:prstGeom prst="rect">
            <a:avLst/>
          </a:prstGeom>
          <a:solidFill>
            <a:srgbClr val="F3F3F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solidFill>
                <a:srgbClr val="434343"/>
              </a:solidFill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9FEF2-F65F-45DA-B732-B8553158C8BD}"/>
              </a:ext>
            </a:extLst>
          </p:cNvPr>
          <p:cNvSpPr/>
          <p:nvPr userDrawn="1"/>
        </p:nvSpPr>
        <p:spPr>
          <a:xfrm>
            <a:off x="678990" y="4686020"/>
            <a:ext cx="1467774" cy="573292"/>
          </a:xfrm>
          <a:prstGeom prst="rect">
            <a:avLst/>
          </a:prstGeom>
          <a:solidFill>
            <a:srgbClr val="43434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93A754-B326-4CAC-BC4A-75C48E6AD0BC}"/>
              </a:ext>
            </a:extLst>
          </p:cNvPr>
          <p:cNvSpPr/>
          <p:nvPr userDrawn="1"/>
        </p:nvSpPr>
        <p:spPr>
          <a:xfrm>
            <a:off x="7300083" y="4686020"/>
            <a:ext cx="1467774" cy="573292"/>
          </a:xfrm>
          <a:prstGeom prst="rect">
            <a:avLst/>
          </a:prstGeom>
          <a:solidFill>
            <a:srgbClr val="F3F3F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solidFill>
                <a:srgbClr val="434343"/>
              </a:solidFill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E1F0C9-27E8-4C99-AA24-872D26A55918}"/>
              </a:ext>
            </a:extLst>
          </p:cNvPr>
          <p:cNvSpPr/>
          <p:nvPr userDrawn="1"/>
        </p:nvSpPr>
        <p:spPr>
          <a:xfrm>
            <a:off x="3806000" y="5411582"/>
            <a:ext cx="1467774" cy="573292"/>
          </a:xfrm>
          <a:prstGeom prst="rect">
            <a:avLst/>
          </a:prstGeom>
          <a:solidFill>
            <a:srgbClr val="43434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B44E46-A355-4ED7-96B4-55EC350AD501}"/>
              </a:ext>
            </a:extLst>
          </p:cNvPr>
          <p:cNvSpPr/>
          <p:nvPr userDrawn="1"/>
        </p:nvSpPr>
        <p:spPr>
          <a:xfrm>
            <a:off x="678990" y="5411582"/>
            <a:ext cx="1467774" cy="573292"/>
          </a:xfrm>
          <a:prstGeom prst="rect">
            <a:avLst/>
          </a:prstGeom>
          <a:solidFill>
            <a:srgbClr val="F3F3F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solidFill>
                <a:srgbClr val="434343"/>
              </a:solidFill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51D3D8-E4B1-42DE-824F-B7102A8ABB08}"/>
              </a:ext>
            </a:extLst>
          </p:cNvPr>
          <p:cNvSpPr/>
          <p:nvPr userDrawn="1"/>
        </p:nvSpPr>
        <p:spPr>
          <a:xfrm>
            <a:off x="7300083" y="5411582"/>
            <a:ext cx="1467774" cy="573292"/>
          </a:xfrm>
          <a:prstGeom prst="rect">
            <a:avLst/>
          </a:prstGeom>
          <a:solidFill>
            <a:srgbClr val="43434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latin typeface="Roboto"/>
              <a:ea typeface="Arial" charset="0"/>
              <a:cs typeface="Arial" charset="0"/>
            </a:endParaRPr>
          </a:p>
        </p:txBody>
      </p:sp>
      <p:cxnSp>
        <p:nvCxnSpPr>
          <p:cNvPr id="19" name="Elbow Connector 81">
            <a:extLst>
              <a:ext uri="{FF2B5EF4-FFF2-40B4-BE49-F238E27FC236}">
                <a16:creationId xmlns:a16="http://schemas.microsoft.com/office/drawing/2014/main" id="{585BA6E3-E3C8-4687-B572-FA7D8735939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463264" y="1179283"/>
            <a:ext cx="1032828" cy="3099015"/>
          </a:xfrm>
          <a:prstGeom prst="bentConnector3">
            <a:avLst>
              <a:gd name="adj1" fmla="val 79035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2">
            <a:extLst>
              <a:ext uri="{FF2B5EF4-FFF2-40B4-BE49-F238E27FC236}">
                <a16:creationId xmlns:a16="http://schemas.microsoft.com/office/drawing/2014/main" id="{315C5AC1-085B-4C69-B6A9-C19EEA763BBA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5765109" y="967437"/>
            <a:ext cx="1032828" cy="3504674"/>
          </a:xfrm>
          <a:prstGeom prst="bentConnector3">
            <a:avLst>
              <a:gd name="adj1" fmla="val 79699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88">
            <a:extLst>
              <a:ext uri="{FF2B5EF4-FFF2-40B4-BE49-F238E27FC236}">
                <a16:creationId xmlns:a16="http://schemas.microsoft.com/office/drawing/2014/main" id="{5BAE3D47-DEB0-4887-84F7-EAF0D5E2F661}"/>
              </a:ext>
            </a:extLst>
          </p:cNvPr>
          <p:cNvCxnSpPr>
            <a:cxnSpLocks/>
            <a:stCxn id="12" idx="1"/>
            <a:endCxn id="9" idx="1"/>
          </p:cNvCxnSpPr>
          <p:nvPr userDrawn="1"/>
        </p:nvCxnSpPr>
        <p:spPr>
          <a:xfrm rot="10800000">
            <a:off x="7300082" y="3521542"/>
            <a:ext cx="11723" cy="725563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93">
            <a:extLst>
              <a:ext uri="{FF2B5EF4-FFF2-40B4-BE49-F238E27FC236}">
                <a16:creationId xmlns:a16="http://schemas.microsoft.com/office/drawing/2014/main" id="{B28A6E9D-DC9E-4877-9CC4-F688BB5F08B0}"/>
              </a:ext>
            </a:extLst>
          </p:cNvPr>
          <p:cNvCxnSpPr>
            <a:cxnSpLocks/>
            <a:stCxn id="15" idx="1"/>
            <a:endCxn id="12" idx="1"/>
          </p:cNvCxnSpPr>
          <p:nvPr userDrawn="1"/>
        </p:nvCxnSpPr>
        <p:spPr>
          <a:xfrm rot="10800000">
            <a:off x="7300082" y="4247104"/>
            <a:ext cx="11723" cy="725562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96">
            <a:extLst>
              <a:ext uri="{FF2B5EF4-FFF2-40B4-BE49-F238E27FC236}">
                <a16:creationId xmlns:a16="http://schemas.microsoft.com/office/drawing/2014/main" id="{C8880633-CC6F-4089-BB9A-6B7C2E1D3D23}"/>
              </a:ext>
            </a:extLst>
          </p:cNvPr>
          <p:cNvCxnSpPr>
            <a:cxnSpLocks/>
            <a:stCxn id="18" idx="1"/>
            <a:endCxn id="15" idx="1"/>
          </p:cNvCxnSpPr>
          <p:nvPr userDrawn="1"/>
        </p:nvCxnSpPr>
        <p:spPr>
          <a:xfrm rot="10800000">
            <a:off x="7300082" y="4972666"/>
            <a:ext cx="11723" cy="725562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02">
            <a:extLst>
              <a:ext uri="{FF2B5EF4-FFF2-40B4-BE49-F238E27FC236}">
                <a16:creationId xmlns:a16="http://schemas.microsoft.com/office/drawing/2014/main" id="{1387D610-2D2A-42DD-9299-8666FA89923E}"/>
              </a:ext>
            </a:extLst>
          </p:cNvPr>
          <p:cNvCxnSpPr/>
          <p:nvPr userDrawn="1"/>
        </p:nvCxnSpPr>
        <p:spPr>
          <a:xfrm rot="10800000">
            <a:off x="3801073" y="3521541"/>
            <a:ext cx="16360" cy="725562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03">
            <a:extLst>
              <a:ext uri="{FF2B5EF4-FFF2-40B4-BE49-F238E27FC236}">
                <a16:creationId xmlns:a16="http://schemas.microsoft.com/office/drawing/2014/main" id="{D39C9B32-19C9-48A8-8360-28B333E31A46}"/>
              </a:ext>
            </a:extLst>
          </p:cNvPr>
          <p:cNvCxnSpPr/>
          <p:nvPr userDrawn="1"/>
        </p:nvCxnSpPr>
        <p:spPr>
          <a:xfrm rot="10800000">
            <a:off x="3801073" y="3521540"/>
            <a:ext cx="16360" cy="1451125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04">
            <a:extLst>
              <a:ext uri="{FF2B5EF4-FFF2-40B4-BE49-F238E27FC236}">
                <a16:creationId xmlns:a16="http://schemas.microsoft.com/office/drawing/2014/main" id="{162F0AEA-5331-4372-B76E-AC8D92C5624E}"/>
              </a:ext>
            </a:extLst>
          </p:cNvPr>
          <p:cNvCxnSpPr/>
          <p:nvPr userDrawn="1"/>
        </p:nvCxnSpPr>
        <p:spPr>
          <a:xfrm rot="10800000">
            <a:off x="3801073" y="4972666"/>
            <a:ext cx="16360" cy="725562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06">
            <a:extLst>
              <a:ext uri="{FF2B5EF4-FFF2-40B4-BE49-F238E27FC236}">
                <a16:creationId xmlns:a16="http://schemas.microsoft.com/office/drawing/2014/main" id="{A4694406-C59F-47E7-ADDD-E8DB209361F5}"/>
              </a:ext>
            </a:extLst>
          </p:cNvPr>
          <p:cNvCxnSpPr/>
          <p:nvPr userDrawn="1"/>
        </p:nvCxnSpPr>
        <p:spPr>
          <a:xfrm rot="10800000">
            <a:off x="668398" y="3521541"/>
            <a:ext cx="16360" cy="725562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07">
            <a:extLst>
              <a:ext uri="{FF2B5EF4-FFF2-40B4-BE49-F238E27FC236}">
                <a16:creationId xmlns:a16="http://schemas.microsoft.com/office/drawing/2014/main" id="{896DCB84-D9DE-4F26-88BD-3F920FCF64CF}"/>
              </a:ext>
            </a:extLst>
          </p:cNvPr>
          <p:cNvCxnSpPr/>
          <p:nvPr userDrawn="1"/>
        </p:nvCxnSpPr>
        <p:spPr>
          <a:xfrm rot="10800000">
            <a:off x="668398" y="3521540"/>
            <a:ext cx="16360" cy="1451125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08">
            <a:extLst>
              <a:ext uri="{FF2B5EF4-FFF2-40B4-BE49-F238E27FC236}">
                <a16:creationId xmlns:a16="http://schemas.microsoft.com/office/drawing/2014/main" id="{4441C2CC-DEAD-4F2D-A20C-61A6FAE03E53}"/>
              </a:ext>
            </a:extLst>
          </p:cNvPr>
          <p:cNvCxnSpPr/>
          <p:nvPr userDrawn="1"/>
        </p:nvCxnSpPr>
        <p:spPr>
          <a:xfrm rot="10800000">
            <a:off x="668398" y="4972666"/>
            <a:ext cx="16360" cy="725562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3936491-6A89-4BD0-8C42-C1054D15AB25}"/>
              </a:ext>
            </a:extLst>
          </p:cNvPr>
          <p:cNvSpPr/>
          <p:nvPr userDrawn="1"/>
        </p:nvSpPr>
        <p:spPr>
          <a:xfrm>
            <a:off x="7290475" y="2173674"/>
            <a:ext cx="1467774" cy="573292"/>
          </a:xfrm>
          <a:prstGeom prst="rect">
            <a:avLst/>
          </a:prstGeom>
          <a:solidFill>
            <a:srgbClr val="A7B6E7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b="1" dirty="0">
              <a:latin typeface="Roboto"/>
              <a:ea typeface="Arial" charset="0"/>
              <a:cs typeface="Arial" charset="0"/>
            </a:endParaRPr>
          </a:p>
        </p:txBody>
      </p:sp>
      <p:cxnSp>
        <p:nvCxnSpPr>
          <p:cNvPr id="31" name="Elbow Connector 123">
            <a:extLst>
              <a:ext uri="{FF2B5EF4-FFF2-40B4-BE49-F238E27FC236}">
                <a16:creationId xmlns:a16="http://schemas.microsoft.com/office/drawing/2014/main" id="{B5430FB9-B97D-4260-BCA9-65472AE32C17}"/>
              </a:ext>
            </a:extLst>
          </p:cNvPr>
          <p:cNvCxnSpPr>
            <a:stCxn id="6" idx="2"/>
            <a:endCxn id="30" idx="1"/>
          </p:cNvCxnSpPr>
          <p:nvPr userDrawn="1"/>
        </p:nvCxnSpPr>
        <p:spPr>
          <a:xfrm rot="16200000" flipH="1">
            <a:off x="5780705" y="950550"/>
            <a:ext cx="258253" cy="2761288"/>
          </a:xfrm>
          <a:prstGeom prst="bentConnector2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8E456D-6EDF-4309-9F4B-BE63C0B3F1C7}"/>
              </a:ext>
            </a:extLst>
          </p:cNvPr>
          <p:cNvSpPr/>
          <p:nvPr userDrawn="1"/>
        </p:nvSpPr>
        <p:spPr>
          <a:xfrm>
            <a:off x="678990" y="2173674"/>
            <a:ext cx="1467774" cy="573292"/>
          </a:xfrm>
          <a:prstGeom prst="rect">
            <a:avLst/>
          </a:prstGeom>
          <a:solidFill>
            <a:srgbClr val="A7B6E7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b="1" dirty="0">
              <a:latin typeface="Roboto"/>
              <a:ea typeface="Arial" charset="0"/>
              <a:cs typeface="Arial" charset="0"/>
            </a:endParaRPr>
          </a:p>
        </p:txBody>
      </p:sp>
      <p:cxnSp>
        <p:nvCxnSpPr>
          <p:cNvPr id="33" name="Elbow Connector 130">
            <a:extLst>
              <a:ext uri="{FF2B5EF4-FFF2-40B4-BE49-F238E27FC236}">
                <a16:creationId xmlns:a16="http://schemas.microsoft.com/office/drawing/2014/main" id="{A00956B9-8A59-4D1A-BC5C-F4EE136B6670}"/>
              </a:ext>
            </a:extLst>
          </p:cNvPr>
          <p:cNvCxnSpPr>
            <a:cxnSpLocks/>
            <a:stCxn id="32" idx="3"/>
            <a:endCxn id="6" idx="2"/>
          </p:cNvCxnSpPr>
          <p:nvPr userDrawn="1"/>
        </p:nvCxnSpPr>
        <p:spPr>
          <a:xfrm flipV="1">
            <a:off x="2146764" y="2202068"/>
            <a:ext cx="2382422" cy="258253"/>
          </a:xfrm>
          <a:prstGeom prst="bentConnector2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84519B-E526-4FBC-98A7-FD3377848AC0}"/>
              </a:ext>
            </a:extLst>
          </p:cNvPr>
          <p:cNvCxnSpPr>
            <a:cxnSpLocks/>
            <a:endCxn id="6" idx="2"/>
          </p:cNvCxnSpPr>
          <p:nvPr userDrawn="1"/>
        </p:nvCxnSpPr>
        <p:spPr>
          <a:xfrm flipV="1">
            <a:off x="4529187" y="2202067"/>
            <a:ext cx="0" cy="1032828"/>
          </a:xfrm>
          <a:prstGeom prst="line">
            <a:avLst/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3FCF40-82CB-4DD5-9469-B7481D9ADB0C}"/>
              </a:ext>
            </a:extLst>
          </p:cNvPr>
          <p:cNvCxnSpPr/>
          <p:nvPr userDrawn="1"/>
        </p:nvCxnSpPr>
        <p:spPr>
          <a:xfrm>
            <a:off x="383588" y="1406525"/>
            <a:ext cx="838426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3024A5F4-4EC1-41E6-ADC4-87FE9FFD0A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85C42C0-6503-44B5-B349-4A08D8E0D9F7}"/>
              </a:ext>
            </a:extLst>
          </p:cNvPr>
          <p:cNvSpPr/>
          <p:nvPr userDrawn="1"/>
        </p:nvSpPr>
        <p:spPr>
          <a:xfrm>
            <a:off x="0" y="-2082"/>
            <a:ext cx="228600" cy="1004350"/>
          </a:xfrm>
          <a:prstGeom prst="rect">
            <a:avLst/>
          </a:prstGeom>
          <a:solidFill>
            <a:srgbClr val="162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Google Shape;1218;p40">
            <a:extLst>
              <a:ext uri="{FF2B5EF4-FFF2-40B4-BE49-F238E27FC236}">
                <a16:creationId xmlns:a16="http://schemas.microsoft.com/office/drawing/2014/main" id="{44B949E4-4FAC-44CE-88E0-BB6B8BB7E1C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4700" y="351692"/>
            <a:ext cx="77235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rgbClr val="222A35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cs typeface="Arial" panose="020B0604020202020204" pitchFamily="34" charset="0"/>
              </a:rPr>
              <a:t>Insert Title Here</a:t>
            </a:r>
            <a:endParaRPr dirty="0">
              <a:latin typeface="Roboto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2B48E-96F4-49A6-88A6-21906ABC52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144" y="1039478"/>
            <a:ext cx="1535536" cy="382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A7B6E7"/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94F8F0B-46E1-4955-BF64-27D0D5508A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1418" y="1724223"/>
            <a:ext cx="1535536" cy="3823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DFD8515-CF39-46E4-840D-33A4A2F0C0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5109" y="2280859"/>
            <a:ext cx="1535536" cy="3823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13E9FC4-F926-4109-B653-2BC363924C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65928" y="2274014"/>
            <a:ext cx="1535536" cy="3823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E819DB0-8A7C-4B88-9D66-0992C1711B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4759" y="3291952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1317590-F599-4B05-B2C6-E614EBE983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4359" y="5513865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9CFB415A-5518-4625-9914-E7ECCDC667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90475" y="4006996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E0433F8-F9F8-4F3D-913D-56C00BA56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759" y="4752074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81FBEC0-2651-41C7-A05A-9DD9DAC13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5401" y="5474624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06E741F6-0613-4A90-B776-BD62092787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5401" y="4026515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F707F66-90F1-4BEC-AA7D-D4E4C97EA1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871" y="4026511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7573D5A-C983-420E-A093-2306CD0CCC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63422" y="4809663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9950C90-0FF1-4FD8-90A5-9CC1652E8E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63422" y="3309420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C4898256-FA72-4D41-B567-20F5BA0959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588" y="4792594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730BF50D-0B03-4727-AB4A-9E6C0812BE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4356" y="3320041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D125D820-8924-4CC0-92BE-EE3E94FED0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4502" y="5475612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8942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76;p35">
            <a:extLst>
              <a:ext uri="{FF2B5EF4-FFF2-40B4-BE49-F238E27FC236}">
                <a16:creationId xmlns:a16="http://schemas.microsoft.com/office/drawing/2014/main" id="{15CC6506-A80C-4A79-BFC7-F9A7E8947518}"/>
              </a:ext>
            </a:extLst>
          </p:cNvPr>
          <p:cNvSpPr/>
          <p:nvPr userDrawn="1"/>
        </p:nvSpPr>
        <p:spPr>
          <a:xfrm>
            <a:off x="3092475" y="3613000"/>
            <a:ext cx="21750" cy="2900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7;p35">
            <a:extLst>
              <a:ext uri="{FF2B5EF4-FFF2-40B4-BE49-F238E27FC236}">
                <a16:creationId xmlns:a16="http://schemas.microsoft.com/office/drawing/2014/main" id="{DFB9EE16-B6BB-4BD1-88AB-32BEBEB6A62C}"/>
              </a:ext>
            </a:extLst>
          </p:cNvPr>
          <p:cNvSpPr/>
          <p:nvPr userDrawn="1"/>
        </p:nvSpPr>
        <p:spPr>
          <a:xfrm>
            <a:off x="2962400" y="3786833"/>
            <a:ext cx="21750" cy="2900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78;p35">
            <a:extLst>
              <a:ext uri="{FF2B5EF4-FFF2-40B4-BE49-F238E27FC236}">
                <a16:creationId xmlns:a16="http://schemas.microsoft.com/office/drawing/2014/main" id="{2866A44E-0A7E-453A-919A-27AA9DC78ADF}"/>
              </a:ext>
            </a:extLst>
          </p:cNvPr>
          <p:cNvSpPr/>
          <p:nvPr userDrawn="1"/>
        </p:nvSpPr>
        <p:spPr>
          <a:xfrm>
            <a:off x="3060026" y="3627667"/>
            <a:ext cx="21775" cy="29000"/>
          </a:xfrm>
          <a:custGeom>
            <a:avLst/>
            <a:gdLst/>
            <a:ahLst/>
            <a:cxnLst/>
            <a:rect l="l" t="t" r="r" b="b"/>
            <a:pathLst>
              <a:path w="871" h="870" extrusionOk="0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79;p35">
            <a:extLst>
              <a:ext uri="{FF2B5EF4-FFF2-40B4-BE49-F238E27FC236}">
                <a16:creationId xmlns:a16="http://schemas.microsoft.com/office/drawing/2014/main" id="{F1B57D33-E51B-4F40-818C-EB11A52083A0}"/>
              </a:ext>
            </a:extLst>
          </p:cNvPr>
          <p:cNvSpPr/>
          <p:nvPr userDrawn="1"/>
        </p:nvSpPr>
        <p:spPr>
          <a:xfrm>
            <a:off x="3081775" y="3656634"/>
            <a:ext cx="21750" cy="29033"/>
          </a:xfrm>
          <a:custGeom>
            <a:avLst/>
            <a:gdLst/>
            <a:ahLst/>
            <a:cxnLst/>
            <a:rect l="l" t="t" r="r" b="b"/>
            <a:pathLst>
              <a:path w="870" h="871" extrusionOk="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80;p35">
            <a:extLst>
              <a:ext uri="{FF2B5EF4-FFF2-40B4-BE49-F238E27FC236}">
                <a16:creationId xmlns:a16="http://schemas.microsoft.com/office/drawing/2014/main" id="{51233AF3-9DCB-499D-B1F4-EA273FA5064A}"/>
              </a:ext>
            </a:extLst>
          </p:cNvPr>
          <p:cNvSpPr/>
          <p:nvPr userDrawn="1"/>
        </p:nvSpPr>
        <p:spPr>
          <a:xfrm>
            <a:off x="2973125" y="3743567"/>
            <a:ext cx="21750" cy="2860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81;p35">
            <a:extLst>
              <a:ext uri="{FF2B5EF4-FFF2-40B4-BE49-F238E27FC236}">
                <a16:creationId xmlns:a16="http://schemas.microsoft.com/office/drawing/2014/main" id="{B097C678-22A9-492E-8EE2-F05B40A4D35C}"/>
              </a:ext>
            </a:extLst>
          </p:cNvPr>
          <p:cNvSpPr/>
          <p:nvPr userDrawn="1"/>
        </p:nvSpPr>
        <p:spPr>
          <a:xfrm>
            <a:off x="2994850" y="3772533"/>
            <a:ext cx="21750" cy="2860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82;p35">
            <a:extLst>
              <a:ext uri="{FF2B5EF4-FFF2-40B4-BE49-F238E27FC236}">
                <a16:creationId xmlns:a16="http://schemas.microsoft.com/office/drawing/2014/main" id="{B139CB55-B91B-4E4F-ABB0-7EA1CA959D65}"/>
              </a:ext>
            </a:extLst>
          </p:cNvPr>
          <p:cNvSpPr/>
          <p:nvPr userDrawn="1"/>
        </p:nvSpPr>
        <p:spPr>
          <a:xfrm>
            <a:off x="3005876" y="3699900"/>
            <a:ext cx="43175" cy="58000"/>
          </a:xfrm>
          <a:custGeom>
            <a:avLst/>
            <a:gdLst/>
            <a:ahLst/>
            <a:cxnLst/>
            <a:rect l="l" t="t" r="r" b="b"/>
            <a:pathLst>
              <a:path w="1727" h="1740" extrusionOk="0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83;p35">
            <a:extLst>
              <a:ext uri="{FF2B5EF4-FFF2-40B4-BE49-F238E27FC236}">
                <a16:creationId xmlns:a16="http://schemas.microsoft.com/office/drawing/2014/main" id="{71819599-91E9-48D2-AF79-658D03D189BA}"/>
              </a:ext>
            </a:extLst>
          </p:cNvPr>
          <p:cNvSpPr/>
          <p:nvPr userDrawn="1"/>
        </p:nvSpPr>
        <p:spPr>
          <a:xfrm>
            <a:off x="3027301" y="3670934"/>
            <a:ext cx="43475" cy="57967"/>
          </a:xfrm>
          <a:custGeom>
            <a:avLst/>
            <a:gdLst/>
            <a:ahLst/>
            <a:cxnLst/>
            <a:rect l="l" t="t" r="r" b="b"/>
            <a:pathLst>
              <a:path w="1739" h="1739" extrusionOk="0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984;p35">
            <a:extLst>
              <a:ext uri="{FF2B5EF4-FFF2-40B4-BE49-F238E27FC236}">
                <a16:creationId xmlns:a16="http://schemas.microsoft.com/office/drawing/2014/main" id="{BAF33E1D-DF7D-4762-823E-D9FF5871B498}"/>
              </a:ext>
            </a:extLst>
          </p:cNvPr>
          <p:cNvSpPr/>
          <p:nvPr userDrawn="1"/>
        </p:nvSpPr>
        <p:spPr>
          <a:xfrm>
            <a:off x="3049025" y="4410301"/>
            <a:ext cx="14600" cy="19900"/>
          </a:xfrm>
          <a:custGeom>
            <a:avLst/>
            <a:gdLst/>
            <a:ahLst/>
            <a:cxnLst/>
            <a:rect l="l" t="t" r="r" b="b"/>
            <a:pathLst>
              <a:path w="584" h="597" extrusionOk="0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85;p35">
            <a:extLst>
              <a:ext uri="{FF2B5EF4-FFF2-40B4-BE49-F238E27FC236}">
                <a16:creationId xmlns:a16="http://schemas.microsoft.com/office/drawing/2014/main" id="{4A26E0BA-7F5C-4169-9058-F53149065458}"/>
              </a:ext>
            </a:extLst>
          </p:cNvPr>
          <p:cNvSpPr/>
          <p:nvPr userDrawn="1"/>
        </p:nvSpPr>
        <p:spPr>
          <a:xfrm>
            <a:off x="3034451" y="4509134"/>
            <a:ext cx="44075" cy="58767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86;p35">
            <a:extLst>
              <a:ext uri="{FF2B5EF4-FFF2-40B4-BE49-F238E27FC236}">
                <a16:creationId xmlns:a16="http://schemas.microsoft.com/office/drawing/2014/main" id="{FC816F57-2E22-43EF-8AFE-C589E403923D}"/>
              </a:ext>
            </a:extLst>
          </p:cNvPr>
          <p:cNvSpPr/>
          <p:nvPr userDrawn="1"/>
        </p:nvSpPr>
        <p:spPr>
          <a:xfrm>
            <a:off x="2695400" y="5260800"/>
            <a:ext cx="17900" cy="23867"/>
          </a:xfrm>
          <a:custGeom>
            <a:avLst/>
            <a:gdLst/>
            <a:ahLst/>
            <a:cxnLst/>
            <a:rect l="l" t="t" r="r" b="b"/>
            <a:pathLst>
              <a:path w="716" h="716" extrusionOk="0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987;p35">
            <a:extLst>
              <a:ext uri="{FF2B5EF4-FFF2-40B4-BE49-F238E27FC236}">
                <a16:creationId xmlns:a16="http://schemas.microsoft.com/office/drawing/2014/main" id="{23AC1647-AC70-40F3-8945-5C6810025AC4}"/>
              </a:ext>
            </a:extLst>
          </p:cNvPr>
          <p:cNvGrpSpPr/>
          <p:nvPr userDrawn="1"/>
        </p:nvGrpSpPr>
        <p:grpSpPr>
          <a:xfrm>
            <a:off x="2214101" y="1546234"/>
            <a:ext cx="3239425" cy="2604567"/>
            <a:chOff x="2214100" y="1138950"/>
            <a:chExt cx="3239425" cy="1953425"/>
          </a:xfrm>
          <a:solidFill>
            <a:srgbClr val="10253F"/>
          </a:solidFill>
        </p:grpSpPr>
        <p:grpSp>
          <p:nvGrpSpPr>
            <p:cNvPr id="20" name="Google Shape;988;p35">
              <a:extLst>
                <a:ext uri="{FF2B5EF4-FFF2-40B4-BE49-F238E27FC236}">
                  <a16:creationId xmlns:a16="http://schemas.microsoft.com/office/drawing/2014/main" id="{41F46A78-D7DF-4B19-8961-48A31F0D3705}"/>
                </a:ext>
              </a:extLst>
            </p:cNvPr>
            <p:cNvGrpSpPr/>
            <p:nvPr/>
          </p:nvGrpSpPr>
          <p:grpSpPr>
            <a:xfrm>
              <a:off x="2290300" y="1138950"/>
              <a:ext cx="3163225" cy="1238275"/>
              <a:chOff x="2290300" y="1138950"/>
              <a:chExt cx="3163225" cy="1238275"/>
            </a:xfrm>
            <a:grpFill/>
          </p:grpSpPr>
          <p:sp>
            <p:nvSpPr>
              <p:cNvPr id="23" name="Google Shape;990;p35">
                <a:extLst>
                  <a:ext uri="{FF2B5EF4-FFF2-40B4-BE49-F238E27FC236}">
                    <a16:creationId xmlns:a16="http://schemas.microsoft.com/office/drawing/2014/main" id="{0BDD117C-A762-4F28-8C75-813088A2AA91}"/>
                  </a:ext>
                </a:extLst>
              </p:cNvPr>
              <p:cNvSpPr/>
              <p:nvPr/>
            </p:nvSpPr>
            <p:spPr>
              <a:xfrm>
                <a:off x="3271075" y="1138950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" name="Google Shape;991;p35">
                <a:extLst>
                  <a:ext uri="{FF2B5EF4-FFF2-40B4-BE49-F238E27FC236}">
                    <a16:creationId xmlns:a16="http://schemas.microsoft.com/office/drawing/2014/main" id="{C8C593EC-CEED-41A3-841C-0AE2C184938D}"/>
                  </a:ext>
                </a:extLst>
              </p:cNvPr>
              <p:cNvSpPr/>
              <p:nvPr/>
            </p:nvSpPr>
            <p:spPr>
              <a:xfrm>
                <a:off x="2290300" y="1140750"/>
                <a:ext cx="3163225" cy="1236475"/>
              </a:xfrm>
              <a:custGeom>
                <a:avLst/>
                <a:gdLst/>
                <a:ahLst/>
                <a:cxnLst/>
                <a:rect l="l" t="t" r="r" b="b"/>
                <a:pathLst>
                  <a:path w="126529" h="49459" extrusionOk="0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992;p35">
              <a:extLst>
                <a:ext uri="{FF2B5EF4-FFF2-40B4-BE49-F238E27FC236}">
                  <a16:creationId xmlns:a16="http://schemas.microsoft.com/office/drawing/2014/main" id="{8F48D690-CBDF-4C14-BAA9-F7AD2EB6E57E}"/>
                </a:ext>
              </a:extLst>
            </p:cNvPr>
            <p:cNvSpPr/>
            <p:nvPr/>
          </p:nvSpPr>
          <p:spPr>
            <a:xfrm>
              <a:off x="2214100" y="1939525"/>
              <a:ext cx="809950" cy="1152850"/>
            </a:xfrm>
            <a:custGeom>
              <a:avLst/>
              <a:gdLst/>
              <a:ahLst/>
              <a:cxnLst/>
              <a:rect l="l" t="t" r="r" b="b"/>
              <a:pathLst>
                <a:path w="32398" h="46114" extrusionOk="0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1001;p35">
            <a:extLst>
              <a:ext uri="{FF2B5EF4-FFF2-40B4-BE49-F238E27FC236}">
                <a16:creationId xmlns:a16="http://schemas.microsoft.com/office/drawing/2014/main" id="{6EFCBAC1-69ED-48FA-B836-626E72086335}"/>
              </a:ext>
            </a:extLst>
          </p:cNvPr>
          <p:cNvGrpSpPr/>
          <p:nvPr userDrawn="1"/>
        </p:nvGrpSpPr>
        <p:grpSpPr>
          <a:xfrm>
            <a:off x="2209800" y="2705501"/>
            <a:ext cx="3903925" cy="1445300"/>
            <a:chOff x="2209800" y="2008400"/>
            <a:chExt cx="3903925" cy="1083975"/>
          </a:xfrm>
        </p:grpSpPr>
        <p:grpSp>
          <p:nvGrpSpPr>
            <p:cNvPr id="26" name="Google Shape;1002;p35">
              <a:extLst>
                <a:ext uri="{FF2B5EF4-FFF2-40B4-BE49-F238E27FC236}">
                  <a16:creationId xmlns:a16="http://schemas.microsoft.com/office/drawing/2014/main" id="{60207D3B-4C84-45C7-93DD-865D7901B59D}"/>
                </a:ext>
              </a:extLst>
            </p:cNvPr>
            <p:cNvGrpSpPr/>
            <p:nvPr/>
          </p:nvGrpSpPr>
          <p:grpSpPr>
            <a:xfrm>
              <a:off x="3035625" y="2008400"/>
              <a:ext cx="3078100" cy="656075"/>
              <a:chOff x="3035625" y="2008400"/>
              <a:chExt cx="3078100" cy="656075"/>
            </a:xfrm>
          </p:grpSpPr>
          <p:sp>
            <p:nvSpPr>
              <p:cNvPr id="29" name="Google Shape;1004;p35">
                <a:extLst>
                  <a:ext uri="{FF2B5EF4-FFF2-40B4-BE49-F238E27FC236}">
                    <a16:creationId xmlns:a16="http://schemas.microsoft.com/office/drawing/2014/main" id="{63716201-1970-4BA0-953B-DB7440177438}"/>
                  </a:ext>
                </a:extLst>
              </p:cNvPr>
              <p:cNvSpPr/>
              <p:nvPr/>
            </p:nvSpPr>
            <p:spPr>
              <a:xfrm>
                <a:off x="3931275" y="200840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" name="Google Shape;1005;p35">
                <a:extLst>
                  <a:ext uri="{FF2B5EF4-FFF2-40B4-BE49-F238E27FC236}">
                    <a16:creationId xmlns:a16="http://schemas.microsoft.com/office/drawing/2014/main" id="{0A16B698-3FC3-4488-8520-6A353437526E}"/>
                  </a:ext>
                </a:extLst>
              </p:cNvPr>
              <p:cNvSpPr/>
              <p:nvPr/>
            </p:nvSpPr>
            <p:spPr>
              <a:xfrm>
                <a:off x="3035625" y="200840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1006;p35">
              <a:extLst>
                <a:ext uri="{FF2B5EF4-FFF2-40B4-BE49-F238E27FC236}">
                  <a16:creationId xmlns:a16="http://schemas.microsoft.com/office/drawing/2014/main" id="{38103E3C-B35F-4C54-A508-09CDC14D0BA5}"/>
                </a:ext>
              </a:extLst>
            </p:cNvPr>
            <p:cNvSpPr/>
            <p:nvPr/>
          </p:nvSpPr>
          <p:spPr>
            <a:xfrm>
              <a:off x="2209800" y="2282425"/>
              <a:ext cx="1134675" cy="809950"/>
            </a:xfrm>
            <a:custGeom>
              <a:avLst/>
              <a:gdLst/>
              <a:ahLst/>
              <a:cxnLst/>
              <a:rect l="l" t="t" r="r" b="b"/>
              <a:pathLst>
                <a:path w="45399" h="32398" extrusionOk="0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008;p35">
            <a:extLst>
              <a:ext uri="{FF2B5EF4-FFF2-40B4-BE49-F238E27FC236}">
                <a16:creationId xmlns:a16="http://schemas.microsoft.com/office/drawing/2014/main" id="{189D1CDB-6AC7-4131-92B1-D854324194E6}"/>
              </a:ext>
            </a:extLst>
          </p:cNvPr>
          <p:cNvGrpSpPr/>
          <p:nvPr userDrawn="1"/>
        </p:nvGrpSpPr>
        <p:grpSpPr>
          <a:xfrm>
            <a:off x="2214100" y="4068768"/>
            <a:ext cx="3899625" cy="1145233"/>
            <a:chOff x="2214100" y="3030850"/>
            <a:chExt cx="3899625" cy="858925"/>
          </a:xfrm>
        </p:grpSpPr>
        <p:grpSp>
          <p:nvGrpSpPr>
            <p:cNvPr id="32" name="Google Shape;1009;p35">
              <a:extLst>
                <a:ext uri="{FF2B5EF4-FFF2-40B4-BE49-F238E27FC236}">
                  <a16:creationId xmlns:a16="http://schemas.microsoft.com/office/drawing/2014/main" id="{458252F8-0748-4679-88F1-89E6E774BCED}"/>
                </a:ext>
              </a:extLst>
            </p:cNvPr>
            <p:cNvGrpSpPr/>
            <p:nvPr/>
          </p:nvGrpSpPr>
          <p:grpSpPr>
            <a:xfrm>
              <a:off x="3035625" y="3030850"/>
              <a:ext cx="3078100" cy="656075"/>
              <a:chOff x="3035625" y="3030850"/>
              <a:chExt cx="3078100" cy="656075"/>
            </a:xfrm>
          </p:grpSpPr>
          <p:sp>
            <p:nvSpPr>
              <p:cNvPr id="35" name="Google Shape;1011;p35">
                <a:extLst>
                  <a:ext uri="{FF2B5EF4-FFF2-40B4-BE49-F238E27FC236}">
                    <a16:creationId xmlns:a16="http://schemas.microsoft.com/office/drawing/2014/main" id="{74930BEB-DF45-4CFD-B6F4-24BA15390144}"/>
                  </a:ext>
                </a:extLst>
              </p:cNvPr>
              <p:cNvSpPr/>
              <p:nvPr/>
            </p:nvSpPr>
            <p:spPr>
              <a:xfrm>
                <a:off x="3931275" y="303085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" name="Google Shape;1012;p35">
                <a:extLst>
                  <a:ext uri="{FF2B5EF4-FFF2-40B4-BE49-F238E27FC236}">
                    <a16:creationId xmlns:a16="http://schemas.microsoft.com/office/drawing/2014/main" id="{0CD28345-1CEF-4D42-BE2B-27598522E6CF}"/>
                  </a:ext>
                </a:extLst>
              </p:cNvPr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1013;p35">
              <a:extLst>
                <a:ext uri="{FF2B5EF4-FFF2-40B4-BE49-F238E27FC236}">
                  <a16:creationId xmlns:a16="http://schemas.microsoft.com/office/drawing/2014/main" id="{5A84FA80-0557-4A10-9B50-C5AC389375A2}"/>
                </a:ext>
              </a:extLst>
            </p:cNvPr>
            <p:cNvSpPr/>
            <p:nvPr/>
          </p:nvSpPr>
          <p:spPr>
            <a:xfrm>
              <a:off x="2214100" y="3092350"/>
              <a:ext cx="1134675" cy="797425"/>
            </a:xfrm>
            <a:custGeom>
              <a:avLst/>
              <a:gdLst/>
              <a:ahLst/>
              <a:cxnLst/>
              <a:rect l="l" t="t" r="r" b="b"/>
              <a:pathLst>
                <a:path w="45387" h="31897" extrusionOk="0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" name="Google Shape;1015;p35">
            <a:extLst>
              <a:ext uri="{FF2B5EF4-FFF2-40B4-BE49-F238E27FC236}">
                <a16:creationId xmlns:a16="http://schemas.microsoft.com/office/drawing/2014/main" id="{747A150A-08AB-46DF-94E4-5B30DD5F26BB}"/>
              </a:ext>
            </a:extLst>
          </p:cNvPr>
          <p:cNvSpPr/>
          <p:nvPr userDrawn="1"/>
        </p:nvSpPr>
        <p:spPr>
          <a:xfrm>
            <a:off x="1219200" y="3246666"/>
            <a:ext cx="1655125" cy="1774467"/>
          </a:xfrm>
          <a:custGeom>
            <a:avLst/>
            <a:gdLst/>
            <a:ahLst/>
            <a:cxnLst/>
            <a:rect l="l" t="t" r="r" b="b"/>
            <a:pathLst>
              <a:path w="53234" h="53234" extrusionOk="0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16234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8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9A9B920D-612F-484A-B52D-27F0F25CEE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FE0627A-0573-453D-BC3A-4650769893A5}"/>
              </a:ext>
            </a:extLst>
          </p:cNvPr>
          <p:cNvSpPr/>
          <p:nvPr userDrawn="1"/>
        </p:nvSpPr>
        <p:spPr>
          <a:xfrm>
            <a:off x="0" y="-2082"/>
            <a:ext cx="228600" cy="100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16D2E-F0B5-42F2-AAA0-E1CBF9A5E395}"/>
              </a:ext>
            </a:extLst>
          </p:cNvPr>
          <p:cNvSpPr txBox="1"/>
          <p:nvPr userDrawn="1"/>
        </p:nvSpPr>
        <p:spPr>
          <a:xfrm>
            <a:off x="2383476" y="28259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8FF928-866C-412D-8F35-91BD6E804F9D}"/>
              </a:ext>
            </a:extLst>
          </p:cNvPr>
          <p:cNvSpPr txBox="1"/>
          <p:nvPr userDrawn="1"/>
        </p:nvSpPr>
        <p:spPr>
          <a:xfrm>
            <a:off x="2852847" y="34311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A52411-5B92-4A58-96C6-93927E497AD1}"/>
              </a:ext>
            </a:extLst>
          </p:cNvPr>
          <p:cNvSpPr txBox="1"/>
          <p:nvPr userDrawn="1"/>
        </p:nvSpPr>
        <p:spPr>
          <a:xfrm>
            <a:off x="2838440" y="43472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00D061-BEF6-42EA-961C-AF6B8E198A83}"/>
              </a:ext>
            </a:extLst>
          </p:cNvPr>
          <p:cNvSpPr txBox="1"/>
          <p:nvPr userDrawn="1"/>
        </p:nvSpPr>
        <p:spPr>
          <a:xfrm>
            <a:off x="2383476" y="49639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" name="Google Shape;1218;p40">
            <a:extLst>
              <a:ext uri="{FF2B5EF4-FFF2-40B4-BE49-F238E27FC236}">
                <a16:creationId xmlns:a16="http://schemas.microsoft.com/office/drawing/2014/main" id="{985DC9A4-DA43-4A17-9EBD-C3605E20825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2300" y="199292"/>
            <a:ext cx="77235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rgbClr val="222A35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cs typeface="Arial" panose="020B0604020202020204" pitchFamily="34" charset="0"/>
              </a:rPr>
              <a:t>Insert Title Here</a:t>
            </a:r>
            <a:endParaRPr dirty="0">
              <a:latin typeface="Roboto"/>
              <a:cs typeface="Arial" panose="020B0604020202020204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1EE8418E-E422-459C-B99F-A62143240C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59201" y="3948309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rgbClr val="10253F"/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DF9E89D-458B-4893-99C0-DB1EF6306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0904" y="4284375"/>
            <a:ext cx="1883192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7749532E-E133-4CA0-B31F-3431E167A4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80904" y="2959000"/>
            <a:ext cx="1883192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1BE91AC-8F00-48BB-8B3B-0A316746B7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0705" y="1814566"/>
            <a:ext cx="1883192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0B98392E-1AC4-4651-B045-C30B29EFAC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521" y="4287695"/>
            <a:ext cx="1883192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45E88CF-95A1-458A-8DA0-9AB77581B5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03155" y="1763226"/>
            <a:ext cx="1883192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D1358875-7BBF-43C8-9BE6-13E400645B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9521" y="2922293"/>
            <a:ext cx="1883192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50050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18;p40">
            <a:extLst>
              <a:ext uri="{FF2B5EF4-FFF2-40B4-BE49-F238E27FC236}">
                <a16:creationId xmlns:a16="http://schemas.microsoft.com/office/drawing/2014/main" id="{0A279C63-81E9-4FF6-8765-75A1FB8CB6A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2300" y="199292"/>
            <a:ext cx="77235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rgbClr val="222A35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cs typeface="Arial" panose="020B0604020202020204" pitchFamily="34" charset="0"/>
              </a:rPr>
              <a:t>Insert Title Here</a:t>
            </a:r>
            <a:endParaRPr dirty="0">
              <a:latin typeface="Roboto"/>
              <a:cs typeface="Arial" panose="020B0604020202020204" pitchFamily="34" charset="0"/>
            </a:endParaRPr>
          </a:p>
        </p:txBody>
      </p:sp>
      <p:cxnSp>
        <p:nvCxnSpPr>
          <p:cNvPr id="9" name="Google Shape;1219;p40">
            <a:extLst>
              <a:ext uri="{FF2B5EF4-FFF2-40B4-BE49-F238E27FC236}">
                <a16:creationId xmlns:a16="http://schemas.microsoft.com/office/drawing/2014/main" id="{9D697A2E-387B-4204-B32A-E7EA0677C8DD}"/>
              </a:ext>
            </a:extLst>
          </p:cNvPr>
          <p:cNvCxnSpPr>
            <a:stCxn id="11" idx="0"/>
          </p:cNvCxnSpPr>
          <p:nvPr userDrawn="1"/>
        </p:nvCxnSpPr>
        <p:spPr>
          <a:xfrm rot="16200000" flipV="1">
            <a:off x="766488" y="1638196"/>
            <a:ext cx="834800" cy="2367775"/>
          </a:xfrm>
          <a:prstGeom prst="bentConnector2">
            <a:avLst/>
          </a:prstGeom>
          <a:noFill/>
          <a:ln w="19050" cap="flat" cmpd="sng">
            <a:solidFill>
              <a:srgbClr val="A7B6E7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0" name="Google Shape;1221;p40">
            <a:extLst>
              <a:ext uri="{FF2B5EF4-FFF2-40B4-BE49-F238E27FC236}">
                <a16:creationId xmlns:a16="http://schemas.microsoft.com/office/drawing/2014/main" id="{AF3544FC-0170-4101-82AE-3A4BDF4C915C}"/>
              </a:ext>
            </a:extLst>
          </p:cNvPr>
          <p:cNvGrpSpPr/>
          <p:nvPr userDrawn="1"/>
        </p:nvGrpSpPr>
        <p:grpSpPr>
          <a:xfrm>
            <a:off x="1532425" y="3239484"/>
            <a:ext cx="3026400" cy="2224800"/>
            <a:chOff x="1532425" y="2429613"/>
            <a:chExt cx="3026400" cy="1668600"/>
          </a:xfrm>
        </p:grpSpPr>
        <p:sp>
          <p:nvSpPr>
            <p:cNvPr id="11" name="Google Shape;1220;p40">
              <a:extLst>
                <a:ext uri="{FF2B5EF4-FFF2-40B4-BE49-F238E27FC236}">
                  <a16:creationId xmlns:a16="http://schemas.microsoft.com/office/drawing/2014/main" id="{8E0EFEC8-7460-4F24-918D-53D56D33AD17}"/>
                </a:ext>
              </a:extLst>
            </p:cNvPr>
            <p:cNvSpPr/>
            <p:nvPr/>
          </p:nvSpPr>
          <p:spPr>
            <a:xfrm>
              <a:off x="1532425" y="2429613"/>
              <a:ext cx="1670700" cy="1668600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22;p40">
              <a:extLst>
                <a:ext uri="{FF2B5EF4-FFF2-40B4-BE49-F238E27FC236}">
                  <a16:creationId xmlns:a16="http://schemas.microsoft.com/office/drawing/2014/main" id="{7D048A68-70F9-4289-A9A7-45D771A44266}"/>
                </a:ext>
              </a:extLst>
            </p:cNvPr>
            <p:cNvCxnSpPr>
              <a:stCxn id="11" idx="1"/>
              <a:endCxn id="16" idx="2"/>
            </p:cNvCxnSpPr>
            <p:nvPr/>
          </p:nvCxnSpPr>
          <p:spPr>
            <a:xfrm>
              <a:off x="1532425" y="3263913"/>
              <a:ext cx="3026400" cy="324000"/>
            </a:xfrm>
            <a:prstGeom prst="bentConnector4">
              <a:avLst>
                <a:gd name="adj1" fmla="val -7868"/>
                <a:gd name="adj2" fmla="val 330995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" name="Google Shape;1226;p40">
            <a:extLst>
              <a:ext uri="{FF2B5EF4-FFF2-40B4-BE49-F238E27FC236}">
                <a16:creationId xmlns:a16="http://schemas.microsoft.com/office/drawing/2014/main" id="{6CA0A2AD-CC61-4768-BEDB-02330D788C24}"/>
              </a:ext>
            </a:extLst>
          </p:cNvPr>
          <p:cNvGrpSpPr/>
          <p:nvPr userDrawn="1"/>
        </p:nvGrpSpPr>
        <p:grpSpPr>
          <a:xfrm>
            <a:off x="3723550" y="1880517"/>
            <a:ext cx="3026477" cy="2903200"/>
            <a:chOff x="3723550" y="1410388"/>
            <a:chExt cx="3026477" cy="2177400"/>
          </a:xfrm>
          <a:solidFill>
            <a:srgbClr val="16234E"/>
          </a:solidFill>
        </p:grpSpPr>
        <p:sp>
          <p:nvSpPr>
            <p:cNvPr id="16" name="Google Shape;1223;p40">
              <a:extLst>
                <a:ext uri="{FF2B5EF4-FFF2-40B4-BE49-F238E27FC236}">
                  <a16:creationId xmlns:a16="http://schemas.microsoft.com/office/drawing/2014/main" id="{7CFA2841-043C-460A-AB5A-B18D442D1C93}"/>
                </a:ext>
              </a:extLst>
            </p:cNvPr>
            <p:cNvSpPr/>
            <p:nvPr/>
          </p:nvSpPr>
          <p:spPr>
            <a:xfrm>
              <a:off x="3723551" y="1919188"/>
              <a:ext cx="1670700" cy="1668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227;p40">
              <a:extLst>
                <a:ext uri="{FF2B5EF4-FFF2-40B4-BE49-F238E27FC236}">
                  <a16:creationId xmlns:a16="http://schemas.microsoft.com/office/drawing/2014/main" id="{C92B8020-EB8D-4324-BD0C-9656BCF5AC25}"/>
                </a:ext>
              </a:extLst>
            </p:cNvPr>
            <p:cNvCxnSpPr>
              <a:stCxn id="16" idx="1"/>
              <a:endCxn id="21" idx="0"/>
            </p:cNvCxnSpPr>
            <p:nvPr/>
          </p:nvCxnSpPr>
          <p:spPr>
            <a:xfrm rot="10800000" flipH="1">
              <a:off x="3723550" y="1410388"/>
              <a:ext cx="3026477" cy="1343100"/>
            </a:xfrm>
            <a:prstGeom prst="bentConnector4">
              <a:avLst>
                <a:gd name="adj1" fmla="val -7553"/>
                <a:gd name="adj2" fmla="val 112765"/>
              </a:avLst>
            </a:prstGeom>
            <a:grpFill/>
            <a:ln w="19050" cap="flat" cmpd="sng">
              <a:solidFill>
                <a:srgbClr val="10253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" name="Google Shape;1231;p40">
            <a:extLst>
              <a:ext uri="{FF2B5EF4-FFF2-40B4-BE49-F238E27FC236}">
                <a16:creationId xmlns:a16="http://schemas.microsoft.com/office/drawing/2014/main" id="{0CE71C09-31EB-441E-8830-1679ABE06601}"/>
              </a:ext>
            </a:extLst>
          </p:cNvPr>
          <p:cNvGrpSpPr/>
          <p:nvPr userDrawn="1"/>
        </p:nvGrpSpPr>
        <p:grpSpPr>
          <a:xfrm>
            <a:off x="5914678" y="1880517"/>
            <a:ext cx="3229322" cy="3900000"/>
            <a:chOff x="5914678" y="1410388"/>
            <a:chExt cx="3229322" cy="2925000"/>
          </a:xfrm>
          <a:solidFill>
            <a:srgbClr val="A7B6E7"/>
          </a:solidFill>
        </p:grpSpPr>
        <p:sp>
          <p:nvSpPr>
            <p:cNvPr id="21" name="Google Shape;1228;p40">
              <a:extLst>
                <a:ext uri="{FF2B5EF4-FFF2-40B4-BE49-F238E27FC236}">
                  <a16:creationId xmlns:a16="http://schemas.microsoft.com/office/drawing/2014/main" id="{F68AAA5E-F998-479B-A87B-A05433F0BC04}"/>
                </a:ext>
              </a:extLst>
            </p:cNvPr>
            <p:cNvSpPr/>
            <p:nvPr/>
          </p:nvSpPr>
          <p:spPr>
            <a:xfrm>
              <a:off x="5914678" y="1410388"/>
              <a:ext cx="1670700" cy="1668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1232;p40">
              <a:extLst>
                <a:ext uri="{FF2B5EF4-FFF2-40B4-BE49-F238E27FC236}">
                  <a16:creationId xmlns:a16="http://schemas.microsoft.com/office/drawing/2014/main" id="{51AEEA19-5E16-49F2-AED0-4632747D7D30}"/>
                </a:ext>
              </a:extLst>
            </p:cNvPr>
            <p:cNvCxnSpPr>
              <a:stCxn id="21" idx="2"/>
            </p:cNvCxnSpPr>
            <p:nvPr/>
          </p:nvCxnSpPr>
          <p:spPr>
            <a:xfrm rot="16200000" flipH="1">
              <a:off x="7318814" y="2510202"/>
              <a:ext cx="1256400" cy="2393972"/>
            </a:xfrm>
            <a:prstGeom prst="bentConnector2">
              <a:avLst/>
            </a:prstGeom>
            <a:grpFill/>
            <a:ln w="190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5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572953B6-DACA-4E35-A64C-99816518DA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34D0CA-AC49-4BB3-8BDE-E6108C8D4404}"/>
              </a:ext>
            </a:extLst>
          </p:cNvPr>
          <p:cNvSpPr/>
          <p:nvPr userDrawn="1"/>
        </p:nvSpPr>
        <p:spPr>
          <a:xfrm>
            <a:off x="0" y="-2082"/>
            <a:ext cx="228600" cy="100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50C8395-3ED1-41C7-8362-1502FA3CAB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36864" y="3828669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E702684-BC38-4F06-936A-E13FCC8DAC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0012" y="2574815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DFE57D9-D89D-4FC9-B692-FAAD0E7163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17049" y="3202977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46A0949-57DD-4894-BB42-226C0BA22F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84586" y="3001207"/>
            <a:ext cx="1472598" cy="110410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0F96927-380A-413B-ACE4-FAA3C0DF69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30528" y="4231663"/>
            <a:ext cx="1472598" cy="110410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A442ADA-FF07-4CAF-BBF8-F5A66D299D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21654" y="3561097"/>
            <a:ext cx="1472598" cy="110410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45806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067010C-4E90-46DD-9570-1B6EA830FC69}"/>
              </a:ext>
            </a:extLst>
          </p:cNvPr>
          <p:cNvSpPr txBox="1">
            <a:spLocks/>
          </p:cNvSpPr>
          <p:nvPr userDrawn="1"/>
        </p:nvSpPr>
        <p:spPr>
          <a:xfrm>
            <a:off x="0" y="6591300"/>
            <a:ext cx="91440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Stanley College 2021</a:t>
            </a:r>
          </a:p>
        </p:txBody>
      </p:sp>
    </p:spTree>
    <p:extLst>
      <p:ext uri="{BB962C8B-B14F-4D97-AF65-F5344CB8AC3E}">
        <p14:creationId xmlns:p14="http://schemas.microsoft.com/office/powerpoint/2010/main" val="330947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136C0E-2173-4902-A1B6-24336130A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Lecture 4 | Week 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9A669-2690-4E62-A5ED-65A7BC4E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ICT105 - Programming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36022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6" y="1799121"/>
            <a:ext cx="8422584" cy="725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Loops allow for repetitive tasks, and when combined with conditionals, they can perform complex repetitive decision-making.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6" y="88052"/>
            <a:ext cx="6348991" cy="725091"/>
          </a:xfrm>
        </p:spPr>
        <p:txBody>
          <a:bodyPr>
            <a:normAutofit fontScale="90000"/>
          </a:bodyPr>
          <a:lstStyle/>
          <a:p>
            <a:r>
              <a:rPr lang="en-AU" sz="4400" dirty="0"/>
              <a:t>Loops and Conditional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26765-9BD7-7C44-3CE0-B5503DABBD32}"/>
              </a:ext>
            </a:extLst>
          </p:cNvPr>
          <p:cNvSpPr/>
          <p:nvPr/>
        </p:nvSpPr>
        <p:spPr>
          <a:xfrm>
            <a:off x="436908" y="2524212"/>
            <a:ext cx="7401339" cy="112671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loop iterates over each topping in the list</a:t>
            </a:r>
            <a:endParaRPr lang="en-US" i="0" dirty="0">
              <a:effectLst/>
              <a:latin typeface="Söhne"/>
            </a:endParaRPr>
          </a:p>
          <a:p>
            <a:r>
              <a:rPr lang="en-US" i="0" dirty="0">
                <a:effectLst/>
                <a:latin typeface="Söhne"/>
              </a:rPr>
              <a:t>toppings = ['mushrooms', 'green peppers', 'extra cheese']</a:t>
            </a:r>
          </a:p>
          <a:p>
            <a:r>
              <a:rPr lang="en-US" i="0" dirty="0">
                <a:effectLst/>
                <a:latin typeface="Söhne"/>
              </a:rPr>
              <a:t>for topping in toppings:</a:t>
            </a:r>
          </a:p>
          <a:p>
            <a:r>
              <a:rPr lang="en-US" i="0" dirty="0">
                <a:effectLst/>
                <a:latin typeface="Söhne"/>
              </a:rPr>
              <a:t>    print(</a:t>
            </a:r>
            <a:r>
              <a:rPr lang="en-US" i="0" dirty="0" err="1">
                <a:effectLst/>
                <a:latin typeface="Söhne"/>
              </a:rPr>
              <a:t>f"Adding</a:t>
            </a:r>
            <a:r>
              <a:rPr lang="en-US" i="0" dirty="0">
                <a:effectLst/>
                <a:latin typeface="Söhne"/>
              </a:rPr>
              <a:t> {topping}.")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9C2EA-C785-FA06-6495-28F5816766D0}"/>
              </a:ext>
            </a:extLst>
          </p:cNvPr>
          <p:cNvSpPr txBox="1"/>
          <p:nvPr/>
        </p:nvSpPr>
        <p:spPr>
          <a:xfrm>
            <a:off x="91566" y="3868181"/>
            <a:ext cx="8237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Using If Statements Within Loops to handle exceptions or special cases within loops, use if statements inside the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330E0-BA91-6652-2A44-D5CE9C3C8C33}"/>
              </a:ext>
            </a:extLst>
          </p:cNvPr>
          <p:cNvSpPr/>
          <p:nvPr/>
        </p:nvSpPr>
        <p:spPr>
          <a:xfrm>
            <a:off x="496585" y="4702223"/>
            <a:ext cx="7401339" cy="17540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öhne"/>
              </a:rPr>
              <a:t>toppings = ['mushrooms', 'green peppers', 'extra cheese']</a:t>
            </a:r>
          </a:p>
          <a:p>
            <a:r>
              <a:rPr lang="en-US" dirty="0">
                <a:latin typeface="Söhne"/>
              </a:rPr>
              <a:t>for topping in toppings:</a:t>
            </a:r>
          </a:p>
          <a:p>
            <a:r>
              <a:rPr lang="en-US" dirty="0">
                <a:latin typeface="Söhne"/>
              </a:rPr>
              <a:t>    if topping == 'green peppers':</a:t>
            </a:r>
          </a:p>
          <a:p>
            <a:r>
              <a:rPr lang="en-US" dirty="0">
                <a:latin typeface="Söhne"/>
              </a:rPr>
              <a:t>        print("Sorry, we are out of green peppers right now.")</a:t>
            </a:r>
          </a:p>
          <a:p>
            <a:r>
              <a:rPr lang="en-US" dirty="0">
                <a:latin typeface="Söhne"/>
              </a:rPr>
              <a:t>    else:</a:t>
            </a:r>
          </a:p>
          <a:p>
            <a:r>
              <a:rPr lang="en-US" dirty="0">
                <a:latin typeface="Söhne"/>
              </a:rPr>
              <a:t>        print(</a:t>
            </a:r>
            <a:r>
              <a:rPr lang="en-US" dirty="0" err="1">
                <a:latin typeface="Söhne"/>
              </a:rPr>
              <a:t>f"Adding</a:t>
            </a:r>
            <a:r>
              <a:rPr lang="en-US" dirty="0">
                <a:latin typeface="Söhne"/>
              </a:rPr>
              <a:t> {topping}.")</a:t>
            </a:r>
          </a:p>
        </p:txBody>
      </p:sp>
    </p:spTree>
    <p:extLst>
      <p:ext uri="{BB962C8B-B14F-4D97-AF65-F5344CB8AC3E}">
        <p14:creationId xmlns:p14="http://schemas.microsoft.com/office/powerpoint/2010/main" val="40149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6" y="1799121"/>
            <a:ext cx="8422584" cy="725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prevent running a loop with no items, which can lead to errors or unwanted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6" y="88052"/>
            <a:ext cx="6348991" cy="72509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Checking for Empty Lists Before Looping</a:t>
            </a:r>
            <a:endParaRPr lang="en-AU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26765-9BD7-7C44-3CE0-B5503DABBD32}"/>
              </a:ext>
            </a:extLst>
          </p:cNvPr>
          <p:cNvSpPr/>
          <p:nvPr/>
        </p:nvSpPr>
        <p:spPr>
          <a:xfrm>
            <a:off x="436908" y="2855843"/>
            <a:ext cx="7401339" cy="21402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This checks if the toppings list is empty before proceeding​​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toppings = []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if toppings: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   for topping in toppings: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       print(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f"Adding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{topping}.")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else: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   print("Are you sure you want a plain pizza?")</a:t>
            </a:r>
          </a:p>
        </p:txBody>
      </p:sp>
    </p:spTree>
    <p:extLst>
      <p:ext uri="{BB962C8B-B14F-4D97-AF65-F5344CB8AC3E}">
        <p14:creationId xmlns:p14="http://schemas.microsoft.com/office/powerpoint/2010/main" val="15360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6" y="1799121"/>
            <a:ext cx="8422584" cy="725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Ensures that the user input or data conforms to expected values or ranges.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6" y="88052"/>
            <a:ext cx="6348991" cy="72509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Validating Inputs Against a Set of Values</a:t>
            </a:r>
            <a:endParaRPr lang="en-AU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26765-9BD7-7C44-3CE0-B5503DABBD32}"/>
              </a:ext>
            </a:extLst>
          </p:cNvPr>
          <p:cNvSpPr/>
          <p:nvPr/>
        </p:nvSpPr>
        <p:spPr>
          <a:xfrm>
            <a:off x="463412" y="2590799"/>
            <a:ext cx="7401339" cy="30811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This code checks if each requested topping is available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available_toppings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= ['mushrooms', 'olives', 'green peppers', 'extra cheese']</a:t>
            </a:r>
          </a:p>
          <a:p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requested_toppings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= ['mushrooms', '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french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fries']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for topping in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requested_toppings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   if topping in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available_toppings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       print(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f"Adding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{topping}.")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   else: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       print(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f"Sorry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, we don't have {topping}.")</a:t>
            </a:r>
          </a:p>
        </p:txBody>
      </p:sp>
    </p:spTree>
    <p:extLst>
      <p:ext uri="{BB962C8B-B14F-4D97-AF65-F5344CB8AC3E}">
        <p14:creationId xmlns:p14="http://schemas.microsoft.com/office/powerpoint/2010/main" val="187563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6" y="1610139"/>
            <a:ext cx="7455176" cy="5035826"/>
          </a:xfrm>
        </p:spPr>
        <p:txBody>
          <a:bodyPr>
            <a:normAutofit/>
          </a:bodyPr>
          <a:lstStyle/>
          <a:p>
            <a:r>
              <a:rPr lang="en-US" sz="1800" dirty="0"/>
              <a:t>Basic Structure of if Statements:</a:t>
            </a:r>
          </a:p>
          <a:p>
            <a:pPr lvl="1"/>
            <a:r>
              <a:rPr lang="en-US" sz="1400" dirty="0"/>
              <a:t>Simplest form involves one test and one action: if </a:t>
            </a:r>
            <a:r>
              <a:rPr lang="en-US" sz="1400" dirty="0" err="1"/>
              <a:t>conditional_test</a:t>
            </a:r>
            <a:r>
              <a:rPr lang="en-US" sz="1400" dirty="0"/>
              <a:t>: do something.</a:t>
            </a:r>
          </a:p>
          <a:p>
            <a:pPr lvl="1"/>
            <a:r>
              <a:rPr lang="en-US" sz="1400" dirty="0"/>
              <a:t>The conditional test can be any expression that evaluates to True or False.</a:t>
            </a:r>
          </a:p>
          <a:p>
            <a:pPr lvl="1"/>
            <a:r>
              <a:rPr lang="en-US" sz="1400" dirty="0"/>
              <a:t>If the test evaluates to True, Python executes the code following the if statement​​.</a:t>
            </a:r>
          </a:p>
          <a:p>
            <a:r>
              <a:rPr lang="en-US" sz="1800" dirty="0"/>
              <a:t>Using if Statements with Lists:</a:t>
            </a:r>
          </a:p>
          <a:p>
            <a:pPr lvl="1"/>
            <a:r>
              <a:rPr lang="en-US" sz="1400" dirty="0"/>
              <a:t>If statements can check for specific items in a list.</a:t>
            </a:r>
          </a:p>
          <a:p>
            <a:pPr lvl="1"/>
            <a:r>
              <a:rPr lang="en-US" sz="1400" dirty="0"/>
              <a:t>Useful for treating special values differently or managing changing conditions​​.</a:t>
            </a:r>
          </a:p>
          <a:p>
            <a:r>
              <a:rPr lang="en-US" sz="1800" dirty="0"/>
              <a:t>Complex Conditional Tests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If statements can be used to respond to different conditions.</a:t>
            </a:r>
          </a:p>
          <a:p>
            <a:pPr lvl="1"/>
            <a:r>
              <a:rPr lang="en-US" sz="1400" dirty="0"/>
              <a:t>You can string together complex sets of conditional tests​​.</a:t>
            </a:r>
          </a:p>
          <a:p>
            <a:r>
              <a:rPr lang="en-US" sz="1800" dirty="0"/>
              <a:t>if-</a:t>
            </a:r>
            <a:r>
              <a:rPr lang="en-US" sz="1800" dirty="0" err="1"/>
              <a:t>elif</a:t>
            </a:r>
            <a:r>
              <a:rPr lang="en-US" sz="1800" dirty="0"/>
              <a:t>-else Chains:</a:t>
            </a:r>
            <a:endParaRPr lang="en-US" sz="1400" dirty="0"/>
          </a:p>
          <a:p>
            <a:pPr lvl="1"/>
            <a:r>
              <a:rPr lang="en-US" sz="1400" dirty="0"/>
              <a:t>Used when you want only one block of code to run out of several options.</a:t>
            </a:r>
          </a:p>
          <a:p>
            <a:pPr lvl="1"/>
            <a:r>
              <a:rPr lang="en-US" sz="1400" dirty="0"/>
              <a:t>Python stops running tests in the chain once the first test that passes is found​​.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6" y="88052"/>
            <a:ext cx="6348991" cy="725091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316483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6" y="1755913"/>
            <a:ext cx="8343443" cy="4737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Loops and Conditional Statements: </a:t>
            </a:r>
          </a:p>
          <a:p>
            <a:pPr lvl="1"/>
            <a:r>
              <a:rPr lang="en-US" sz="1600" dirty="0"/>
              <a:t>Loops are used for repetitive tasks and, when combined with conditionals, can perform complex repetitive decision-making. </a:t>
            </a:r>
          </a:p>
          <a:p>
            <a:pPr lvl="1"/>
            <a:r>
              <a:rPr lang="en-US" sz="1600" dirty="0"/>
              <a:t>For example, iterating over a list of toppings and printing each one, or handling exceptions or special cases within loops using if statements​​.</a:t>
            </a:r>
          </a:p>
          <a:p>
            <a:pPr marL="0" indent="0">
              <a:buNone/>
            </a:pPr>
            <a:r>
              <a:rPr lang="en-US" sz="1800" dirty="0"/>
              <a:t>Checking for Empty Lists Before Looping: </a:t>
            </a:r>
          </a:p>
          <a:p>
            <a:pPr lvl="1"/>
            <a:r>
              <a:rPr lang="en-US" sz="1600" dirty="0"/>
              <a:t>This involves checking if a list is empty before proceeding with looping</a:t>
            </a:r>
          </a:p>
          <a:p>
            <a:pPr lvl="1"/>
            <a:r>
              <a:rPr lang="en-US" sz="1600" dirty="0"/>
              <a:t>For example, verifying if the toppings list is empty before adding toppings to a pizza​​.</a:t>
            </a:r>
          </a:p>
          <a:p>
            <a:pPr marL="0" indent="0">
              <a:buNone/>
            </a:pPr>
            <a:r>
              <a:rPr lang="en-US" sz="1800" dirty="0"/>
              <a:t>Validating Inputs Against a Set of Values: </a:t>
            </a:r>
          </a:p>
          <a:p>
            <a:pPr lvl="1"/>
            <a:r>
              <a:rPr lang="en-US" sz="1600" dirty="0"/>
              <a:t>Ensuring that user input or data conforms to expected values or ranges. </a:t>
            </a:r>
          </a:p>
          <a:p>
            <a:pPr lvl="1"/>
            <a:r>
              <a:rPr lang="en-US" sz="1600" dirty="0"/>
              <a:t>For instance, checking if each requested pizza topping is available in a list of available toppings​​.</a:t>
            </a:r>
            <a:endParaRPr lang="en-US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6" y="88052"/>
            <a:ext cx="6348991" cy="725091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48169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0144BC-96E8-5DC1-D981-BBE0EA4B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5" y="1762539"/>
            <a:ext cx="8632678" cy="3943971"/>
          </a:xfrm>
        </p:spPr>
        <p:txBody>
          <a:bodyPr/>
          <a:lstStyle/>
          <a:p>
            <a:r>
              <a:rPr lang="en-US" sz="1800" dirty="0"/>
              <a:t>Write an if-</a:t>
            </a:r>
            <a:r>
              <a:rPr lang="en-US" sz="1800" dirty="0" err="1"/>
              <a:t>elif</a:t>
            </a:r>
            <a:r>
              <a:rPr lang="en-US" sz="1800" dirty="0"/>
              <a:t>-else chain that determines a person’s stage of life. Set a value for the variable age, and then:</a:t>
            </a:r>
          </a:p>
          <a:p>
            <a:pPr lvl="1"/>
            <a:r>
              <a:rPr lang="en-US" sz="1600" dirty="0"/>
              <a:t>If the person is less than 2 years old, print a message that the person is a baby.</a:t>
            </a:r>
          </a:p>
          <a:p>
            <a:pPr lvl="1"/>
            <a:r>
              <a:rPr lang="en-US" sz="1600" dirty="0"/>
              <a:t>If the person is at least 2 years old but less than 4, print a message that the person is a toddler.</a:t>
            </a:r>
          </a:p>
          <a:p>
            <a:pPr lvl="1"/>
            <a:r>
              <a:rPr lang="en-US" sz="1600" dirty="0"/>
              <a:t>If the person is at least 4 years old but less than 13, print a message that the person is a kid.</a:t>
            </a:r>
          </a:p>
          <a:p>
            <a:pPr lvl="1"/>
            <a:r>
              <a:rPr lang="en-US" sz="1600" dirty="0"/>
              <a:t>If the person is at least 13 years old but less than 20, print a message that  the person is a teenager.</a:t>
            </a:r>
          </a:p>
          <a:p>
            <a:pPr lvl="1"/>
            <a:r>
              <a:rPr lang="en-US" sz="1600" dirty="0"/>
              <a:t>If the person is at least 20 years old but less than 65, print a message that the person is an adult.</a:t>
            </a:r>
          </a:p>
          <a:p>
            <a:pPr lvl="1"/>
            <a:r>
              <a:rPr lang="en-US" sz="1600" dirty="0"/>
              <a:t>If the person is age 65 or older, print a message that the person is an elder.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8EE850-1952-E2B4-EB36-66E80313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Lab Exercise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2C2DA-1FBD-F3F3-C43A-28C6D54BE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Stages of Life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859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0144BC-96E8-5DC1-D981-BBE0EA4B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5" y="1762539"/>
            <a:ext cx="8632678" cy="394397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Make a list of five or more usernames, including the name 'admin'. Imagine you are writing code that will print a greeting to each user after they log in to a website. Loop through the list, and print a greeting to each user.</a:t>
            </a:r>
          </a:p>
          <a:p>
            <a:pPr lvl="1"/>
            <a:r>
              <a:rPr lang="en-US" sz="1400" dirty="0"/>
              <a:t>If the username is 'admin', print a special greeting, such as Hello admin, would you like to see a status report?</a:t>
            </a:r>
          </a:p>
          <a:p>
            <a:pPr lvl="1"/>
            <a:r>
              <a:rPr lang="en-US" sz="1400" dirty="0"/>
              <a:t>Otherwise, print a generic greeting, such as Hello Jaden, thank you for logging in again.</a:t>
            </a:r>
          </a:p>
          <a:p>
            <a:pPr marL="0" indent="0">
              <a:buNone/>
            </a:pPr>
            <a:r>
              <a:rPr lang="en-US" sz="1400" dirty="0"/>
              <a:t>No Users: Add an if test to hello_admin.py to make sure the list of users is not empty.</a:t>
            </a:r>
          </a:p>
          <a:p>
            <a:pPr lvl="1"/>
            <a:r>
              <a:rPr lang="en-US" sz="1400" dirty="0"/>
              <a:t>If the list is empty, print the message We need to find some users!</a:t>
            </a:r>
          </a:p>
          <a:p>
            <a:pPr lvl="1"/>
            <a:r>
              <a:rPr lang="en-US" sz="1400" dirty="0"/>
              <a:t>Remove all of the usernames from your list, and make sure the correct message is printed.</a:t>
            </a:r>
          </a:p>
          <a:p>
            <a:pPr marL="0" indent="0">
              <a:buNone/>
            </a:pPr>
            <a:r>
              <a:rPr lang="en-US" sz="1400" dirty="0"/>
              <a:t>Checking Usernames: Do the following to create a program that simulates how websites ensure that everyone has a unique username</a:t>
            </a:r>
          </a:p>
          <a:p>
            <a:pPr lvl="1"/>
            <a:r>
              <a:rPr lang="en-US" sz="1400" dirty="0"/>
              <a:t>Make a list of five or more usernames called </a:t>
            </a:r>
            <a:r>
              <a:rPr lang="en-US" sz="1400" dirty="0" err="1"/>
              <a:t>current_users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Make another list of five usernames called </a:t>
            </a:r>
            <a:r>
              <a:rPr lang="en-US" sz="1400" dirty="0" err="1"/>
              <a:t>new_users</a:t>
            </a:r>
            <a:r>
              <a:rPr lang="en-US" sz="1400" dirty="0"/>
              <a:t>. Make sure one or two of the new usernames are also in the </a:t>
            </a:r>
            <a:r>
              <a:rPr lang="en-US" sz="1400" dirty="0" err="1"/>
              <a:t>current_users</a:t>
            </a:r>
            <a:r>
              <a:rPr lang="en-US" sz="1400" dirty="0"/>
              <a:t> list.</a:t>
            </a:r>
          </a:p>
          <a:p>
            <a:pPr lvl="1"/>
            <a:r>
              <a:rPr lang="en-US" sz="1400" dirty="0"/>
              <a:t>Loop through the </a:t>
            </a:r>
            <a:r>
              <a:rPr lang="en-US" sz="1400" dirty="0" err="1"/>
              <a:t>new_users</a:t>
            </a:r>
            <a:r>
              <a:rPr lang="en-US" sz="1400" dirty="0"/>
              <a:t> list to see if each new username has already been used. If it has, print a message that the person will need to enter a new username. If a username has not been used, print a message saying that the username is available.</a:t>
            </a:r>
          </a:p>
          <a:p>
            <a:pPr lvl="1"/>
            <a:r>
              <a:rPr lang="en-US" sz="1400" dirty="0"/>
              <a:t>Make sure your comparison is case insensitive. If 'John' has been used, 'JOHN' should not be accepted. (To do this, you’ll need to make a copy of </a:t>
            </a:r>
            <a:r>
              <a:rPr lang="en-US" sz="1400" dirty="0" err="1"/>
              <a:t>current_users</a:t>
            </a:r>
            <a:r>
              <a:rPr lang="en-US" sz="1400" dirty="0"/>
              <a:t> containing the lowercase versions of all existing users.)</a:t>
            </a:r>
          </a:p>
          <a:p>
            <a:pPr lvl="1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8EE850-1952-E2B4-EB36-66E80313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Lab Exercise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2C2DA-1FBD-F3F3-C43A-28C6D54BE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 Admin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246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680E27-314F-4962-B0C0-8590F193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429000"/>
            <a:ext cx="5493026" cy="1416156"/>
          </a:xfrm>
        </p:spPr>
        <p:txBody>
          <a:bodyPr/>
          <a:lstStyle/>
          <a:p>
            <a:r>
              <a:rPr lang="en-AU" sz="32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Fundamentals - Control Structures: Conditional Statements and Loops</a:t>
            </a:r>
            <a:endParaRPr lang="en-AU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246CFB-39EA-4EB0-B239-B7FD9919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Chapter 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5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Conditional Tests and Applications: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“if statements” for True or False evaluation.</a:t>
            </a:r>
          </a:p>
          <a:p>
            <a:r>
              <a:rPr lang="en-US" sz="2200" dirty="0"/>
              <a:t>Loops and Conditional Statements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Combining loops with conditionals for decision-making.</a:t>
            </a:r>
          </a:p>
          <a:p>
            <a:r>
              <a:rPr lang="en-US" sz="2200" dirty="0"/>
              <a:t>Checking lists before looping.</a:t>
            </a:r>
          </a:p>
          <a:p>
            <a:r>
              <a:rPr lang="en-US" sz="2200" dirty="0"/>
              <a:t>Validating inputs against expected values.</a:t>
            </a:r>
            <a:endParaRPr lang="en-AU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6" y="88052"/>
            <a:ext cx="7988404" cy="725091"/>
          </a:xfrm>
        </p:spPr>
        <p:txBody>
          <a:bodyPr>
            <a:normAutofit/>
          </a:bodyPr>
          <a:lstStyle/>
          <a:p>
            <a:r>
              <a:rPr lang="en-AU" sz="4400"/>
              <a:t>Topics Covered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BB87FB9-765B-E5E3-5863-5D9CD9295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65" y="888695"/>
            <a:ext cx="6890175" cy="4164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8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600" b="0" i="0" u="none" strike="noStrike" baseline="0" dirty="0"/>
              <a:t>Every if statement is an expression that can be evaluated as True or False and is called a </a:t>
            </a:r>
            <a:r>
              <a:rPr lang="en-US" sz="2600" b="0" i="1" u="none" strike="noStrike" baseline="0" dirty="0"/>
              <a:t>conditional test</a:t>
            </a:r>
            <a:r>
              <a:rPr lang="en-US" sz="2600" b="0" i="0" u="none" strike="noStrike" baseline="0" dirty="0"/>
              <a:t>. </a:t>
            </a:r>
          </a:p>
          <a:p>
            <a:r>
              <a:rPr lang="en-US" sz="2600" b="0" i="0" u="none" strike="noStrike" baseline="0" dirty="0"/>
              <a:t>Python uses the values True and False to decide whether the code in an if statement should be executed. </a:t>
            </a:r>
          </a:p>
          <a:p>
            <a:pPr lvl="1"/>
            <a:r>
              <a:rPr lang="en-US" sz="2000" b="0" i="0" u="none" strike="noStrike" baseline="0" dirty="0"/>
              <a:t>If a conditional test evaluates to True, Python executes the code following the if statement. </a:t>
            </a:r>
          </a:p>
          <a:p>
            <a:pPr lvl="1"/>
            <a:r>
              <a:rPr lang="en-US" sz="2000" b="0" i="0" u="none" strike="noStrike" baseline="0" dirty="0"/>
              <a:t>If the test evaluates to False, Python ignores the code following the if statement. </a:t>
            </a:r>
            <a:endParaRPr lang="en-AU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6" y="88052"/>
            <a:ext cx="7988404" cy="725091"/>
          </a:xfrm>
        </p:spPr>
        <p:txBody>
          <a:bodyPr>
            <a:normAutofit/>
          </a:bodyPr>
          <a:lstStyle/>
          <a:p>
            <a:r>
              <a:rPr lang="en-AU" sz="4400" dirty="0"/>
              <a:t>Conditional Tests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2078439-F93E-3D35-E50C-40DC8343C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65" y="888695"/>
            <a:ext cx="6890175" cy="4164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0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5" y="1729409"/>
            <a:ext cx="8423785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u="none" strike="noStrike" baseline="0" dirty="0"/>
              <a:t>Applications in Software Development</a:t>
            </a:r>
          </a:p>
          <a:p>
            <a:pPr lvl="1">
              <a:lnSpc>
                <a:spcPct val="100000"/>
              </a:lnSpc>
            </a:pPr>
            <a:r>
              <a:rPr lang="en-US" sz="2000" b="0" i="0" u="none" strike="noStrike" baseline="0" dirty="0"/>
              <a:t>Conditional statements and loops are fundamental in creating interactive websites, data processing scripts, and automating tasks.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baseline="0" dirty="0"/>
              <a:t>Role in Data Analysis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In data analysis, these structures are used for filtering data, aggregating results, and automating repetitive analysis tasks.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baseline="0" dirty="0"/>
              <a:t>Automation Scripts</a:t>
            </a:r>
          </a:p>
          <a:p>
            <a:pPr lvl="1">
              <a:lnSpc>
                <a:spcPct val="100000"/>
              </a:lnSpc>
            </a:pPr>
            <a:r>
              <a:rPr lang="en-US" sz="2000" b="0" i="0" u="none" strike="noStrike" baseline="0" dirty="0"/>
              <a:t>They are crucial in writing scripts that automate mundane tasks, such as file management or system administration tasks.</a:t>
            </a:r>
            <a:endParaRPr lang="en-AU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6" y="88052"/>
            <a:ext cx="7988404" cy="725091"/>
          </a:xfrm>
        </p:spPr>
        <p:txBody>
          <a:bodyPr>
            <a:normAutofit/>
          </a:bodyPr>
          <a:lstStyle/>
          <a:p>
            <a:r>
              <a:rPr lang="en-AU" sz="4400" dirty="0"/>
              <a:t>Practical Applications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2078439-F93E-3D35-E50C-40DC8343C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65" y="888695"/>
            <a:ext cx="6890175" cy="4164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6" y="1799121"/>
            <a:ext cx="4506567" cy="4351338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/>
              <a:t>Understanding if, </a:t>
            </a:r>
            <a:r>
              <a:rPr lang="en-US" sz="2400" b="0" i="0" u="none" strike="noStrike" baseline="0" dirty="0" err="1"/>
              <a:t>elif</a:t>
            </a:r>
            <a:r>
              <a:rPr lang="en-US" sz="2400" b="0" i="0" u="none" strike="noStrike" baseline="0" dirty="0"/>
              <a:t>, and else: </a:t>
            </a:r>
          </a:p>
          <a:p>
            <a:pPr lvl="1"/>
            <a:r>
              <a:rPr lang="en-US" sz="2000" b="0" i="0" u="none" strike="noStrike" baseline="0" dirty="0"/>
              <a:t>These are the building blocks for decision-making in Python. </a:t>
            </a:r>
          </a:p>
          <a:p>
            <a:pPr lvl="1"/>
            <a:r>
              <a:rPr lang="en-US" sz="2000" b="0" i="0" u="none" strike="noStrike" baseline="0" dirty="0"/>
              <a:t>An if statement tests a condition and executes a block of code if the condition is true. </a:t>
            </a:r>
          </a:p>
          <a:p>
            <a:pPr lvl="1"/>
            <a:r>
              <a:rPr lang="en-US" sz="2000" b="0" i="0" u="none" strike="noStrike" baseline="0" dirty="0" err="1"/>
              <a:t>elif</a:t>
            </a:r>
            <a:r>
              <a:rPr lang="en-US" sz="2000" b="0" i="0" u="none" strike="noStrike" baseline="0" dirty="0"/>
              <a:t> (else if) provides additional conditions, and else covers all other cases.</a:t>
            </a:r>
            <a:endParaRPr lang="en-AU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6" y="88052"/>
            <a:ext cx="7988404" cy="725091"/>
          </a:xfrm>
        </p:spPr>
        <p:txBody>
          <a:bodyPr>
            <a:normAutofit/>
          </a:bodyPr>
          <a:lstStyle/>
          <a:p>
            <a:r>
              <a:rPr lang="en-AU" sz="4400" dirty="0"/>
              <a:t>If…else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26765-9BD7-7C44-3CE0-B5503DABBD32}"/>
              </a:ext>
            </a:extLst>
          </p:cNvPr>
          <p:cNvSpPr/>
          <p:nvPr/>
        </p:nvSpPr>
        <p:spPr>
          <a:xfrm>
            <a:off x="4850296" y="1799121"/>
            <a:ext cx="3836504" cy="21632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if condition1:</a:t>
            </a:r>
          </a:p>
          <a:p>
            <a:r>
              <a:rPr lang="en-US" sz="1400" dirty="0"/>
              <a:t>    # Code to execute if condition1 is true</a:t>
            </a:r>
          </a:p>
          <a:p>
            <a:r>
              <a:rPr lang="en-US" sz="1400" dirty="0" err="1"/>
              <a:t>elif</a:t>
            </a:r>
            <a:r>
              <a:rPr lang="en-US" sz="1400" dirty="0"/>
              <a:t> condition2:</a:t>
            </a:r>
          </a:p>
          <a:p>
            <a:r>
              <a:rPr lang="en-US" sz="1400" dirty="0"/>
              <a:t>    # Code to execute if condition1 is false but condition2 is true</a:t>
            </a:r>
          </a:p>
          <a:p>
            <a:r>
              <a:rPr lang="en-US" sz="1400" dirty="0"/>
              <a:t>else:</a:t>
            </a:r>
          </a:p>
          <a:p>
            <a:r>
              <a:rPr lang="en-US" sz="1400" dirty="0"/>
              <a:t>    # Code to execute if all above conditions are false</a:t>
            </a:r>
          </a:p>
          <a:p>
            <a:endParaRPr lang="en-SG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A5115-14CA-317F-8117-04E0B32A534C}"/>
              </a:ext>
            </a:extLst>
          </p:cNvPr>
          <p:cNvSpPr/>
          <p:nvPr/>
        </p:nvSpPr>
        <p:spPr>
          <a:xfrm>
            <a:off x="4850296" y="4131504"/>
            <a:ext cx="2040834" cy="21632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number = 5</a:t>
            </a:r>
          </a:p>
          <a:p>
            <a:r>
              <a:rPr lang="en-US" sz="1400" dirty="0"/>
              <a:t>if number &gt; 0:</a:t>
            </a:r>
          </a:p>
          <a:p>
            <a:r>
              <a:rPr lang="en-US" sz="1400" dirty="0"/>
              <a:t>    print("Positive")</a:t>
            </a:r>
          </a:p>
          <a:p>
            <a:r>
              <a:rPr lang="en-US" sz="1400" dirty="0" err="1"/>
              <a:t>elif</a:t>
            </a:r>
            <a:r>
              <a:rPr lang="en-US" sz="1400" dirty="0"/>
              <a:t> number &lt; 0:</a:t>
            </a:r>
          </a:p>
          <a:p>
            <a:r>
              <a:rPr lang="en-US" sz="1400" dirty="0"/>
              <a:t>    print("Negative")</a:t>
            </a:r>
          </a:p>
          <a:p>
            <a:r>
              <a:rPr lang="en-US" sz="1400" dirty="0"/>
              <a:t>else:</a:t>
            </a:r>
          </a:p>
          <a:p>
            <a:r>
              <a:rPr lang="en-US" sz="1400" dirty="0"/>
              <a:t>    print("Zero")</a:t>
            </a:r>
          </a:p>
        </p:txBody>
      </p:sp>
    </p:spTree>
    <p:extLst>
      <p:ext uri="{BB962C8B-B14F-4D97-AF65-F5344CB8AC3E}">
        <p14:creationId xmlns:p14="http://schemas.microsoft.com/office/powerpoint/2010/main" val="347330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6" y="1799121"/>
            <a:ext cx="8773767" cy="2044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/>
              <a:t>A straightforward way to direct the flow of execution. If a condition is true, execute one block of code; otherwise, execute another.</a:t>
            </a:r>
          </a:p>
          <a:p>
            <a:r>
              <a:rPr lang="en-US" sz="1600" dirty="0"/>
              <a:t>In this example, the admission price varies based on age​​.</a:t>
            </a:r>
          </a:p>
          <a:p>
            <a:r>
              <a:rPr lang="en-US" sz="1600" dirty="0"/>
              <a:t>Check if the age is less than 18. If true, the price is set to 25; otherwise, it defaults to 40.</a:t>
            </a:r>
            <a:endParaRPr lang="en-AU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6" y="88052"/>
            <a:ext cx="7988404" cy="725091"/>
          </a:xfrm>
        </p:spPr>
        <p:txBody>
          <a:bodyPr>
            <a:normAutofit/>
          </a:bodyPr>
          <a:lstStyle/>
          <a:p>
            <a:r>
              <a:rPr lang="en-AU" sz="4400" dirty="0"/>
              <a:t>If-Else Blocks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26765-9BD7-7C44-3CE0-B5503DABBD32}"/>
              </a:ext>
            </a:extLst>
          </p:cNvPr>
          <p:cNvSpPr/>
          <p:nvPr/>
        </p:nvSpPr>
        <p:spPr>
          <a:xfrm>
            <a:off x="470451" y="3975651"/>
            <a:ext cx="4320209" cy="23057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age = 15</a:t>
            </a:r>
          </a:p>
          <a:p>
            <a:r>
              <a:rPr lang="en-US" dirty="0"/>
              <a:t>if age &lt; 18:</a:t>
            </a:r>
          </a:p>
          <a:p>
            <a:r>
              <a:rPr lang="en-US" dirty="0"/>
              <a:t>    price = 25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price = 40</a:t>
            </a:r>
          </a:p>
          <a:p>
            <a:r>
              <a:rPr lang="en-US" dirty="0"/>
              <a:t>print(</a:t>
            </a:r>
            <a:r>
              <a:rPr lang="en-US" dirty="0" err="1"/>
              <a:t>f"Your</a:t>
            </a:r>
            <a:r>
              <a:rPr lang="en-US" dirty="0"/>
              <a:t> admission cost is ${price}.")</a:t>
            </a:r>
          </a:p>
        </p:txBody>
      </p:sp>
    </p:spTree>
    <p:extLst>
      <p:ext uri="{BB962C8B-B14F-4D97-AF65-F5344CB8AC3E}">
        <p14:creationId xmlns:p14="http://schemas.microsoft.com/office/powerpoint/2010/main" val="283329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6" y="1799121"/>
            <a:ext cx="4320209" cy="4197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/>
              <a:t>When to Use Multiple </a:t>
            </a:r>
            <a:r>
              <a:rPr lang="en-US" sz="2400" b="0" i="0" u="none" strike="noStrike" baseline="0" dirty="0" err="1"/>
              <a:t>elif</a:t>
            </a:r>
            <a:r>
              <a:rPr lang="en-US" sz="2400" b="0" i="0" u="none" strike="noStrike" baseline="0" dirty="0"/>
              <a:t> Blocks: </a:t>
            </a:r>
          </a:p>
          <a:p>
            <a:pPr marL="0" indent="0">
              <a:buNone/>
            </a:pPr>
            <a:endParaRPr lang="en-US" sz="2400" b="0" i="0" u="none" strike="noStrike" baseline="0" dirty="0"/>
          </a:p>
          <a:p>
            <a:pPr lvl="1"/>
            <a:r>
              <a:rPr lang="en-US" sz="2000" b="0" i="0" u="none" strike="noStrike" baseline="0" dirty="0"/>
              <a:t>When there are several conditions to check sequentially, each </a:t>
            </a:r>
            <a:r>
              <a:rPr lang="en-US" sz="2000" b="0" i="0" u="none" strike="noStrike" baseline="0" dirty="0" err="1"/>
              <a:t>elif</a:t>
            </a:r>
            <a:r>
              <a:rPr lang="en-US" sz="2000" b="0" i="0" u="none" strike="noStrike" baseline="0" dirty="0"/>
              <a:t> offers a new condition to test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Python evaluates each condition in order until one is true. It then executes the corresponding block and skips the rest.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6" y="88052"/>
            <a:ext cx="7988404" cy="725091"/>
          </a:xfrm>
        </p:spPr>
        <p:txBody>
          <a:bodyPr>
            <a:normAutofit/>
          </a:bodyPr>
          <a:lstStyle/>
          <a:p>
            <a:r>
              <a:rPr lang="en-AU" sz="4400" dirty="0"/>
              <a:t>Using Multiple </a:t>
            </a:r>
            <a:r>
              <a:rPr lang="en-AU" sz="4400" dirty="0" err="1"/>
              <a:t>Elif</a:t>
            </a:r>
            <a:r>
              <a:rPr lang="en-AU" sz="4400" dirty="0"/>
              <a:t> Blocks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26765-9BD7-7C44-3CE0-B5503DABBD32}"/>
              </a:ext>
            </a:extLst>
          </p:cNvPr>
          <p:cNvSpPr/>
          <p:nvPr/>
        </p:nvSpPr>
        <p:spPr>
          <a:xfrm>
            <a:off x="4678845" y="1799121"/>
            <a:ext cx="4320209" cy="34389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i="0" dirty="0">
                <a:effectLst/>
                <a:latin typeface="Söhne"/>
              </a:rPr>
              <a:t>Age-Based Pricing Example Expanded</a:t>
            </a:r>
            <a:r>
              <a:rPr lang="en-SG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endParaRPr lang="en-US" dirty="0"/>
          </a:p>
          <a:p>
            <a:r>
              <a:rPr lang="en-US" dirty="0"/>
              <a:t>age = 70</a:t>
            </a:r>
          </a:p>
          <a:p>
            <a:r>
              <a:rPr lang="en-US" dirty="0"/>
              <a:t>if age &lt; 4:</a:t>
            </a:r>
          </a:p>
          <a:p>
            <a:r>
              <a:rPr lang="en-US" dirty="0"/>
              <a:t>    price = 0</a:t>
            </a:r>
          </a:p>
          <a:p>
            <a:r>
              <a:rPr lang="en-US" dirty="0" err="1"/>
              <a:t>elif</a:t>
            </a:r>
            <a:r>
              <a:rPr lang="en-US" dirty="0"/>
              <a:t> age &lt; 18:</a:t>
            </a:r>
          </a:p>
          <a:p>
            <a:r>
              <a:rPr lang="en-US" dirty="0"/>
              <a:t>    price = 25</a:t>
            </a:r>
          </a:p>
          <a:p>
            <a:r>
              <a:rPr lang="en-US" dirty="0" err="1"/>
              <a:t>elif</a:t>
            </a:r>
            <a:r>
              <a:rPr lang="en-US" dirty="0"/>
              <a:t> age &lt; 65:</a:t>
            </a:r>
          </a:p>
          <a:p>
            <a:r>
              <a:rPr lang="en-US" dirty="0"/>
              <a:t>    price = 40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price = 20</a:t>
            </a:r>
          </a:p>
        </p:txBody>
      </p:sp>
    </p:spTree>
    <p:extLst>
      <p:ext uri="{BB962C8B-B14F-4D97-AF65-F5344CB8AC3E}">
        <p14:creationId xmlns:p14="http://schemas.microsoft.com/office/powerpoint/2010/main" val="301595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46" y="1799121"/>
            <a:ext cx="8422584" cy="891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situations where multiple conditions can be true simultaneously, use separate if statements.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6" y="88052"/>
            <a:ext cx="6348991" cy="725091"/>
          </a:xfrm>
        </p:spPr>
        <p:txBody>
          <a:bodyPr>
            <a:normAutofit fontScale="90000"/>
          </a:bodyPr>
          <a:lstStyle/>
          <a:p>
            <a:r>
              <a:rPr lang="en-AU" sz="4400" dirty="0"/>
              <a:t>Testing Multiple 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26765-9BD7-7C44-3CE0-B5503DABBD32}"/>
              </a:ext>
            </a:extLst>
          </p:cNvPr>
          <p:cNvSpPr/>
          <p:nvPr/>
        </p:nvSpPr>
        <p:spPr>
          <a:xfrm>
            <a:off x="655568" y="2610403"/>
            <a:ext cx="7401339" cy="20671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0" dirty="0">
                <a:effectLst/>
                <a:latin typeface="Söhne"/>
              </a:rPr>
              <a:t>Pizza Toppings Example: each topping is checked and added independently</a:t>
            </a:r>
          </a:p>
          <a:p>
            <a:endParaRPr lang="en-US" i="0" dirty="0">
              <a:effectLst/>
              <a:latin typeface="Söhne"/>
            </a:endParaRPr>
          </a:p>
          <a:p>
            <a:r>
              <a:rPr lang="en-US" i="0" dirty="0">
                <a:effectLst/>
                <a:latin typeface="Söhne"/>
              </a:rPr>
              <a:t>toppings = ['mushrooms', 'extra cheese']</a:t>
            </a:r>
          </a:p>
          <a:p>
            <a:r>
              <a:rPr lang="en-US" i="0" dirty="0">
                <a:effectLst/>
                <a:latin typeface="Söhne"/>
              </a:rPr>
              <a:t>if 'mushrooms' in toppings:</a:t>
            </a:r>
          </a:p>
          <a:p>
            <a:r>
              <a:rPr lang="en-US" i="0" dirty="0">
                <a:effectLst/>
                <a:latin typeface="Söhne"/>
              </a:rPr>
              <a:t>    print("Adding mushrooms.")</a:t>
            </a:r>
          </a:p>
          <a:p>
            <a:r>
              <a:rPr lang="en-US" i="0" dirty="0">
                <a:effectLst/>
                <a:latin typeface="Söhne"/>
              </a:rPr>
              <a:t>if 'extra cheese' in toppings:</a:t>
            </a:r>
          </a:p>
          <a:p>
            <a:r>
              <a:rPr lang="en-US" i="0" dirty="0">
                <a:effectLst/>
                <a:latin typeface="Söhne"/>
              </a:rPr>
              <a:t>    print("Adding extra cheese.")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9C2EA-C785-FA06-6495-28F5816766D0}"/>
              </a:ext>
            </a:extLst>
          </p:cNvPr>
          <p:cNvSpPr txBox="1"/>
          <p:nvPr/>
        </p:nvSpPr>
        <p:spPr>
          <a:xfrm>
            <a:off x="329648" y="5207601"/>
            <a:ext cx="82378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Limitations of If-</a:t>
            </a:r>
            <a:r>
              <a:rPr lang="en-US" sz="2000" dirty="0" err="1"/>
              <a:t>Elif</a:t>
            </a:r>
            <a:r>
              <a:rPr lang="en-US" sz="2000" dirty="0"/>
              <a:t>-Else Chains: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chains stop at the first true condition, which is not ideal when multiple conditions need to be checked independently.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25555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 Bk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9594A9-D45A-404D-9033-AD7CE01A26D8}" vid="{1B7DD106-BE14-4AF8-B623-C546648E96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956267e-7d50-46d0-9b27-8f911a5b38ff}" enabled="1" method="Standard" siteId="{6c637512-c417-4e78-9d62-b61258e4b61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 ppt</Template>
  <TotalTime>334</TotalTime>
  <Words>1658</Words>
  <Application>Microsoft Office PowerPoint</Application>
  <PresentationFormat>On-screen Show (4:3)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Fira Sans Extra Condensed Medium</vt:lpstr>
      <vt:lpstr>Söhne</vt:lpstr>
      <vt:lpstr>Arial</vt:lpstr>
      <vt:lpstr>Calibri</vt:lpstr>
      <vt:lpstr>Roboto</vt:lpstr>
      <vt:lpstr>Office Theme</vt:lpstr>
      <vt:lpstr>ICT105 - Programming Principles</vt:lpstr>
      <vt:lpstr>Chapter 5</vt:lpstr>
      <vt:lpstr>Topics Covered</vt:lpstr>
      <vt:lpstr>Conditional Tests</vt:lpstr>
      <vt:lpstr>Practical Applications</vt:lpstr>
      <vt:lpstr>If…else Statements</vt:lpstr>
      <vt:lpstr>If-Else Blocks</vt:lpstr>
      <vt:lpstr>Using Multiple Elif Blocks</vt:lpstr>
      <vt:lpstr>Testing Multiple Conditions</vt:lpstr>
      <vt:lpstr>Loops and Conditional Statements</vt:lpstr>
      <vt:lpstr>Checking for Empty Lists Before Looping</vt:lpstr>
      <vt:lpstr>Validating Inputs Against a Set of Values</vt:lpstr>
      <vt:lpstr>Summary</vt:lpstr>
      <vt:lpstr>Summary</vt:lpstr>
      <vt:lpstr>Lab Exercise</vt:lpstr>
      <vt:lpstr>Lab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Jerabel</dc:creator>
  <cp:lastModifiedBy>Lam, Sean</cp:lastModifiedBy>
  <cp:revision>31</cp:revision>
  <dcterms:created xsi:type="dcterms:W3CDTF">2021-02-08T04:03:30Z</dcterms:created>
  <dcterms:modified xsi:type="dcterms:W3CDTF">2024-01-15T05:48:53Z</dcterms:modified>
</cp:coreProperties>
</file>