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0058400" cy="1554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40" d="100"/>
          <a:sy n="40" d="100"/>
        </p:scale>
        <p:origin x="15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544023"/>
            <a:ext cx="8549640" cy="5411893"/>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8164619"/>
            <a:ext cx="7543800" cy="3753061"/>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74F414-FC99-427D-B423-E1DDCC4B8AAA}"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92371-ABB5-454D-86DC-1B3FB6839F34}" type="slidenum">
              <a:rPr lang="en-US" smtClean="0"/>
              <a:t>‹#›</a:t>
            </a:fld>
            <a:endParaRPr lang="en-US"/>
          </a:p>
        </p:txBody>
      </p:sp>
    </p:spTree>
    <p:extLst>
      <p:ext uri="{BB962C8B-B14F-4D97-AF65-F5344CB8AC3E}">
        <p14:creationId xmlns:p14="http://schemas.microsoft.com/office/powerpoint/2010/main" val="341344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4F414-FC99-427D-B423-E1DDCC4B8AAA}"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92371-ABB5-454D-86DC-1B3FB6839F34}" type="slidenum">
              <a:rPr lang="en-US" smtClean="0"/>
              <a:t>‹#›</a:t>
            </a:fld>
            <a:endParaRPr lang="en-US"/>
          </a:p>
        </p:txBody>
      </p:sp>
    </p:spTree>
    <p:extLst>
      <p:ext uri="{BB962C8B-B14F-4D97-AF65-F5344CB8AC3E}">
        <p14:creationId xmlns:p14="http://schemas.microsoft.com/office/powerpoint/2010/main" val="181279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827617"/>
            <a:ext cx="2168843" cy="131734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827617"/>
            <a:ext cx="6380798" cy="131734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4F414-FC99-427D-B423-E1DDCC4B8AAA}"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92371-ABB5-454D-86DC-1B3FB6839F34}" type="slidenum">
              <a:rPr lang="en-US" smtClean="0"/>
              <a:t>‹#›</a:t>
            </a:fld>
            <a:endParaRPr lang="en-US"/>
          </a:p>
        </p:txBody>
      </p:sp>
    </p:spTree>
    <p:extLst>
      <p:ext uri="{BB962C8B-B14F-4D97-AF65-F5344CB8AC3E}">
        <p14:creationId xmlns:p14="http://schemas.microsoft.com/office/powerpoint/2010/main" val="20166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4F414-FC99-427D-B423-E1DDCC4B8AAA}"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92371-ABB5-454D-86DC-1B3FB6839F34}" type="slidenum">
              <a:rPr lang="en-US" smtClean="0"/>
              <a:t>‹#›</a:t>
            </a:fld>
            <a:endParaRPr lang="en-US"/>
          </a:p>
        </p:txBody>
      </p:sp>
    </p:spTree>
    <p:extLst>
      <p:ext uri="{BB962C8B-B14F-4D97-AF65-F5344CB8AC3E}">
        <p14:creationId xmlns:p14="http://schemas.microsoft.com/office/powerpoint/2010/main" val="125859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3875409"/>
            <a:ext cx="8675370" cy="6466204"/>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10402786"/>
            <a:ext cx="8675370" cy="3400424"/>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4F414-FC99-427D-B423-E1DDCC4B8AAA}" type="datetimeFigureOut">
              <a:rPr lang="en-US" smtClean="0"/>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92371-ABB5-454D-86DC-1B3FB6839F34}" type="slidenum">
              <a:rPr lang="en-US" smtClean="0"/>
              <a:t>‹#›</a:t>
            </a:fld>
            <a:endParaRPr lang="en-US"/>
          </a:p>
        </p:txBody>
      </p:sp>
    </p:spTree>
    <p:extLst>
      <p:ext uri="{BB962C8B-B14F-4D97-AF65-F5344CB8AC3E}">
        <p14:creationId xmlns:p14="http://schemas.microsoft.com/office/powerpoint/2010/main" val="32448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4138083"/>
            <a:ext cx="4274820" cy="9863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4138083"/>
            <a:ext cx="4274820" cy="9863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74F414-FC99-427D-B423-E1DDCC4B8AAA}"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92371-ABB5-454D-86DC-1B3FB6839F34}" type="slidenum">
              <a:rPr lang="en-US" smtClean="0"/>
              <a:t>‹#›</a:t>
            </a:fld>
            <a:endParaRPr lang="en-US"/>
          </a:p>
        </p:txBody>
      </p:sp>
    </p:spTree>
    <p:extLst>
      <p:ext uri="{BB962C8B-B14F-4D97-AF65-F5344CB8AC3E}">
        <p14:creationId xmlns:p14="http://schemas.microsoft.com/office/powerpoint/2010/main" val="39083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827620"/>
            <a:ext cx="8675370" cy="300460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3810636"/>
            <a:ext cx="4255174" cy="186753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5678170"/>
            <a:ext cx="4255174" cy="8351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3810636"/>
            <a:ext cx="4276130" cy="186753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5678170"/>
            <a:ext cx="4276130" cy="8351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74F414-FC99-427D-B423-E1DDCC4B8AAA}" type="datetimeFigureOut">
              <a:rPr lang="en-US" smtClean="0"/>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92371-ABB5-454D-86DC-1B3FB6839F34}" type="slidenum">
              <a:rPr lang="en-US" smtClean="0"/>
              <a:t>‹#›</a:t>
            </a:fld>
            <a:endParaRPr lang="en-US"/>
          </a:p>
        </p:txBody>
      </p:sp>
    </p:spTree>
    <p:extLst>
      <p:ext uri="{BB962C8B-B14F-4D97-AF65-F5344CB8AC3E}">
        <p14:creationId xmlns:p14="http://schemas.microsoft.com/office/powerpoint/2010/main" val="63944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74F414-FC99-427D-B423-E1DDCC4B8AAA}" type="datetimeFigureOut">
              <a:rPr lang="en-US" smtClean="0"/>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92371-ABB5-454D-86DC-1B3FB6839F34}" type="slidenum">
              <a:rPr lang="en-US" smtClean="0"/>
              <a:t>‹#›</a:t>
            </a:fld>
            <a:endParaRPr lang="en-US"/>
          </a:p>
        </p:txBody>
      </p:sp>
    </p:spTree>
    <p:extLst>
      <p:ext uri="{BB962C8B-B14F-4D97-AF65-F5344CB8AC3E}">
        <p14:creationId xmlns:p14="http://schemas.microsoft.com/office/powerpoint/2010/main" val="231716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4F414-FC99-427D-B423-E1DDCC4B8AAA}" type="datetimeFigureOut">
              <a:rPr lang="en-US" smtClean="0"/>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92371-ABB5-454D-86DC-1B3FB6839F34}" type="slidenum">
              <a:rPr lang="en-US" smtClean="0"/>
              <a:t>‹#›</a:t>
            </a:fld>
            <a:endParaRPr lang="en-US"/>
          </a:p>
        </p:txBody>
      </p:sp>
    </p:spTree>
    <p:extLst>
      <p:ext uri="{BB962C8B-B14F-4D97-AF65-F5344CB8AC3E}">
        <p14:creationId xmlns:p14="http://schemas.microsoft.com/office/powerpoint/2010/main" val="3359119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1036320"/>
            <a:ext cx="3244096" cy="362712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2238167"/>
            <a:ext cx="5092065" cy="11046883"/>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4663440"/>
            <a:ext cx="3244096" cy="8639599"/>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FE74F414-FC99-427D-B423-E1DDCC4B8AAA}"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92371-ABB5-454D-86DC-1B3FB6839F34}" type="slidenum">
              <a:rPr lang="en-US" smtClean="0"/>
              <a:t>‹#›</a:t>
            </a:fld>
            <a:endParaRPr lang="en-US"/>
          </a:p>
        </p:txBody>
      </p:sp>
    </p:spTree>
    <p:extLst>
      <p:ext uri="{BB962C8B-B14F-4D97-AF65-F5344CB8AC3E}">
        <p14:creationId xmlns:p14="http://schemas.microsoft.com/office/powerpoint/2010/main" val="2563465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1036320"/>
            <a:ext cx="3244096" cy="362712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2238167"/>
            <a:ext cx="5092065" cy="11046883"/>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4663440"/>
            <a:ext cx="3244096" cy="8639599"/>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FE74F414-FC99-427D-B423-E1DDCC4B8AAA}" type="datetimeFigureOut">
              <a:rPr lang="en-US" smtClean="0"/>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92371-ABB5-454D-86DC-1B3FB6839F34}" type="slidenum">
              <a:rPr lang="en-US" smtClean="0"/>
              <a:t>‹#›</a:t>
            </a:fld>
            <a:endParaRPr lang="en-US"/>
          </a:p>
        </p:txBody>
      </p:sp>
    </p:spTree>
    <p:extLst>
      <p:ext uri="{BB962C8B-B14F-4D97-AF65-F5344CB8AC3E}">
        <p14:creationId xmlns:p14="http://schemas.microsoft.com/office/powerpoint/2010/main" val="1383493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827620"/>
            <a:ext cx="8675370" cy="30046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4138083"/>
            <a:ext cx="8675370" cy="98630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14407730"/>
            <a:ext cx="2263140" cy="827617"/>
          </a:xfrm>
          <a:prstGeom prst="rect">
            <a:avLst/>
          </a:prstGeom>
        </p:spPr>
        <p:txBody>
          <a:bodyPr vert="horz" lIns="91440" tIns="45720" rIns="91440" bIns="45720" rtlCol="0" anchor="ctr"/>
          <a:lstStyle>
            <a:lvl1pPr algn="l">
              <a:defRPr sz="1320">
                <a:solidFill>
                  <a:schemeClr val="tx1">
                    <a:tint val="75000"/>
                  </a:schemeClr>
                </a:solidFill>
              </a:defRPr>
            </a:lvl1pPr>
          </a:lstStyle>
          <a:p>
            <a:fld id="{FE74F414-FC99-427D-B423-E1DDCC4B8AAA}" type="datetimeFigureOut">
              <a:rPr lang="en-US" smtClean="0"/>
              <a:t>2/22/2022</a:t>
            </a:fld>
            <a:endParaRPr lang="en-US"/>
          </a:p>
        </p:txBody>
      </p:sp>
      <p:sp>
        <p:nvSpPr>
          <p:cNvPr id="5" name="Footer Placeholder 4"/>
          <p:cNvSpPr>
            <a:spLocks noGrp="1"/>
          </p:cNvSpPr>
          <p:nvPr>
            <p:ph type="ftr" sz="quarter" idx="3"/>
          </p:nvPr>
        </p:nvSpPr>
        <p:spPr>
          <a:xfrm>
            <a:off x="3331845" y="14407730"/>
            <a:ext cx="3394710" cy="827617"/>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14407730"/>
            <a:ext cx="2263140" cy="827617"/>
          </a:xfrm>
          <a:prstGeom prst="rect">
            <a:avLst/>
          </a:prstGeom>
        </p:spPr>
        <p:txBody>
          <a:bodyPr vert="horz" lIns="91440" tIns="45720" rIns="91440" bIns="45720" rtlCol="0" anchor="ctr"/>
          <a:lstStyle>
            <a:lvl1pPr algn="r">
              <a:defRPr sz="1320">
                <a:solidFill>
                  <a:schemeClr val="tx1">
                    <a:tint val="75000"/>
                  </a:schemeClr>
                </a:solidFill>
              </a:defRPr>
            </a:lvl1pPr>
          </a:lstStyle>
          <a:p>
            <a:fld id="{7E392371-ABB5-454D-86DC-1B3FB6839F34}" type="slidenum">
              <a:rPr lang="en-US" smtClean="0"/>
              <a:t>‹#›</a:t>
            </a:fld>
            <a:endParaRPr lang="en-US"/>
          </a:p>
        </p:txBody>
      </p:sp>
    </p:spTree>
    <p:extLst>
      <p:ext uri="{BB962C8B-B14F-4D97-AF65-F5344CB8AC3E}">
        <p14:creationId xmlns:p14="http://schemas.microsoft.com/office/powerpoint/2010/main" val="11037960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in a suit sitting in a chair&#10;&#10;Description automatically generated with low confidence">
            <a:extLst>
              <a:ext uri="{FF2B5EF4-FFF2-40B4-BE49-F238E27FC236}">
                <a16:creationId xmlns:a16="http://schemas.microsoft.com/office/drawing/2014/main" id="{F32307ED-EF8B-41A0-A1CE-6757B8A8BB96}"/>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trans="100000"/>
                    </a14:imgEffect>
                  </a14:imgLayer>
                </a14:imgProps>
              </a:ext>
              <a:ext uri="{28A0092B-C50C-407E-A947-70E740481C1C}">
                <a14:useLocalDpi xmlns:a14="http://schemas.microsoft.com/office/drawing/2010/main" val="0"/>
              </a:ext>
            </a:extLst>
          </a:blip>
          <a:stretch>
            <a:fillRect/>
          </a:stretch>
        </p:blipFill>
        <p:spPr>
          <a:xfrm>
            <a:off x="588411" y="1831403"/>
            <a:ext cx="5008651" cy="6863417"/>
          </a:xfrm>
          <a:prstGeom prst="rect">
            <a:avLst/>
          </a:prstGeom>
          <a:effectLst>
            <a:softEdge rad="177800"/>
          </a:effectLst>
        </p:spPr>
      </p:pic>
      <p:sp>
        <p:nvSpPr>
          <p:cNvPr id="7" name="TextBox 6">
            <a:extLst>
              <a:ext uri="{FF2B5EF4-FFF2-40B4-BE49-F238E27FC236}">
                <a16:creationId xmlns:a16="http://schemas.microsoft.com/office/drawing/2014/main" id="{4403F4A3-9F07-43DC-A552-262F829DC930}"/>
              </a:ext>
            </a:extLst>
          </p:cNvPr>
          <p:cNvSpPr txBox="1"/>
          <p:nvPr/>
        </p:nvSpPr>
        <p:spPr>
          <a:xfrm>
            <a:off x="5943599" y="1831403"/>
            <a:ext cx="3838875" cy="6863417"/>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William Peyton Hubbard was an inventor and politician from Toronto. This is a great achievement, as his parents were refugees from slavery in America.</a:t>
            </a:r>
          </a:p>
        </p:txBody>
      </p:sp>
      <p:sp>
        <p:nvSpPr>
          <p:cNvPr id="8" name="TextBox 7">
            <a:extLst>
              <a:ext uri="{FF2B5EF4-FFF2-40B4-BE49-F238E27FC236}">
                <a16:creationId xmlns:a16="http://schemas.microsoft.com/office/drawing/2014/main" id="{2F3B3ED8-2096-4FC4-B07D-4A8CEEABFA48}"/>
              </a:ext>
            </a:extLst>
          </p:cNvPr>
          <p:cNvSpPr txBox="1"/>
          <p:nvPr/>
        </p:nvSpPr>
        <p:spPr>
          <a:xfrm>
            <a:off x="588409" y="9390244"/>
            <a:ext cx="8881577" cy="5632311"/>
          </a:xfrm>
          <a:prstGeom prst="rect">
            <a:avLst/>
          </a:prstGeom>
          <a:noFill/>
        </p:spPr>
        <p:txBody>
          <a:bodyPr wrap="square" rtlCol="0">
            <a:spAutoFit/>
          </a:bodyPr>
          <a:lstStyle/>
          <a:p>
            <a:pPr algn="ctr"/>
            <a:r>
              <a:rPr lang="en-US" sz="4000" dirty="0">
                <a:latin typeface="Aharoni" panose="02010803020104030203" pitchFamily="2" charset="-79"/>
                <a:cs typeface="Aharoni" panose="02010803020104030203" pitchFamily="2" charset="-79"/>
              </a:rPr>
              <a:t>The greatest invention of Hubbard was his commercial baker's oven. This oven was called the Hubbard portable and became well known and widely used. Hubbard was one of the first black politicians elected in Canada and was elected to the Toronto city council a total of 15 times.</a:t>
            </a:r>
          </a:p>
        </p:txBody>
      </p:sp>
      <p:sp>
        <p:nvSpPr>
          <p:cNvPr id="9" name="Rectangle 8">
            <a:extLst>
              <a:ext uri="{FF2B5EF4-FFF2-40B4-BE49-F238E27FC236}">
                <a16:creationId xmlns:a16="http://schemas.microsoft.com/office/drawing/2014/main" id="{67184E23-0583-4E0D-8498-EC5A400ACD67}"/>
              </a:ext>
            </a:extLst>
          </p:cNvPr>
          <p:cNvSpPr/>
          <p:nvPr/>
        </p:nvSpPr>
        <p:spPr>
          <a:xfrm>
            <a:off x="1363481" y="27983"/>
            <a:ext cx="7331431" cy="1107996"/>
          </a:xfrm>
          <a:prstGeom prst="rect">
            <a:avLst/>
          </a:prstGeom>
          <a:noFill/>
          <a:effectLst>
            <a:reflection stA="33000" endPos="65000" dist="50800" dir="5400000" sy="-100000" algn="bl" rotWithShape="0"/>
          </a:effectLst>
        </p:spPr>
        <p:txBody>
          <a:bodyPr wrap="none" lIns="91440" tIns="45720" rIns="91440" bIns="45720">
            <a:spAutoFit/>
          </a:bodyPr>
          <a:lstStyle/>
          <a:p>
            <a:pPr algn="ctr"/>
            <a:r>
              <a:rPr lang="en-US" sz="6600" b="1" cap="none" spc="0" dirty="0">
                <a:ln w="10160">
                  <a:solidFill>
                    <a:schemeClr val="tx1"/>
                  </a:solidFill>
                  <a:prstDash val="solid"/>
                </a:ln>
                <a:solidFill>
                  <a:schemeClr val="bg1"/>
                </a:solidFill>
                <a:effectLst>
                  <a:outerShdw blurRad="38100" dist="22860" dir="5400000" algn="tl" rotWithShape="0">
                    <a:srgbClr val="000000">
                      <a:alpha val="30000"/>
                    </a:srgbClr>
                  </a:outerShdw>
                </a:effectLst>
              </a:rPr>
              <a:t>Black History Month</a:t>
            </a:r>
          </a:p>
        </p:txBody>
      </p:sp>
    </p:spTree>
    <p:extLst>
      <p:ext uri="{BB962C8B-B14F-4D97-AF65-F5344CB8AC3E}">
        <p14:creationId xmlns:p14="http://schemas.microsoft.com/office/powerpoint/2010/main" val="14963376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81</Words>
  <Application>Microsoft Office PowerPoint</Application>
  <PresentationFormat>Custom</PresentationFormat>
  <Paragraphs>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Aharoni</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Gage Wardley (Student)</dc:creator>
  <cp:lastModifiedBy>Gage Wardley (Student)</cp:lastModifiedBy>
  <cp:revision>1</cp:revision>
  <dcterms:created xsi:type="dcterms:W3CDTF">2022-02-22T19:11:44Z</dcterms:created>
  <dcterms:modified xsi:type="dcterms:W3CDTF">2022-02-22T19:26:06Z</dcterms:modified>
</cp:coreProperties>
</file>