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A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66" d="100"/>
          <a:sy n="66" d="100"/>
        </p:scale>
        <p:origin x="3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9:21:22.261"/>
    </inkml:context>
    <inkml:brush xml:id="br0">
      <inkml:brushProperty name="width" value="0.05" units="cm"/>
      <inkml:brushProperty name="height" value="0.05" units="cm"/>
      <inkml:brushProperty name="color" value="#96EE92"/>
    </inkml:brush>
  </inkml:definitions>
  <inkml:trace contextRef="#ctx0" brushRef="#br0">3112 345 24575,'0'600'0,"0"-599"0,1 1 0,-1-1 0,0 0 0,0 1 0,0-1 0,0 0 0,-1 1 0,1-1 0,0 0 0,0 1 0,-1-1 0,1 0 0,-1 1 0,1-1 0,-1 0 0,0 0 0,1 0 0,-1 1 0,0-1 0,0 0 0,0 0 0,-1 1 0,-3-1 0,1 0 0,-1 0 0,0 0 0,1 0 0,-1-1 0,0 0 0,1 0 0,-1-1 0,0 1 0,1-1 0,-1 0 0,1 0 0,-1 0 0,-4-3 0,-442-170 0,236 83 75,-839-341-3701,539 257 2916,399 142 698,-138-20 1,213 47-13,0 2 1,0 1 0,-71 6-1,100-2 27,0 0 0,0 2 0,0-1-1,0 1 1,1 1 0,-1 0 0,1 0 0,0 1 0,0 1-1,-13 9 1,19-12-31,2 0-1,-1 1 0,0 0 1,1 0-1,-1 0 1,1 0-1,0 0 0,1 1 1,-1-1-1,1 1 1,0 0-1,0-1 1,0 1-1,0 0 0,1 0 1,0 0-1,0 1 1,1-1-1,-1 0 1,1 0-1,0 0 0,1 1 1,1 8-1,15 49-3129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9:21:28.687"/>
    </inkml:context>
    <inkml:brush xml:id="br0">
      <inkml:brushProperty name="width" value="0.05" units="cm"/>
      <inkml:brushProperty name="height" value="0.05" units="cm"/>
      <inkml:brushProperty name="color" value="#96EE92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9:21:29.426"/>
    </inkml:context>
    <inkml:brush xml:id="br0">
      <inkml:brushProperty name="width" value="0.05" units="cm"/>
      <inkml:brushProperty name="height" value="0.05" units="cm"/>
      <inkml:brushProperty name="color" value="#96EE92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9:21:33.866"/>
    </inkml:context>
    <inkml:brush xml:id="br0">
      <inkml:brushProperty name="width" value="0.05" units="cm"/>
      <inkml:brushProperty name="height" value="0.05" units="cm"/>
      <inkml:brushProperty name="color" value="#96EE92"/>
    </inkml:brush>
  </inkml:definitions>
  <inkml:trace contextRef="#ctx0" brushRef="#br0">0 0 24575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9:21:36.518"/>
    </inkml:context>
    <inkml:brush xml:id="br0">
      <inkml:brushProperty name="width" value="0.05" units="cm"/>
      <inkml:brushProperty name="height" value="0.05" units="cm"/>
      <inkml:brushProperty name="color" value="#96EE92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9:21:37.442"/>
    </inkml:context>
    <inkml:brush xml:id="br0">
      <inkml:brushProperty name="width" value="0.05" units="cm"/>
      <inkml:brushProperty name="height" value="0.05" units="cm"/>
      <inkml:brushProperty name="color" value="#96EE92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01T19:21:44.270"/>
    </inkml:context>
    <inkml:brush xml:id="br0">
      <inkml:brushProperty name="width" value="0.05" units="cm"/>
      <inkml:brushProperty name="height" value="0.05" units="cm"/>
      <inkml:brushProperty name="color" value="#96EE92"/>
    </inkml:brush>
  </inkml:definitions>
  <inkml:trace contextRef="#ctx0" brushRef="#br0">1 1 24575,'0'6'0,"6"2"0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B309-777E-419B-A184-702DF78672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990-DD82-4DF3-8074-696BAD4A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9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B309-777E-419B-A184-702DF78672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990-DD82-4DF3-8074-696BAD4A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39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B309-777E-419B-A184-702DF78672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990-DD82-4DF3-8074-696BAD4A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B309-777E-419B-A184-702DF78672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990-DD82-4DF3-8074-696BAD4A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04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B309-777E-419B-A184-702DF78672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990-DD82-4DF3-8074-696BAD4A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3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B309-777E-419B-A184-702DF78672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990-DD82-4DF3-8074-696BAD4A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12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B309-777E-419B-A184-702DF78672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990-DD82-4DF3-8074-696BAD4A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5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B309-777E-419B-A184-702DF78672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990-DD82-4DF3-8074-696BAD4A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B309-777E-419B-A184-702DF78672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990-DD82-4DF3-8074-696BAD4A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5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B309-777E-419B-A184-702DF78672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990-DD82-4DF3-8074-696BAD4A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9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7B309-777E-419B-A184-702DF78672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B35990-DD82-4DF3-8074-696BAD4A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17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7B309-777E-419B-A184-702DF7867281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35990-DD82-4DF3-8074-696BAD4A84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280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12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2.png"/><Relationship Id="rId15" Type="http://schemas.openxmlformats.org/officeDocument/2006/relationships/image" Target="../media/image6.jp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8C5E02-1F0C-49F3-B5A7-E67B167E189F}"/>
              </a:ext>
            </a:extLst>
          </p:cNvPr>
          <p:cNvSpPr/>
          <p:nvPr/>
        </p:nvSpPr>
        <p:spPr>
          <a:xfrm>
            <a:off x="1596838" y="597681"/>
            <a:ext cx="457872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Chevron">
              <a:avLst/>
            </a:prstTxWarp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Gage Wardley </a:t>
            </a:r>
          </a:p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Grade: 10</a:t>
            </a:r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7A1E6750-C6E0-46BD-902A-49D5B00BD47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colorTemperature colorTemp="6677"/>
                    </a14:imgEffect>
                    <a14:imgEffect>
                      <a14:saturation sat="399000"/>
                    </a14:imgEffect>
                    <a14:imgEffect>
                      <a14:brightnessContrast bright="-32000" contrast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78141">
            <a:off x="134022" y="2530783"/>
            <a:ext cx="3446903" cy="3446903"/>
          </a:xfrm>
          <a:prstGeom prst="rect">
            <a:avLst/>
          </a:prstGeom>
          <a:solidFill>
            <a:srgbClr val="64A4BF"/>
          </a:solidFill>
          <a:effectLst>
            <a:softEdge rad="317500"/>
          </a:effec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265E17-5D7B-4EDE-90E1-3B3B7A1FDEF4}"/>
                  </a:ext>
                </a:extLst>
              </p14:cNvPr>
              <p14:cNvContentPartPr/>
              <p14:nvPr/>
            </p14:nvContentPartPr>
            <p14:xfrm>
              <a:off x="11586600" y="6080280"/>
              <a:ext cx="1121040" cy="3531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265E17-5D7B-4EDE-90E1-3B3B7A1FDEF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77600" y="6071280"/>
                <a:ext cx="113868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E74B843-C16D-423B-88AE-F412E6EBA56F}"/>
                  </a:ext>
                </a:extLst>
              </p14:cNvPr>
              <p14:cNvContentPartPr/>
              <p14:nvPr/>
            </p14:nvContentPartPr>
            <p14:xfrm>
              <a:off x="4609940" y="5041400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E74B843-C16D-423B-88AE-F412E6EBA56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00940" y="50327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1E451D-1ABD-46C0-9E6D-207CC67BD678}"/>
                  </a:ext>
                </a:extLst>
              </p14:cNvPr>
              <p14:cNvContentPartPr/>
              <p14:nvPr/>
            </p14:nvContentPartPr>
            <p14:xfrm>
              <a:off x="3237980" y="532076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1E451D-1ABD-46C0-9E6D-207CC67BD67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28980" y="5312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ED14073-E6E0-49F8-83FE-944A2A08FF75}"/>
                  </a:ext>
                </a:extLst>
              </p14:cNvPr>
              <p14:cNvContentPartPr/>
              <p14:nvPr/>
            </p14:nvContentPartPr>
            <p14:xfrm>
              <a:off x="4012700" y="562568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ED14073-E6E0-49F8-83FE-944A2A08FF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3700" y="56166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C869A5-A9D9-4140-B3DB-74200BAD0857}"/>
                  </a:ext>
                </a:extLst>
              </p14:cNvPr>
              <p14:cNvContentPartPr/>
              <p14:nvPr/>
            </p14:nvContentPartPr>
            <p14:xfrm>
              <a:off x="3339860" y="553676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C869A5-A9D9-4140-B3DB-74200BAD085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30860" y="5528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172C0B-26F7-4B71-903D-30962FABF472}"/>
                  </a:ext>
                </a:extLst>
              </p14:cNvPr>
              <p14:cNvContentPartPr/>
              <p14:nvPr/>
            </p14:nvContentPartPr>
            <p14:xfrm>
              <a:off x="4165340" y="692132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172C0B-26F7-4B71-903D-30962FABF47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56340" y="69123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6CF4A4D-565E-4D90-BEA9-5C9BD08CE4EA}"/>
                  </a:ext>
                </a:extLst>
              </p14:cNvPr>
              <p14:cNvContentPartPr/>
              <p14:nvPr/>
            </p14:nvContentPartPr>
            <p14:xfrm>
              <a:off x="4342820" y="5447840"/>
              <a:ext cx="2520" cy="5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6CF4A4D-565E-4D90-BEA9-5C9BD08CE4E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334180" y="5439200"/>
                <a:ext cx="20160" cy="2304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 descr="Chart, treemap chart&#10;&#10;Description automatically generated">
            <a:extLst>
              <a:ext uri="{FF2B5EF4-FFF2-40B4-BE49-F238E27FC236}">
                <a16:creationId xmlns:a16="http://schemas.microsoft.com/office/drawing/2014/main" id="{27F01ECE-AFDF-4C65-8BFA-E8CD3415CA75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6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321" y="4058919"/>
            <a:ext cx="3429580" cy="2229227"/>
          </a:xfrm>
          <a:prstGeom prst="rect">
            <a:avLst/>
          </a:prstGeom>
          <a:effectLst>
            <a:glow rad="215900">
              <a:schemeClr val="tx1">
                <a:alpha val="33000"/>
              </a:schemeClr>
            </a:glow>
            <a:outerShdw blurRad="50800" dist="50800" dir="5400000" algn="ctr" rotWithShape="0">
              <a:srgbClr val="000000"/>
            </a:outerShdw>
            <a:reflection blurRad="114300" endPos="38000" dist="50800" dir="5400000" sy="-100000" algn="bl" rotWithShape="0"/>
          </a:effectLst>
        </p:spPr>
      </p:pic>
      <p:pic>
        <p:nvPicPr>
          <p:cNvPr id="21" name="Picture 20" descr="Text&#10;&#10;Description automatically generated with medium confidence">
            <a:extLst>
              <a:ext uri="{FF2B5EF4-FFF2-40B4-BE49-F238E27FC236}">
                <a16:creationId xmlns:a16="http://schemas.microsoft.com/office/drawing/2014/main" id="{EB6C6489-B1AA-4450-82D3-395CB4DF088E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5226">
            <a:off x="1810275" y="6885109"/>
            <a:ext cx="2855410" cy="1305615"/>
          </a:xfrm>
          <a:prstGeom prst="rect">
            <a:avLst/>
          </a:prstGeom>
          <a:effectLst>
            <a:reflection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923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5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Gage Wardley</dc:creator>
  <cp:lastModifiedBy>Gage Wardley</cp:lastModifiedBy>
  <cp:revision>1</cp:revision>
  <dcterms:created xsi:type="dcterms:W3CDTF">2022-02-01T18:58:18Z</dcterms:created>
  <dcterms:modified xsi:type="dcterms:W3CDTF">2022-02-01T19:32:55Z</dcterms:modified>
</cp:coreProperties>
</file>