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00"/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12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622A-2494-41A9-91B4-6AD5606ECD5E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CE7B1FF-A890-42E0-A388-EEF2A19E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864334" y="3066348"/>
            <a:ext cx="3458796" cy="176688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0CBFE8-192A-40B2-B50A-6B76489A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-791041" y="6918971"/>
            <a:ext cx="3348963" cy="176688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229E33-2EA7-4DDE-BA33-9F57881DAADA}"/>
              </a:ext>
            </a:extLst>
          </p:cNvPr>
          <p:cNvSpPr/>
          <p:nvPr/>
        </p:nvSpPr>
        <p:spPr>
          <a:xfrm>
            <a:off x="2030334" y="6270171"/>
            <a:ext cx="5353167" cy="830997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reflection blurRad="101600" stA="40000" endPos="65000" dist="50800" dir="5400000" sy="-100000" algn="bl" rotWithShape="0"/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317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reflection stA="45000" endPos="0" dist="50800" dir="5400000" sy="-100000" algn="bl" rotWithShape="0"/>
                </a:effectLst>
              </a:rPr>
              <a:t>Imperialist Lies About the Glorious Democratic People’s Republic Of Korea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3F83-E8EC-4930-AF63-96EEC35470A5}"/>
              </a:ext>
            </a:extLst>
          </p:cNvPr>
          <p:cNvSpPr/>
          <p:nvPr/>
        </p:nvSpPr>
        <p:spPr>
          <a:xfrm>
            <a:off x="0" y="1904039"/>
            <a:ext cx="7772400" cy="3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42D86-4386-4D5B-9DE0-ACFA81A90C0B}"/>
              </a:ext>
            </a:extLst>
          </p:cNvPr>
          <p:cNvSpPr/>
          <p:nvPr/>
        </p:nvSpPr>
        <p:spPr>
          <a:xfrm>
            <a:off x="0" y="1963837"/>
            <a:ext cx="7772400" cy="196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3B97F0-37D2-41B2-A4BA-BE9C592EA29A}"/>
              </a:ext>
            </a:extLst>
          </p:cNvPr>
          <p:cNvSpPr/>
          <p:nvPr/>
        </p:nvSpPr>
        <p:spPr>
          <a:xfrm>
            <a:off x="0" y="5732084"/>
            <a:ext cx="7772400" cy="3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2CCB50-15A6-4AB4-BAF8-6A49BEC43756}"/>
              </a:ext>
            </a:extLst>
          </p:cNvPr>
          <p:cNvSpPr/>
          <p:nvPr/>
        </p:nvSpPr>
        <p:spPr>
          <a:xfrm>
            <a:off x="0" y="5791882"/>
            <a:ext cx="7772400" cy="196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00856-0C85-4E48-8A9B-0D595F38607A}"/>
              </a:ext>
            </a:extLst>
          </p:cNvPr>
          <p:cNvSpPr/>
          <p:nvPr/>
        </p:nvSpPr>
        <p:spPr>
          <a:xfrm>
            <a:off x="1" y="37601"/>
            <a:ext cx="7772400" cy="1754326"/>
          </a:xfrm>
          <a:prstGeom prst="rect">
            <a:avLst/>
          </a:prstGeom>
          <a:noFill/>
          <a:effectLst>
            <a:reflection blurRad="1270000" endPos="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The Democratic People’s Republic of Korea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B678F-AEF9-4FD3-AEE0-3EC765FA87F2}"/>
              </a:ext>
            </a:extLst>
          </p:cNvPr>
          <p:cNvSpPr/>
          <p:nvPr/>
        </p:nvSpPr>
        <p:spPr>
          <a:xfrm>
            <a:off x="2030334" y="2411841"/>
            <a:ext cx="5742066" cy="707886"/>
          </a:xfrm>
          <a:prstGeom prst="rect">
            <a:avLst/>
          </a:prstGeom>
          <a:noFill/>
          <a:effectLst>
            <a:reflection blurRad="114300" endPos="64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9050">
                  <a:solidFill>
                    <a:srgbClr val="0070C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Economy of the DPRK</a:t>
            </a:r>
          </a:p>
        </p:txBody>
      </p:sp>
    </p:spTree>
    <p:extLst>
      <p:ext uri="{BB962C8B-B14F-4D97-AF65-F5344CB8AC3E}">
        <p14:creationId xmlns:p14="http://schemas.microsoft.com/office/powerpoint/2010/main" val="3715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Wardley</dc:creator>
  <cp:lastModifiedBy>Gage Wardley</cp:lastModifiedBy>
  <cp:revision>1</cp:revision>
  <dcterms:created xsi:type="dcterms:W3CDTF">2022-02-03T18:21:05Z</dcterms:created>
  <dcterms:modified xsi:type="dcterms:W3CDTF">2022-02-03T19:32:14Z</dcterms:modified>
</cp:coreProperties>
</file>