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0000"/>
    <a:srgbClr val="D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>
        <p:scale>
          <a:sx n="66" d="100"/>
          <a:sy n="66" d="100"/>
        </p:scale>
        <p:origin x="1044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622A-2494-41A9-91B4-6AD5606ECD5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7DDE-F1A1-452D-AD8A-00A645C2B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73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622A-2494-41A9-91B4-6AD5606ECD5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7DDE-F1A1-452D-AD8A-00A645C2B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622A-2494-41A9-91B4-6AD5606ECD5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7DDE-F1A1-452D-AD8A-00A645C2B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95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622A-2494-41A9-91B4-6AD5606ECD5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7DDE-F1A1-452D-AD8A-00A645C2B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98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622A-2494-41A9-91B4-6AD5606ECD5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7DDE-F1A1-452D-AD8A-00A645C2B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50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622A-2494-41A9-91B4-6AD5606ECD5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7DDE-F1A1-452D-AD8A-00A645C2B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3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622A-2494-41A9-91B4-6AD5606ECD5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7DDE-F1A1-452D-AD8A-00A645C2B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08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622A-2494-41A9-91B4-6AD5606ECD5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7DDE-F1A1-452D-AD8A-00A645C2B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95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622A-2494-41A9-91B4-6AD5606ECD5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7DDE-F1A1-452D-AD8A-00A645C2B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87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622A-2494-41A9-91B4-6AD5606ECD5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7DDE-F1A1-452D-AD8A-00A645C2B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1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622A-2494-41A9-91B4-6AD5606ECD5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7DDE-F1A1-452D-AD8A-00A645C2B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99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622A-2494-41A9-91B4-6AD5606ECD5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D7DDE-F1A1-452D-AD8A-00A645C2B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750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DCE7B1FF-A890-42E0-A388-EEF2A19E8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-864334" y="3066348"/>
            <a:ext cx="3458796" cy="1766882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60CBFE8-192A-40B2-B50A-6B76489A4D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-791041" y="6918971"/>
            <a:ext cx="3348963" cy="1766882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6229E33-2EA7-4DDE-BA33-9F57881DAADA}"/>
              </a:ext>
            </a:extLst>
          </p:cNvPr>
          <p:cNvSpPr/>
          <p:nvPr/>
        </p:nvSpPr>
        <p:spPr>
          <a:xfrm>
            <a:off x="1965186" y="6343589"/>
            <a:ext cx="5353167" cy="1384995"/>
          </a:xfrm>
          <a:prstGeom prst="rect">
            <a:avLst/>
          </a:prstGeom>
          <a:noFill/>
          <a:ln w="0">
            <a:solidFill>
              <a:schemeClr val="bg1"/>
            </a:solidFill>
          </a:ln>
          <a:effectLst>
            <a:reflection blurRad="101600" stA="40000" endPos="65000" dist="50800" dir="5400000" sy="-100000" algn="bl" rotWithShape="0"/>
            <a:softEdge rad="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3175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reflection stA="45000" endPos="0" dist="50800" dir="5400000" sy="-100000" algn="bl" rotWithShape="0"/>
                </a:effectLst>
              </a:rPr>
              <a:t>Imperialist Lies About the Glorious Democratic People’s Republic Of Korea: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413F83-E8EC-4930-AF63-96EEC35470A5}"/>
              </a:ext>
            </a:extLst>
          </p:cNvPr>
          <p:cNvSpPr/>
          <p:nvPr/>
        </p:nvSpPr>
        <p:spPr>
          <a:xfrm>
            <a:off x="0" y="1904039"/>
            <a:ext cx="7772400" cy="316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4142D86-4386-4D5B-9DE0-ACFA81A90C0B}"/>
              </a:ext>
            </a:extLst>
          </p:cNvPr>
          <p:cNvSpPr/>
          <p:nvPr/>
        </p:nvSpPr>
        <p:spPr>
          <a:xfrm>
            <a:off x="0" y="1963837"/>
            <a:ext cx="7772400" cy="1967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3B97F0-37D2-41B2-A4BA-BE9C592EA29A}"/>
              </a:ext>
            </a:extLst>
          </p:cNvPr>
          <p:cNvSpPr/>
          <p:nvPr/>
        </p:nvSpPr>
        <p:spPr>
          <a:xfrm>
            <a:off x="0" y="5732084"/>
            <a:ext cx="7772400" cy="316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F2CCB50-15A6-4AB4-BAF8-6A49BEC43756}"/>
              </a:ext>
            </a:extLst>
          </p:cNvPr>
          <p:cNvSpPr/>
          <p:nvPr/>
        </p:nvSpPr>
        <p:spPr>
          <a:xfrm>
            <a:off x="0" y="5791882"/>
            <a:ext cx="7772400" cy="1967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0300856-0C85-4E48-8A9B-0D595F38607A}"/>
              </a:ext>
            </a:extLst>
          </p:cNvPr>
          <p:cNvSpPr/>
          <p:nvPr/>
        </p:nvSpPr>
        <p:spPr>
          <a:xfrm>
            <a:off x="1" y="37601"/>
            <a:ext cx="7772400" cy="1754326"/>
          </a:xfrm>
          <a:prstGeom prst="rect">
            <a:avLst/>
          </a:prstGeom>
          <a:noFill/>
          <a:effectLst>
            <a:reflection blurRad="1270000" endPos="0" dist="50800" dir="5400000" sy="-100000" algn="bl" rotWithShape="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The Democratic People’s Republic of Korea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BBB678F-AEF9-4FD3-AEE0-3EC765FA87F2}"/>
              </a:ext>
            </a:extLst>
          </p:cNvPr>
          <p:cNvSpPr/>
          <p:nvPr/>
        </p:nvSpPr>
        <p:spPr>
          <a:xfrm>
            <a:off x="2048711" y="2176287"/>
            <a:ext cx="5742066" cy="707886"/>
          </a:xfrm>
          <a:prstGeom prst="rect">
            <a:avLst/>
          </a:prstGeom>
          <a:noFill/>
          <a:effectLst>
            <a:reflection blurRad="114300" endPos="64000" dir="5400000" sy="-100000" algn="bl" rotWithShape="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9050">
                  <a:solidFill>
                    <a:srgbClr val="0070C0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Economy of the DPRK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C51F9F-C7A4-4B77-81E1-044C1E9821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9369" y="2923276"/>
            <a:ext cx="4463996" cy="2858242"/>
          </a:xfrm>
          <a:prstGeom prst="rect">
            <a:avLst/>
          </a:prstGeom>
        </p:spPr>
      </p:pic>
      <p:sp>
        <p:nvSpPr>
          <p:cNvPr id="7" name="Right Triangle 6">
            <a:extLst>
              <a:ext uri="{FF2B5EF4-FFF2-40B4-BE49-F238E27FC236}">
                <a16:creationId xmlns:a16="http://schemas.microsoft.com/office/drawing/2014/main" id="{CEE8468A-F650-4672-B4AF-0222C4B46F8A}"/>
              </a:ext>
            </a:extLst>
          </p:cNvPr>
          <p:cNvSpPr/>
          <p:nvPr/>
        </p:nvSpPr>
        <p:spPr>
          <a:xfrm>
            <a:off x="2890838" y="5029200"/>
            <a:ext cx="514350" cy="528638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61CD90-99AF-4A96-ACAB-AC3D32F5E8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2884896" y="3126289"/>
            <a:ext cx="528640" cy="5405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54FDE4-FF32-4487-A4B9-A9B542AF36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6377154" y="3144062"/>
            <a:ext cx="542591" cy="5547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739FC1-0C27-42AC-BC46-0D2D9DE434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6371058" y="5016126"/>
            <a:ext cx="542591" cy="554784"/>
          </a:xfrm>
          <a:prstGeom prst="rect">
            <a:avLst/>
          </a:prstGeom>
        </p:spPr>
      </p:pic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FD956B72-E269-420A-8C79-2584D181502B}"/>
              </a:ext>
            </a:extLst>
          </p:cNvPr>
          <p:cNvSpPr/>
          <p:nvPr/>
        </p:nvSpPr>
        <p:spPr>
          <a:xfrm>
            <a:off x="2946153" y="5190942"/>
            <a:ext cx="313540" cy="319408"/>
          </a:xfrm>
          <a:prstGeom prst="rt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6543009-46F0-4A85-8D60-6F14DF0D72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2946352" y="3182337"/>
            <a:ext cx="315759" cy="31092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B8C23D9-B65D-4C56-A71E-AA3ACF6AA0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200000">
            <a:off x="6514447" y="5179943"/>
            <a:ext cx="341406" cy="3414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467B12F-F26A-4A17-8983-24757257C4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6514447" y="3206367"/>
            <a:ext cx="341406" cy="3414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D5F6A96-7C55-467C-B2A2-2B3E451E96D7}"/>
              </a:ext>
            </a:extLst>
          </p:cNvPr>
          <p:cNvSpPr/>
          <p:nvPr/>
        </p:nvSpPr>
        <p:spPr>
          <a:xfrm>
            <a:off x="2048711" y="7928606"/>
            <a:ext cx="526964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3175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Western media claims our glorious leader Kim Jung-un has had a stroke and died. This is clearly American propaganda and should NOT be believed.</a:t>
            </a:r>
          </a:p>
        </p:txBody>
      </p:sp>
    </p:spTree>
    <p:extLst>
      <p:ext uri="{BB962C8B-B14F-4D97-AF65-F5344CB8AC3E}">
        <p14:creationId xmlns:p14="http://schemas.microsoft.com/office/powerpoint/2010/main" val="3715417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</TotalTime>
  <Words>47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Gage Wardley</dc:creator>
  <cp:lastModifiedBy>Gage Wardley</cp:lastModifiedBy>
  <cp:revision>3</cp:revision>
  <dcterms:created xsi:type="dcterms:W3CDTF">2022-02-03T18:21:05Z</dcterms:created>
  <dcterms:modified xsi:type="dcterms:W3CDTF">2022-02-07T18:56:54Z</dcterms:modified>
</cp:coreProperties>
</file>