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C10E-8922-45FD-91A9-A25DA581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D7856-1DE1-41F5-B3E3-9AEAE2141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11DB-A977-4C15-9533-749926CF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263C8-8ABF-4DEE-98B5-D735F89D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AAD5-0A59-48FF-8BD7-2CE65050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4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5B2D-B4AF-4126-AB46-4F8194A7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AB0DC-07EF-4505-B717-5E26D5F2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E9C4-5466-4AF2-9C7B-F8C98BFA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53308-EC31-414F-BF4E-66457598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BC6DA-21F9-435B-A4A7-79CBEF6B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9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48E4-51F1-4249-ACFE-3ECB48670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B772E-BD7C-43A7-BA1E-B5E27229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A6467-AE8B-4C42-A175-C6FFD449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B1E9-734C-4A4D-912E-9DC4C0D6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5663-A2ED-4760-A586-1443EB3E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3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392F-C357-45FA-9918-B673F79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BF90-8E58-4717-8A49-56B26D31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CCA1-B475-4280-8930-743CBD4B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90444-D271-4660-A664-8FFB914C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C686-6305-4C96-9432-B906E071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4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8688-23DC-4BE3-80F0-95738B40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FE7AD-FAB1-4681-940F-B24D623ED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EC1F7-4C39-4381-A341-EB99802A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BB71-E9E2-4F26-ACC5-2BAE09E5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C01F-7802-4256-B3E8-14D5D670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5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4987-6BF9-4340-80E1-9BE3F70A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7600-A1E1-4598-BB9D-B0749A5D5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784C5-6C53-40A8-A0F3-CF9E03D2D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EAB23-27C8-4B0C-887D-6BDB88F1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8C8F-7417-462F-B77A-3DCF31CB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AEF2B-EFD3-4420-A362-E763BC88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B811-DD9A-43E2-970C-2B4FFE1A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59233-084A-46FA-861C-C0B2BE73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2FBBB-7682-4C30-9564-7B704E007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BB233-F814-4495-A338-979DF8C2B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27540-D0CB-476F-99D5-69D7A8796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2052B-D96A-4EF7-91F0-1940F954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D913C-8091-4C4D-885D-B87C8587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7FC10-5A2A-4877-8E39-13F39941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3CC5-ED51-4CF0-ADF0-C7128D47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43DBE-82F5-4C03-A972-69DEF100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F93B8-3EA9-4403-999C-14FE78A0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D6F8D-9675-4E51-9647-B247FB6A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0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DDAFB-3C39-483E-A593-14273165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F781B-84CF-4E15-864F-B9BFE1F0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5122F-1415-4DFF-AB12-6F6C3619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E9C9-A0E1-49AC-8E58-DC324B28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05B9-A459-4F8B-9B0B-0AF6F540C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6C88E-6403-4C99-9DE2-2C14A099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FE61F-6E3F-470F-8011-E1620D3B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1C45C-62F3-4DCE-A5C1-D7AC5266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6ECC7-1A14-421A-A97A-EB5734B7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7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56AA-FCA7-43C2-8487-3712419E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F0687-8128-4CDB-8EA0-4404FC802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5D510-9327-45D3-BDE1-350558EAF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13DD-946D-4119-95EA-0A901A99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9724A-6FCD-42F6-89C8-56146D6B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F5CF1-5963-41CB-9415-8517C1C5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C0EFD-2624-43EB-9076-BEA6918B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FF00B-AA29-4D3C-8849-29EA8FAB5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8C02-5791-415D-85F7-7544B08AB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DE3F-AD2E-4E31-AD04-7AD65E17B09F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3A34-74DB-4667-9EC4-C7A696659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D632-13CD-4C62-8754-8177A7EB6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06796" y="2461188"/>
            <a:ext cx="44779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304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9" y="1546788"/>
            <a:ext cx="44779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100:</a:t>
            </a:r>
          </a:p>
          <a:p>
            <a:r>
              <a:rPr lang="en-US" sz="4400" b="1" dirty="0"/>
              <a:t>Provisioning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89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406897" y="991743"/>
            <a:ext cx="44779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200:</a:t>
            </a:r>
          </a:p>
          <a:p>
            <a:r>
              <a:rPr lang="en-US" sz="4400" b="1" dirty="0"/>
              <a:t>Database Services and </a:t>
            </a:r>
            <a:br>
              <a:rPr lang="en-US" sz="4400" b="1" dirty="0"/>
            </a:br>
            <a:r>
              <a:rPr lang="en-US" sz="4400" b="1" dirty="0"/>
              <a:t>Sample Data Sets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6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9" y="1285519"/>
            <a:ext cx="44779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</a:t>
            </a:r>
            <a:r>
              <a:rPr lang="en-US" sz="4400" b="1" dirty="0" smtClean="0"/>
              <a:t>300</a:t>
            </a:r>
            <a:r>
              <a:rPr lang="en-US" sz="4400" b="1" dirty="0"/>
              <a:t>:</a:t>
            </a:r>
          </a:p>
          <a:p>
            <a:r>
              <a:rPr lang="en-US" sz="4400" b="1" dirty="0" smtClean="0"/>
              <a:t>Data Loading</a:t>
            </a:r>
            <a:endParaRPr 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60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406897" y="991743"/>
            <a:ext cx="44779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500:</a:t>
            </a:r>
          </a:p>
          <a:p>
            <a:r>
              <a:rPr lang="en-US" sz="4400" b="1" dirty="0"/>
              <a:t>Managing and Monitoring via Cloud Console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714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9" y="1285519"/>
            <a:ext cx="4477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600:</a:t>
            </a:r>
          </a:p>
          <a:p>
            <a:r>
              <a:rPr lang="en-US" sz="4400" b="1" dirty="0"/>
              <a:t>Scaling and Performance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20145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Bayard</dc:creator>
  <cp:lastModifiedBy>Jack Han</cp:lastModifiedBy>
  <cp:revision>7</cp:revision>
  <dcterms:created xsi:type="dcterms:W3CDTF">2018-03-14T14:21:52Z</dcterms:created>
  <dcterms:modified xsi:type="dcterms:W3CDTF">2018-03-15T12:09:50Z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23734615-7CD5-41A1-3F14-203F3F3F4D3F</vt:lpwstr>
  </property>
  <property fmtid="{D5CDD505-2E9C-101B-9397-08002B2CF9AE}" pid="3" name="ArticulatePath">
    <vt:lpwstr>TitleImages</vt:lpwstr>
  </property>
</Properties>
</file>