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10E-8922-45FD-91A9-A25DA58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856-1DE1-41F5-B3E3-9AEAE214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11DB-A977-4C15-9533-749926C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3C8-8ABF-4DEE-98B5-D735F89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AAD5-0A59-48FF-8BD7-2CE6505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5B2D-B4AF-4126-AB46-4F8194A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B0DC-07EF-4505-B717-5E26D5F2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E9C4-5466-4AF2-9C7B-F8C98BF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3308-EC31-414F-BF4E-66457598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C6DA-21F9-435B-A4A7-79CBEF6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48E4-51F1-4249-ACFE-3ECB4867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772E-BD7C-43A7-BA1E-B5E27229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6467-AE8B-4C42-A175-C6FFD449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B1E9-734C-4A4D-912E-9DC4C0D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5663-A2ED-4760-A586-1443EB3E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392F-C357-45FA-9918-B673F7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BF90-8E58-4717-8A49-56B26D3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CA1-B475-4280-8930-743CBD4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0444-D271-4660-A664-8FFB914C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686-6305-4C96-9432-B906E07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688-23DC-4BE3-80F0-95738B40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E7AD-FAB1-4681-940F-B24D623E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1F7-4C39-4381-A341-EB99802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BB71-E9E2-4F26-ACC5-2BAE09E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01F-7802-4256-B3E8-14D5D67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987-6BF9-4340-80E1-9BE3F70A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600-A1E1-4598-BB9D-B0749A5D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84C5-6C53-40A8-A0F3-CF9E03D2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AB23-27C8-4B0C-887D-6BDB88F1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8C8F-7417-462F-B77A-3DCF31C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AEF2B-EFD3-4420-A362-E763BC8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811-DD9A-43E2-970C-2B4FFE1A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9233-084A-46FA-861C-C0B2BE7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FBBB-7682-4C30-9564-7B704E00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BB233-F814-4495-A338-979DF8C2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27540-D0CB-476F-99D5-69D7A879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2052B-D96A-4EF7-91F0-1940F954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D913C-8091-4C4D-885D-B87C858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7FC10-5A2A-4877-8E39-13F39941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CC5-ED51-4CF0-ADF0-C7128D47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43DBE-82F5-4C03-A972-69DEF10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93B8-3EA9-4403-999C-14FE78A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D6F8D-9675-4E51-9647-B247FB6A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DAFB-3C39-483E-A593-1427316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781B-84CF-4E15-864F-B9BFE1F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122F-1415-4DFF-AB12-6F6C361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9C9-A0E1-49AC-8E58-DC324B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B9-A459-4F8B-9B0B-0AF6F540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6C88E-6403-4C99-9DE2-2C14A09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E61F-6E3F-470F-8011-E1620D3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45C-62F3-4DCE-A5C1-D7AC5266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6ECC7-1A14-421A-A97A-EB5734B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AA-FCA7-43C2-8487-3712419E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F0687-8128-4CDB-8EA0-4404FC80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D510-9327-45D3-BDE1-350558EA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13DD-946D-4119-95EA-0A901A9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724A-6FCD-42F6-89C8-56146D6B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5CF1-5963-41CB-9415-8517C1C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0EFD-2624-43EB-9076-BEA6918B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00B-AA29-4D3C-8849-29EA8FAB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C02-5791-415D-85F7-7544B08A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A34-74DB-4667-9EC4-C7A69665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D632-13CD-4C62-8754-8177A7EB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06796" y="2461188"/>
            <a:ext cx="4477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530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546788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100:</a:t>
            </a:r>
          </a:p>
          <a:p>
            <a:r>
              <a:rPr lang="en-US" sz="4400" b="1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8158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300:</a:t>
            </a:r>
          </a:p>
          <a:p>
            <a:r>
              <a:rPr lang="en-US" sz="4400" b="1" dirty="0"/>
              <a:t>Scaling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86201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Bayard</dc:creator>
  <cp:lastModifiedBy>David Bayard</cp:lastModifiedBy>
  <cp:revision>2</cp:revision>
  <dcterms:created xsi:type="dcterms:W3CDTF">2018-03-14T14:21:52Z</dcterms:created>
  <dcterms:modified xsi:type="dcterms:W3CDTF">2018-03-14T14:32:55Z</dcterms:modified>
</cp:coreProperties>
</file>