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200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325" y="3994726"/>
            <a:ext cx="386355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DevOps: Cloud Native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Microservices MySQL Workshop</a:t>
            </a: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Dennis Foley</cp:lastModifiedBy>
  <cp:revision>7</cp:revision>
  <dcterms:created xsi:type="dcterms:W3CDTF">2017-01-28T03:18:50Z</dcterms:created>
  <dcterms:modified xsi:type="dcterms:W3CDTF">2017-09-06T00:43:01Z</dcterms:modified>
</cp:coreProperties>
</file>