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05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52744" y="2785801"/>
            <a:ext cx="275113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endParaRPr lang="en-US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Build custom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Images with 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6788" y="3994726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46333-4AE0-3E4E-BD98-210A1BDE26D0}"/>
              </a:ext>
            </a:extLst>
          </p:cNvPr>
          <p:cNvSpPr txBox="1"/>
          <p:nvPr/>
        </p:nvSpPr>
        <p:spPr>
          <a:xfrm>
            <a:off x="7049262" y="2252937"/>
            <a:ext cx="16546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Cloud</a:t>
            </a: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Microsoft Office User</cp:lastModifiedBy>
  <cp:revision>7</cp:revision>
  <dcterms:created xsi:type="dcterms:W3CDTF">2017-01-28T03:18:50Z</dcterms:created>
  <dcterms:modified xsi:type="dcterms:W3CDTF">2019-02-04T22:28:33Z</dcterms:modified>
</cp:coreProperties>
</file>