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2656-7AB4-4CBD-8CFB-DD01307D1C43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B59476-E677-464C-8F68-8BA7595A7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37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2656-7AB4-4CBD-8CFB-DD01307D1C43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59476-E677-464C-8F68-8BA7595A7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737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2656-7AB4-4CBD-8CFB-DD01307D1C43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59476-E677-464C-8F68-8BA7595A7662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7512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2656-7AB4-4CBD-8CFB-DD01307D1C43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59476-E677-464C-8F68-8BA7595A7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0561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2656-7AB4-4CBD-8CFB-DD01307D1C43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59476-E677-464C-8F68-8BA7595A7662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24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2656-7AB4-4CBD-8CFB-DD01307D1C43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59476-E677-464C-8F68-8BA7595A7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9243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2656-7AB4-4CBD-8CFB-DD01307D1C43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9476-E677-464C-8F68-8BA7595A7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8504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2656-7AB4-4CBD-8CFB-DD01307D1C43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9476-E677-464C-8F68-8BA7595A7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13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2656-7AB4-4CBD-8CFB-DD01307D1C43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9476-E677-464C-8F68-8BA7595A7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686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2656-7AB4-4CBD-8CFB-DD01307D1C43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59476-E677-464C-8F68-8BA7595A7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530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2656-7AB4-4CBD-8CFB-DD01307D1C43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B59476-E677-464C-8F68-8BA7595A7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2656-7AB4-4CBD-8CFB-DD01307D1C43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B59476-E677-464C-8F68-8BA7595A7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161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2656-7AB4-4CBD-8CFB-DD01307D1C43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9476-E677-464C-8F68-8BA7595A7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79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2656-7AB4-4CBD-8CFB-DD01307D1C43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9476-E677-464C-8F68-8BA7595A7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776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2656-7AB4-4CBD-8CFB-DD01307D1C43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9476-E677-464C-8F68-8BA7595A7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41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2656-7AB4-4CBD-8CFB-DD01307D1C43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59476-E677-464C-8F68-8BA7595A7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898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02656-7AB4-4CBD-8CFB-DD01307D1C43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B59476-E677-464C-8F68-8BA7595A7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8351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u="sng" dirty="0" smtClean="0"/>
              <a:t>Instituto Tecnológico de Celaya</a:t>
            </a:r>
            <a:endParaRPr lang="es-MX" sz="4000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600" dirty="0" smtClean="0"/>
              <a:t>Programación Web</a:t>
            </a:r>
          </a:p>
          <a:p>
            <a:pPr marL="0" indent="0" algn="ctr">
              <a:buNone/>
            </a:pPr>
            <a:endParaRPr lang="es-MX" sz="3600" dirty="0" smtClean="0"/>
          </a:p>
          <a:p>
            <a:pPr marL="0" indent="0" algn="ctr">
              <a:buNone/>
            </a:pPr>
            <a:r>
              <a:rPr lang="es-MX" sz="3600" dirty="0" smtClean="0"/>
              <a:t>Francisco Eduardo Ortega Jiménez</a:t>
            </a:r>
          </a:p>
          <a:p>
            <a:pPr marL="0" indent="0" algn="ctr">
              <a:buNone/>
            </a:pPr>
            <a:endParaRPr lang="es-MX" sz="3600" dirty="0"/>
          </a:p>
          <a:p>
            <a:pPr marL="0" indent="0" algn="ctr">
              <a:buNone/>
            </a:pPr>
            <a:r>
              <a:rPr lang="es-MX" sz="3600" dirty="0" smtClean="0"/>
              <a:t>27 de Enero de 2015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1478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61457" y="707572"/>
            <a:ext cx="974271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MX" sz="32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Controlador de versiones</a:t>
            </a:r>
          </a:p>
          <a:p>
            <a:pPr algn="ctr">
              <a:spcAft>
                <a:spcPts val="0"/>
              </a:spcAft>
            </a:pPr>
            <a:endParaRPr lang="es-MX" sz="3200" b="1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24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2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control de versiones es un sistema que registra los cambios realizados sobre un archivo o conjunto de archivos a lo largo del tiempo, de modo que puedas recuperar versiones específicas más adelante.</a:t>
            </a:r>
          </a:p>
          <a:p>
            <a:pPr algn="just">
              <a:spcAft>
                <a:spcPts val="0"/>
              </a:spcAft>
            </a:pPr>
            <a:r>
              <a:rPr lang="es-MX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es-MX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 permite revertir archivos a un estado anterior, revertir el proyecto entero a un estado anterior, comparar cambios a lo largo del tiempo, ver quién modificó por última vez algo que puede estar causando un problema, quién introdujo un error y cuándo, y mucho más.</a:t>
            </a:r>
            <a:endParaRPr lang="es-MX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1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88670" y="644941"/>
            <a:ext cx="9285515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800" b="1" i="0" u="sng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Sistemas de control de versiones locales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2800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método de control de versiones usado por mucha gente es copiar los archivos a otro directorio, pero es fácil olvidar en qué directorio te encuentras, y guardar accidentalmente en el archivo equivocado o sobrescribir archivos que no querías.</a:t>
            </a:r>
            <a:endParaRPr kumimoji="0" 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n 1" descr="http://git-scm.com/figures/18333fig01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27" y="3276600"/>
            <a:ext cx="381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58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68285" y="330204"/>
            <a:ext cx="8958944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2800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de control de versiones centralizados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2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6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Estos sistemas, como CVS, </a:t>
            </a:r>
            <a:r>
              <a:rPr kumimoji="0" lang="es-MX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Subversion</a:t>
            </a:r>
            <a:r>
              <a:rPr kumimoji="0" 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y </a:t>
            </a:r>
            <a:r>
              <a:rPr kumimoji="0" lang="es-MX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Perforce</a:t>
            </a:r>
            <a:r>
              <a:rPr kumimoji="0" 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tienen un único servidor que contiene todos los archivos versionados, y varios clientes que descargan los archivos desde ese lugar central. </a:t>
            </a:r>
            <a:endParaRPr kumimoji="0" 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Imagen 5" descr="http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07" y="2669306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37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http://git-scm.com/figures/18333fig0103-t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2967185"/>
            <a:ext cx="3448050" cy="37045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ángulo 7"/>
          <p:cNvSpPr/>
          <p:nvPr/>
        </p:nvSpPr>
        <p:spPr>
          <a:xfrm>
            <a:off x="2222047" y="443026"/>
            <a:ext cx="902425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MX" sz="2800" u="sng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control de versiones distribuidos</a:t>
            </a:r>
          </a:p>
          <a:p>
            <a:pPr algn="ctr">
              <a:spcAft>
                <a:spcPts val="0"/>
              </a:spcAft>
            </a:pPr>
            <a:endParaRPr lang="es-MX" sz="2800" u="sng" dirty="0" smtClean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s-MX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MX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aquí donde entran los sistemas de control de versiones distribuidos (</a:t>
            </a:r>
            <a:r>
              <a:rPr lang="es-MX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</a:t>
            </a:r>
            <a:r>
              <a:rPr lang="es-MX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es-MX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Control </a:t>
            </a:r>
            <a:r>
              <a:rPr lang="es-MX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es-MX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MX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DVCSs</a:t>
            </a:r>
            <a:r>
              <a:rPr lang="es-MX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inglés). En un DVCS (como </a:t>
            </a:r>
            <a:r>
              <a:rPr lang="es-MX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MX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Mercurial, </a:t>
            </a:r>
            <a:r>
              <a:rPr lang="es-MX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Bazaar</a:t>
            </a:r>
            <a:r>
              <a:rPr lang="es-MX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MX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Darcs</a:t>
            </a:r>
            <a:r>
              <a:rPr lang="es-MX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los clientes no sólo descargan la última instantánea de los archivos: replican completamente el repositorio.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008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7381" y="49348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MX" sz="4000" b="1" u="sng" dirty="0" err="1" smtClean="0">
                <a:solidFill>
                  <a:schemeClr val="tx1"/>
                </a:solidFill>
              </a:rPr>
              <a:t>Git</a:t>
            </a:r>
            <a:endParaRPr lang="es-MX" sz="4000" b="1" u="sng" dirty="0">
              <a:solidFill>
                <a:schemeClr val="tx1"/>
              </a:solidFill>
            </a:endParaRPr>
          </a:p>
        </p:txBody>
      </p:sp>
      <p:pic>
        <p:nvPicPr>
          <p:cNvPr id="4" name="Imagen 3" descr="http://git-scm.com/figures/18333fig0104-t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25447"/>
            <a:ext cx="5584372" cy="328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http://git-scm.com/figures/18333fig0105-t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22" y="2225447"/>
            <a:ext cx="5331278" cy="3282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436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Imagen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290"/>
            <a:ext cx="4115426" cy="30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Imagen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300" y="163290"/>
            <a:ext cx="4123341" cy="30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Imagen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515" y="163290"/>
            <a:ext cx="4161485" cy="30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Imagen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6708"/>
            <a:ext cx="4011868" cy="29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Imagen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07" y="3607248"/>
            <a:ext cx="4180034" cy="302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Imagen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641" y="3740115"/>
            <a:ext cx="4041484" cy="288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27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75"/>
            <a:ext cx="4001689" cy="29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461" y="178593"/>
            <a:ext cx="4079443" cy="297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676" y="174175"/>
            <a:ext cx="4084722" cy="29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" y="3606981"/>
            <a:ext cx="4022316" cy="304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461" y="3606981"/>
            <a:ext cx="4174532" cy="304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946" y="3606981"/>
            <a:ext cx="4070054" cy="304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282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03068" y="765624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s-MX" sz="11500" dirty="0" smtClean="0"/>
              <a:t>¡Gracias por su atención!</a:t>
            </a:r>
            <a:endParaRPr lang="es-MX" sz="11500" dirty="0"/>
          </a:p>
        </p:txBody>
      </p:sp>
    </p:spTree>
    <p:extLst>
      <p:ext uri="{BB962C8B-B14F-4D97-AF65-F5344CB8AC3E}">
        <p14:creationId xmlns:p14="http://schemas.microsoft.com/office/powerpoint/2010/main" val="3838268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170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Espiral</vt:lpstr>
      <vt:lpstr>Instituto Tecnológico de Celaya</vt:lpstr>
      <vt:lpstr>Presentación de PowerPoint</vt:lpstr>
      <vt:lpstr>Presentación de PowerPoint</vt:lpstr>
      <vt:lpstr>Presentación de PowerPoint</vt:lpstr>
      <vt:lpstr>Presentación de PowerPoint</vt:lpstr>
      <vt:lpstr>Git</vt:lpstr>
      <vt:lpstr>Presentación de PowerPoint</vt:lpstr>
      <vt:lpstr>Presentación de PowerPoint</vt:lpstr>
      <vt:lpstr>¡Gracias por su atención!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eduardo ortega jimenez</dc:creator>
  <cp:lastModifiedBy>francisco eduardo ortega jimenez</cp:lastModifiedBy>
  <cp:revision>8</cp:revision>
  <dcterms:created xsi:type="dcterms:W3CDTF">2015-01-28T04:07:08Z</dcterms:created>
  <dcterms:modified xsi:type="dcterms:W3CDTF">2015-01-28T05:25:36Z</dcterms:modified>
</cp:coreProperties>
</file>