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963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2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28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470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80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779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54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3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35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3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91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3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78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25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42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50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FC9B-2DD7-4B8A-A4B1-21FE8A3F4AEC}" type="datetimeFigureOut">
              <a:rPr lang="es-MX" smtClean="0"/>
              <a:t>02/02/2015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D3104A-4954-4316-B7C1-C171BCBC22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005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u="sng" dirty="0" smtClean="0"/>
              <a:t>Instituto Tecnológico de Celaya</a:t>
            </a:r>
            <a:endParaRPr lang="es-MX" sz="40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dirty="0" smtClean="0"/>
              <a:t>Programación Web</a:t>
            </a:r>
          </a:p>
          <a:p>
            <a:pPr marL="0" indent="0" algn="ctr">
              <a:buNone/>
            </a:pPr>
            <a:endParaRPr lang="es-MX" sz="3600" dirty="0" smtClean="0"/>
          </a:p>
          <a:p>
            <a:pPr marL="0" indent="0" algn="ctr">
              <a:buNone/>
            </a:pPr>
            <a:r>
              <a:rPr lang="es-MX" sz="3600" dirty="0" smtClean="0"/>
              <a:t>Francisco Eduardo Ortega Jiménez</a:t>
            </a:r>
          </a:p>
          <a:p>
            <a:pPr marL="0" indent="0" algn="ctr">
              <a:buNone/>
            </a:pPr>
            <a:endParaRPr lang="es-MX" sz="3600" dirty="0"/>
          </a:p>
          <a:p>
            <a:pPr marL="0" indent="0" algn="ctr">
              <a:buNone/>
            </a:pPr>
            <a:r>
              <a:rPr lang="es-MX" sz="3600" dirty="0" smtClean="0"/>
              <a:t>02</a:t>
            </a:r>
            <a:r>
              <a:rPr lang="es-MX" sz="3600" dirty="0" smtClean="0"/>
              <a:t> </a:t>
            </a:r>
            <a:r>
              <a:rPr lang="es-MX" sz="3600" dirty="0" smtClean="0"/>
              <a:t>de </a:t>
            </a:r>
            <a:r>
              <a:rPr lang="es-MX" sz="3600" dirty="0" smtClean="0"/>
              <a:t>Febrero</a:t>
            </a:r>
            <a:r>
              <a:rPr lang="es-MX" sz="3600" dirty="0" smtClean="0"/>
              <a:t> </a:t>
            </a:r>
            <a:r>
              <a:rPr lang="es-MX" sz="3600" dirty="0" smtClean="0"/>
              <a:t>de 2015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50428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6/6e/DARPA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98" y="4191554"/>
            <a:ext cx="4397827" cy="2254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643742" y="1883230"/>
            <a:ext cx="9274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err="1" smtClean="0"/>
              <a:t>ARPANet</a:t>
            </a:r>
            <a:r>
              <a:rPr lang="es-MX" dirty="0" smtClean="0"/>
              <a:t> (</a:t>
            </a:r>
            <a:r>
              <a:rPr lang="es-MX" dirty="0" err="1" smtClean="0"/>
              <a:t>Advanced</a:t>
            </a:r>
            <a:r>
              <a:rPr lang="es-MX" dirty="0" smtClean="0"/>
              <a:t> </a:t>
            </a:r>
            <a:r>
              <a:rPr lang="es-MX" dirty="0" err="1" smtClean="0"/>
              <a:t>Research</a:t>
            </a:r>
            <a:r>
              <a:rPr lang="es-MX" dirty="0" smtClean="0"/>
              <a:t> </a:t>
            </a:r>
            <a:r>
              <a:rPr lang="es-MX" dirty="0" err="1" smtClean="0"/>
              <a:t>Projects</a:t>
            </a:r>
            <a:r>
              <a:rPr lang="es-MX" dirty="0" smtClean="0"/>
              <a:t> Agency Network o Red de la Agencia para los Proyectos de Investigación Avanzada de los Estados Unidos), </a:t>
            </a:r>
            <a:r>
              <a:rPr lang="es-MX" dirty="0" smtClean="0"/>
              <a:t>como respuesta a la necesidad de esta organización de buscar mejores maneras de usar los computadores de ese entonces, pero enfrentados al problema de que los principales investigadores y laboratorios deseaban tener sus propios computadores. 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Legó el trazado de una red inicial de comunicaciones de alta velocidad.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4093598" y="718457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Historia de Internet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425644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96143" y="872420"/>
            <a:ext cx="9383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En julio de 1961 Leonard </a:t>
            </a:r>
            <a:r>
              <a:rPr lang="es-MX" dirty="0" err="1" smtClean="0"/>
              <a:t>Kleinrock</a:t>
            </a:r>
            <a:r>
              <a:rPr lang="es-MX" dirty="0" smtClean="0"/>
              <a:t> publicó desde el MIT el primer documento sobre la teoría de conmutación de paquetes. </a:t>
            </a:r>
            <a:r>
              <a:rPr lang="es-MX" dirty="0" err="1" smtClean="0"/>
              <a:t>Kleinrock</a:t>
            </a:r>
            <a:r>
              <a:rPr lang="es-MX" dirty="0" smtClean="0"/>
              <a:t> convenció a Lawrence Roberts de la factibilidad teórica de las comunicaciones vía paquetes en lugar de circuitos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796143" y="4715080"/>
            <a:ext cx="9383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En 1965, Roberts conectó una computadora TX2 en Massachusetts con un Q-32 en California a través de una línea telefónica conmutada de baja velocidad, creando así la primera (aunque reducida) red de computadoras de área amplia jamás construida.</a:t>
            </a:r>
            <a:endParaRPr lang="es-MX" dirty="0"/>
          </a:p>
        </p:txBody>
      </p:sp>
      <p:pic>
        <p:nvPicPr>
          <p:cNvPr id="2050" name="Picture 2" descr="http://www.billbuxton.com/TX2Conso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29" y="2226591"/>
            <a:ext cx="3083832" cy="23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omputerhistory.org/internet_history/full_size_images/pdp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24" y="2226591"/>
            <a:ext cx="1817979" cy="23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>
            <a:off x="6019800" y="3135086"/>
            <a:ext cx="1752600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59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54629" y="1087122"/>
            <a:ext cx="9895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En 1969 se crea la primera red interconectada al crear el primer enlace entre las universidades de UCLA y Stanford por medio de la línea telefónica conmutada.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2035629" y="2460170"/>
            <a:ext cx="9133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En 1972 se realizó la Primera demostración pública </a:t>
            </a:r>
          </a:p>
          <a:p>
            <a:pPr algn="just"/>
            <a:r>
              <a:rPr lang="es-MX" dirty="0" smtClean="0"/>
              <a:t>de ARPANET.</a:t>
            </a:r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2035629" y="3686967"/>
            <a:ext cx="58782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En 1973, la DARPA iniciara un programa de investigación sobre posibles técnicas para interconectar redes (orientadas al tráfico de paquetes) de distintas clases. </a:t>
            </a:r>
          </a:p>
          <a:p>
            <a:pPr algn="just"/>
            <a:r>
              <a:rPr lang="es-MX" dirty="0" smtClean="0"/>
              <a:t>De la filosofía del proyecto surgió el nombre de "Internet", que se aplicó al sistema de redes interconectadas mediante los protocolos TCP e IP.</a:t>
            </a:r>
            <a:endParaRPr lang="es-MX" dirty="0"/>
          </a:p>
        </p:txBody>
      </p:sp>
      <p:pic>
        <p:nvPicPr>
          <p:cNvPr id="3074" name="Picture 2" descr="http://i.livescience.com/images/i/000/036/864/original/Internet-IPv6.jpg?13612988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04" y="2156664"/>
            <a:ext cx="3486039" cy="2614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296885" y="1077409"/>
            <a:ext cx="87956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El 1 de enero de 1983, ARPANET cambió el protocolo NCP por TCP/IP. Ese mismo año, se creó el IAB con el fin de estandarizar el protocolo TCP/IP y de proporcionar recursos de investigación a Internet. 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Además se centró la función de asignación de identificadores en la IANA que, más tarde, delegó parte de sus funciones en el Internet </a:t>
            </a:r>
            <a:r>
              <a:rPr lang="es-MX" dirty="0" err="1" smtClean="0"/>
              <a:t>registry</a:t>
            </a:r>
            <a:r>
              <a:rPr lang="es-MX" dirty="0" smtClean="0"/>
              <a:t> que, a su vez, proporciona servicios a los DNS.</a:t>
            </a:r>
            <a:endParaRPr lang="es-MX" dirty="0"/>
          </a:p>
        </p:txBody>
      </p:sp>
      <p:pic>
        <p:nvPicPr>
          <p:cNvPr id="4100" name="Picture 4" descr="https://piensaenbytes.files.wordpress.com/2011/01/i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2" y="4025219"/>
            <a:ext cx="4381834" cy="1602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hitech-blog.com/wp-content/2013/04/dn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64" y="3194958"/>
            <a:ext cx="3752850" cy="3105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5954486" y="4539343"/>
            <a:ext cx="881743" cy="287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3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296885" y="935895"/>
            <a:ext cx="8948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En 1986 la NSF comenzó el desarrollo de NSFNET que se convirtió en la principal Red en árbol de Internet, complementada después con las redes NSINET y ESNET, todas ellas en Estados Unidos. Paralelamente, otras redes troncales en Europa, tanto públicas como comerciales, junto con las americanas formaban el esqueleto básico ("</a:t>
            </a:r>
            <a:r>
              <a:rPr lang="es-MX" dirty="0" err="1" smtClean="0"/>
              <a:t>backbone</a:t>
            </a:r>
            <a:r>
              <a:rPr lang="es-MX" dirty="0" smtClean="0"/>
              <a:t>") de Internet.</a:t>
            </a:r>
            <a:endParaRPr lang="es-MX" dirty="0"/>
          </a:p>
        </p:txBody>
      </p:sp>
      <p:pic>
        <p:nvPicPr>
          <p:cNvPr id="5122" name="Picture 2" descr="http://upload.wikimedia.org/wikipedia/en/e/ec/Nsfne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4684">
            <a:off x="830488" y="3115809"/>
            <a:ext cx="2095500" cy="2286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.allacronyms.com/239601rb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6" t="15829" r="38173" b="19186"/>
          <a:stretch/>
        </p:blipFill>
        <p:spPr bwMode="auto">
          <a:xfrm>
            <a:off x="4798522" y="3312135"/>
            <a:ext cx="3003294" cy="2121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upload.wikimedia.org/wikipedia/en/3/38/ESnet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759">
            <a:off x="9691460" y="3264487"/>
            <a:ext cx="1847396" cy="2216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177142" y="992165"/>
            <a:ext cx="8795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En el CERN de Ginebra, un grupo de físicos encabezado por Tim </a:t>
            </a:r>
            <a:r>
              <a:rPr lang="es-MX" dirty="0" err="1" smtClean="0"/>
              <a:t>Berners</a:t>
            </a:r>
            <a:r>
              <a:rPr lang="es-MX" dirty="0" smtClean="0"/>
              <a:t>-Lee creó el lenguaje HTML, basado en el SGML. En 1990 el mismo equipo construyó el primer cliente Web, llamado </a:t>
            </a:r>
            <a:r>
              <a:rPr lang="es-MX" dirty="0" err="1" smtClean="0"/>
              <a:t>WorldWideWeb</a:t>
            </a:r>
            <a:r>
              <a:rPr lang="es-MX" dirty="0" smtClean="0"/>
              <a:t> (WWW), y el primer servidor web.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2177142" y="2492551"/>
            <a:ext cx="8795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En 1993 Se levanto la prohibición al uso comercial del Internet.</a:t>
            </a:r>
          </a:p>
          <a:p>
            <a:pPr algn="just"/>
            <a:r>
              <a:rPr lang="es-MX" dirty="0" smtClean="0"/>
              <a:t>El 30 de abril del mismo año la Web entró al dominio público, ya que el CERN, entregó las tecnologías de forma gratuita para que cualquiera pudiera utilizarlas.</a:t>
            </a:r>
            <a:endParaRPr lang="es-MX" dirty="0"/>
          </a:p>
        </p:txBody>
      </p:sp>
      <p:pic>
        <p:nvPicPr>
          <p:cNvPr id="6146" name="Picture 2" descr="http://www.psfo.org/attachments/Image/www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2" y="3692880"/>
            <a:ext cx="3842658" cy="2459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83971" y="2471446"/>
            <a:ext cx="787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dirty="0" smtClean="0"/>
              <a:t>Según DELL hubo 2,4 mil millones de internautas en el mundo en 2012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2383971" y="1021809"/>
            <a:ext cx="8614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El 3 de enero de 2006, Internet alcanzó los mil cien millones de usuarios. Se prevé que en diez años, la cantidad de navegantes de la Red aumentará a 2000 millones.</a:t>
            </a:r>
            <a:endParaRPr lang="es-MX" dirty="0"/>
          </a:p>
        </p:txBody>
      </p:sp>
      <p:pic>
        <p:nvPicPr>
          <p:cNvPr id="7170" name="Picture 2" descr="http://www.unionjalisco.mx/sites/default/files/internet%20pricnip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90" y="3367085"/>
            <a:ext cx="4938939" cy="2778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compuchannel.net/wp-content/archivos/2009/05/may20-internautas-tendencias-industr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29" y="3367085"/>
            <a:ext cx="3704714" cy="2778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3068" y="765624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s-MX" sz="11500" dirty="0" smtClean="0"/>
              <a:t>¡Gracias por su atención!</a:t>
            </a:r>
            <a:endParaRPr lang="es-MX" sz="11500" dirty="0"/>
          </a:p>
        </p:txBody>
      </p:sp>
    </p:spTree>
    <p:extLst>
      <p:ext uri="{BB962C8B-B14F-4D97-AF65-F5344CB8AC3E}">
        <p14:creationId xmlns:p14="http://schemas.microsoft.com/office/powerpoint/2010/main" val="270312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550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Instituto Tecnológico de Celaya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 por su atención!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Tecnológico de Celaya</dc:title>
  <dc:creator>francisco eduardo ortega jimenez</dc:creator>
  <cp:lastModifiedBy>francisco eduardo ortega jimenez</cp:lastModifiedBy>
  <cp:revision>11</cp:revision>
  <dcterms:created xsi:type="dcterms:W3CDTF">2015-02-03T04:13:10Z</dcterms:created>
  <dcterms:modified xsi:type="dcterms:W3CDTF">2015-02-03T06:07:33Z</dcterms:modified>
</cp:coreProperties>
</file>