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0"/>
  </p:notesMasterIdLst>
  <p:handoutMasterIdLst>
    <p:handoutMasterId r:id="rId11"/>
  </p:handoutMasterIdLst>
  <p:sldIdLst>
    <p:sldId id="260" r:id="rId5"/>
    <p:sldId id="257" r:id="rId6"/>
    <p:sldId id="261" r:id="rId7"/>
    <p:sldId id="263" r:id="rId8"/>
    <p:sldId id="262" r:id="rId9"/>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9" d="100"/>
          <a:sy n="89" d="100"/>
        </p:scale>
        <p:origin x="378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3DAF324-58DB-41BD-9925-AF02ECE1BAD8}" type="datetime1">
              <a:rPr lang="es-ES" smtClean="0"/>
              <a:t>10/03/2021</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A45484C-7992-44E9-9002-213D76072A08}" type="slidenum">
              <a:rPr lang="es-ES" smtClean="0"/>
              <a:t>‹Nº›</a:t>
            </a:fld>
            <a:endParaRPr lang="es-ES"/>
          </a:p>
        </p:txBody>
      </p:sp>
    </p:spTree>
    <p:extLst>
      <p:ext uri="{BB962C8B-B14F-4D97-AF65-F5344CB8AC3E}">
        <p14:creationId xmlns:p14="http://schemas.microsoft.com/office/powerpoint/2010/main" val="25159216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04D53AE-2037-4E76-9C56-D930AC0CC471}" type="datetime1">
              <a:rPr lang="es-ES" noProof="0" smtClean="0"/>
              <a:t>10/03/2021</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524A772-5D94-4F12-8B86-44D4FB26368F}" type="slidenum">
              <a:rPr lang="es-ES" noProof="0" smtClean="0"/>
              <a:t>‹Nº›</a:t>
            </a:fld>
            <a:endParaRPr lang="es-ES" noProof="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B524A772-5D94-4F12-8B86-44D4FB26368F}" type="slidenum">
              <a:rPr lang="es-ES" smtClean="0"/>
              <a:t>1</a:t>
            </a:fld>
            <a:endParaRPr lang="es-ES"/>
          </a:p>
        </p:txBody>
      </p:sp>
    </p:spTree>
    <p:extLst>
      <p:ext uri="{BB962C8B-B14F-4D97-AF65-F5344CB8AC3E}">
        <p14:creationId xmlns:p14="http://schemas.microsoft.com/office/powerpoint/2010/main" val="517410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marL="0" marR="0" lvl="0" indent="0" algn="r" defTabSz="457200" rtl="0" eaLnBrk="1" fontAlgn="auto" latinLnBrk="0" hangingPunct="1">
              <a:lnSpc>
                <a:spcPct val="100000"/>
              </a:lnSpc>
              <a:spcBef>
                <a:spcPts val="0"/>
              </a:spcBef>
              <a:spcAft>
                <a:spcPts val="0"/>
              </a:spcAft>
              <a:buClrTx/>
              <a:buSzTx/>
              <a:buFontTx/>
              <a:buNone/>
              <a:tabLst/>
              <a:defRPr/>
            </a:pPr>
            <a:fld id="{B524A772-5D94-4F12-8B86-44D4FB26368F}"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9200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marL="0" marR="0" lvl="0" indent="0" algn="r" defTabSz="457200" rtl="0" eaLnBrk="1" fontAlgn="auto" latinLnBrk="0" hangingPunct="1">
              <a:lnSpc>
                <a:spcPct val="100000"/>
              </a:lnSpc>
              <a:spcBef>
                <a:spcPts val="0"/>
              </a:spcBef>
              <a:spcAft>
                <a:spcPts val="0"/>
              </a:spcAft>
              <a:buClrTx/>
              <a:buSzTx/>
              <a:buFontTx/>
              <a:buNone/>
              <a:tabLst/>
              <a:defRPr/>
            </a:pPr>
            <a:fld id="{B524A772-5D94-4F12-8B86-44D4FB26368F}"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4042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marL="0" marR="0" lvl="0" indent="0" algn="r" defTabSz="457200" rtl="0" eaLnBrk="1" fontAlgn="auto" latinLnBrk="0" hangingPunct="1">
              <a:lnSpc>
                <a:spcPct val="100000"/>
              </a:lnSpc>
              <a:spcBef>
                <a:spcPts val="0"/>
              </a:spcBef>
              <a:spcAft>
                <a:spcPts val="0"/>
              </a:spcAft>
              <a:buClrTx/>
              <a:buSzTx/>
              <a:buFontTx/>
              <a:buNone/>
              <a:tabLst/>
              <a:defRPr/>
            </a:pPr>
            <a:fld id="{B524A772-5D94-4F12-8B86-44D4FB26368F}"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8839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marL="0" marR="0" lvl="0" indent="0" algn="r" defTabSz="457200" rtl="0" eaLnBrk="1" fontAlgn="auto" latinLnBrk="0" hangingPunct="1">
              <a:lnSpc>
                <a:spcPct val="100000"/>
              </a:lnSpc>
              <a:spcBef>
                <a:spcPts val="0"/>
              </a:spcBef>
              <a:spcAft>
                <a:spcPts val="0"/>
              </a:spcAft>
              <a:buClrTx/>
              <a:buSzTx/>
              <a:buFontTx/>
              <a:buNone/>
              <a:tabLst/>
              <a:defRPr/>
            </a:pPr>
            <a:fld id="{B524A772-5D94-4F12-8B86-44D4FB26368F}"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9076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upo 18"/>
          <p:cNvGrpSpPr/>
          <p:nvPr/>
        </p:nvGrpSpPr>
        <p:grpSpPr>
          <a:xfrm>
            <a:off x="546100" y="-4763"/>
            <a:ext cx="5014912" cy="6862763"/>
            <a:chOff x="2928938" y="-4763"/>
            <a:chExt cx="5014912" cy="6862763"/>
          </a:xfrm>
        </p:grpSpPr>
        <p:sp>
          <p:nvSpPr>
            <p:cNvPr id="22" name="Forma libre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orma libre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orma libre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orma libre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orma libre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orma libre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ítulo 1"/>
          <p:cNvSpPr>
            <a:spLocks noGrp="1"/>
          </p:cNvSpPr>
          <p:nvPr>
            <p:ph type="ctrTitle"/>
          </p:nvPr>
        </p:nvSpPr>
        <p:spPr>
          <a:xfrm>
            <a:off x="2928401" y="1380068"/>
            <a:ext cx="8574622" cy="2616199"/>
          </a:xfrm>
        </p:spPr>
        <p:txBody>
          <a:bodyPr rtlCol="0" anchor="b">
            <a:normAutofit/>
          </a:bodyPr>
          <a:lstStyle>
            <a:lvl1pPr algn="r">
              <a:defRPr sz="6000">
                <a:effectLst/>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4515377" y="3996267"/>
            <a:ext cx="6987645" cy="1388534"/>
          </a:xfrm>
        </p:spPr>
        <p:txBody>
          <a:bodyPr rtlCol="0"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fecha 3"/>
          <p:cNvSpPr>
            <a:spLocks noGrp="1"/>
          </p:cNvSpPr>
          <p:nvPr>
            <p:ph type="dt" sz="half" idx="10"/>
          </p:nvPr>
        </p:nvSpPr>
        <p:spPr/>
        <p:txBody>
          <a:bodyPr rtlCol="0"/>
          <a:lstStyle/>
          <a:p>
            <a:pPr rtl="0"/>
            <a:fld id="{16916062-716F-4BB4-A997-8E8BEE4C9025}" type="datetime1">
              <a:rPr lang="es-ES" noProof="0" smtClean="0"/>
              <a:t>10/03/2021</a:t>
            </a:fld>
            <a:endParaRPr lang="es-ES" noProof="0"/>
          </a:p>
        </p:txBody>
      </p:sp>
      <p:sp>
        <p:nvSpPr>
          <p:cNvPr id="5" name="Marcador de posición de pie de página 4"/>
          <p:cNvSpPr>
            <a:spLocks noGrp="1"/>
          </p:cNvSpPr>
          <p:nvPr>
            <p:ph type="ftr" sz="quarter" idx="11"/>
          </p:nvPr>
        </p:nvSpPr>
        <p:spPr>
          <a:xfrm>
            <a:off x="5332412" y="5883275"/>
            <a:ext cx="4324044" cy="365125"/>
          </a:xfrm>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484311" y="4732865"/>
            <a:ext cx="10018711" cy="566738"/>
          </a:xfrm>
        </p:spPr>
        <p:txBody>
          <a:bodyPr rtlCol="0" anchor="b">
            <a:normAutofit/>
          </a:bodyPr>
          <a:lstStyle>
            <a:lvl1pPr algn="ctr">
              <a:defRPr sz="2400" b="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posición de texto 3"/>
          <p:cNvSpPr>
            <a:spLocks noGrp="1"/>
          </p:cNvSpPr>
          <p:nvPr>
            <p:ph type="body" sz="half" idx="2"/>
          </p:nvPr>
        </p:nvSpPr>
        <p:spPr>
          <a:xfrm>
            <a:off x="1484311" y="5299603"/>
            <a:ext cx="10018711" cy="493712"/>
          </a:xfrm>
        </p:spPr>
        <p:txBody>
          <a:bodyPr rtlCol="0">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F3E46B2F-44CC-45B7-A010-EBA83946A11A}" type="datetime1">
              <a:rPr lang="es-ES" noProof="0" smtClean="0"/>
              <a:t>10/03/2021</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1484312" y="685800"/>
            <a:ext cx="10018711" cy="3048000"/>
          </a:xfrm>
        </p:spPr>
        <p:txBody>
          <a:bodyPr rtlCol="0" anchor="ctr">
            <a:normAutofit/>
          </a:bodyPr>
          <a:lstStyle>
            <a:lvl1pPr algn="ctr">
              <a:defRPr sz="3200" b="0" cap="none"/>
            </a:lvl1p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1484312" y="4343400"/>
            <a:ext cx="10018713" cy="1447800"/>
          </a:xfrm>
        </p:spPr>
        <p:txBody>
          <a:bodyPr rtlCol="0"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FA1C52FD-27AB-44ED-9F0F-96861A2F5FC0}" type="datetime1">
              <a:rPr lang="es-ES" noProof="0" smtClean="0"/>
              <a:t>10/03/2021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sp>
        <p:nvSpPr>
          <p:cNvPr id="14" name="Cuadro de texto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s-ES" sz="8000" noProof="0">
                <a:solidFill>
                  <a:schemeClr val="tx1"/>
                </a:solidFill>
                <a:effectLst/>
              </a:rPr>
              <a:t>“</a:t>
            </a:r>
          </a:p>
        </p:txBody>
      </p:sp>
      <p:sp>
        <p:nvSpPr>
          <p:cNvPr id="15" name="Cuadro de texto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
        <p:nvSpPr>
          <p:cNvPr id="2" name="Título 1"/>
          <p:cNvSpPr>
            <a:spLocks noGrp="1"/>
          </p:cNvSpPr>
          <p:nvPr>
            <p:ph type="title"/>
          </p:nvPr>
        </p:nvSpPr>
        <p:spPr>
          <a:xfrm>
            <a:off x="2208212" y="685800"/>
            <a:ext cx="8990012" cy="2743199"/>
          </a:xfrm>
        </p:spPr>
        <p:txBody>
          <a:bodyPr rtlCol="0" anchor="ctr">
            <a:normAutofit/>
          </a:bodyPr>
          <a:lstStyle>
            <a:lvl1pPr algn="ctr">
              <a:defRPr sz="3200" b="0" cap="none">
                <a:solidFill>
                  <a:schemeClr val="tx1"/>
                </a:solidFill>
              </a:defRPr>
            </a:lvl1pPr>
          </a:lstStyle>
          <a:p>
            <a:pPr rtl="0"/>
            <a:r>
              <a:rPr lang="es-ES" noProof="0"/>
              <a:t>Haga clic para modificar el estilo de título del patrón</a:t>
            </a:r>
          </a:p>
        </p:txBody>
      </p:sp>
      <p:sp>
        <p:nvSpPr>
          <p:cNvPr id="10" name="Marcador de texto 9"/>
          <p:cNvSpPr>
            <a:spLocks noGrp="1"/>
          </p:cNvSpPr>
          <p:nvPr>
            <p:ph type="body" sz="quarter" idx="13"/>
          </p:nvPr>
        </p:nvSpPr>
        <p:spPr>
          <a:xfrm>
            <a:off x="2436811" y="3428999"/>
            <a:ext cx="8532815" cy="381000"/>
          </a:xfrm>
        </p:spPr>
        <p:txBody>
          <a:bodyPr rtlCol="0"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s-ES" noProof="0"/>
              <a:t>Haga clic para modificar los estilos de texto del patrón</a:t>
            </a:r>
          </a:p>
        </p:txBody>
      </p:sp>
      <p:sp>
        <p:nvSpPr>
          <p:cNvPr id="3" name="Marcador de texto 2"/>
          <p:cNvSpPr>
            <a:spLocks noGrp="1"/>
          </p:cNvSpPr>
          <p:nvPr>
            <p:ph type="body" idx="1"/>
          </p:nvPr>
        </p:nvSpPr>
        <p:spPr>
          <a:xfrm>
            <a:off x="1484311" y="4343400"/>
            <a:ext cx="10018711" cy="1447800"/>
          </a:xfrm>
        </p:spPr>
        <p:txBody>
          <a:bodyPr rtlCol="0"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CAB0581F-BA4D-4D6C-8817-63F49DB97D30}" type="datetime1">
              <a:rPr lang="es-ES" noProof="0" smtClean="0"/>
              <a:t>10/03/2021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1484313" y="3308581"/>
            <a:ext cx="10018709" cy="1468800"/>
          </a:xfrm>
        </p:spPr>
        <p:txBody>
          <a:bodyPr rtlCol="0" anchor="b">
            <a:normAutofit/>
          </a:bodyPr>
          <a:lstStyle>
            <a:lvl1pPr algn="r">
              <a:defRPr sz="3200" b="0" cap="none"/>
            </a:lvl1p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1484312" y="4777381"/>
            <a:ext cx="10018710" cy="860400"/>
          </a:xfrm>
        </p:spPr>
        <p:txBody>
          <a:bodyPr rtlCol="0"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9C6117B6-5DD5-4008-9779-20B2335D040C}" type="datetime1">
              <a:rPr lang="es-ES" noProof="0" smtClean="0"/>
              <a:t>10/03/2021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arjeta de nombre con cita">
    <p:spTree>
      <p:nvGrpSpPr>
        <p:cNvPr id="1" name=""/>
        <p:cNvGrpSpPr/>
        <p:nvPr/>
      </p:nvGrpSpPr>
      <p:grpSpPr>
        <a:xfrm>
          <a:off x="0" y="0"/>
          <a:ext cx="0" cy="0"/>
          <a:chOff x="0" y="0"/>
          <a:chExt cx="0" cy="0"/>
        </a:xfrm>
      </p:grpSpPr>
      <p:sp>
        <p:nvSpPr>
          <p:cNvPr id="14" name="Cuadro de texto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s-ES" sz="8000" noProof="0">
                <a:solidFill>
                  <a:schemeClr val="tx1"/>
                </a:solidFill>
                <a:effectLst/>
              </a:rPr>
              <a:t>“</a:t>
            </a:r>
          </a:p>
        </p:txBody>
      </p:sp>
      <p:sp>
        <p:nvSpPr>
          <p:cNvPr id="15" name="Cuadro de texto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
        <p:nvSpPr>
          <p:cNvPr id="2" name="Título 1"/>
          <p:cNvSpPr>
            <a:spLocks noGrp="1"/>
          </p:cNvSpPr>
          <p:nvPr>
            <p:ph type="title"/>
          </p:nvPr>
        </p:nvSpPr>
        <p:spPr>
          <a:xfrm>
            <a:off x="2208212" y="685800"/>
            <a:ext cx="8990012" cy="2743199"/>
          </a:xfrm>
        </p:spPr>
        <p:txBody>
          <a:bodyPr rtlCol="0" anchor="ctr">
            <a:normAutofit/>
          </a:bodyPr>
          <a:lstStyle>
            <a:lvl1pPr algn="ctr">
              <a:defRPr sz="3200" b="0" cap="none">
                <a:solidFill>
                  <a:schemeClr val="tx1"/>
                </a:solidFill>
              </a:defRPr>
            </a:lvl1pPr>
          </a:lstStyle>
          <a:p>
            <a:pPr rtl="0"/>
            <a:r>
              <a:rPr lang="es-ES" noProof="0"/>
              <a:t>Haga clic para modificar el estilo de título del patrón</a:t>
            </a:r>
          </a:p>
        </p:txBody>
      </p:sp>
      <p:sp>
        <p:nvSpPr>
          <p:cNvPr id="10" name="Marcador de texto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rtl="0">
              <a:spcBef>
                <a:spcPct val="0"/>
              </a:spcBef>
              <a:buNone/>
            </a:pPr>
            <a:r>
              <a:rPr lang="es-ES" noProof="0"/>
              <a:t>Haga clic para modificar los estilos de texto del patrón</a:t>
            </a:r>
          </a:p>
        </p:txBody>
      </p:sp>
      <p:sp>
        <p:nvSpPr>
          <p:cNvPr id="3" name="Marcador de texto 2"/>
          <p:cNvSpPr>
            <a:spLocks noGrp="1"/>
          </p:cNvSpPr>
          <p:nvPr>
            <p:ph type="body" idx="1"/>
          </p:nvPr>
        </p:nvSpPr>
        <p:spPr>
          <a:xfrm>
            <a:off x="1484312" y="4775200"/>
            <a:ext cx="10018710" cy="1016000"/>
          </a:xfrm>
        </p:spPr>
        <p:txBody>
          <a:bodyPr rtlCol="0"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F597C378-A184-4DC4-836F-7BB804AB90B5}" type="datetime1">
              <a:rPr lang="es-ES" noProof="0" smtClean="0"/>
              <a:t>10/03/2021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ítulo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rtl="0"/>
            <a:r>
              <a:rPr lang="es-ES" noProof="0"/>
              <a:t>Haga clic para modificar el estilo de título del patrón</a:t>
            </a:r>
          </a:p>
        </p:txBody>
      </p:sp>
      <p:sp>
        <p:nvSpPr>
          <p:cNvPr id="10" name="Marcador de texto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es-ES" noProof="0"/>
              <a:t>Haga clic para modificar los estilos de texto del patrón</a:t>
            </a:r>
          </a:p>
        </p:txBody>
      </p:sp>
      <p:sp>
        <p:nvSpPr>
          <p:cNvPr id="3" name="Marcador de texto 2"/>
          <p:cNvSpPr>
            <a:spLocks noGrp="1"/>
          </p:cNvSpPr>
          <p:nvPr>
            <p:ph type="body" idx="1"/>
          </p:nvPr>
        </p:nvSpPr>
        <p:spPr>
          <a:xfrm>
            <a:off x="1484311" y="4343400"/>
            <a:ext cx="10018713"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0AA4CDDF-B480-41AC-8B62-ED5C73E838DF}" type="datetime1">
              <a:rPr lang="es-ES" noProof="0" smtClean="0"/>
              <a:t>10/03/2021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ctr">
              <a:defRPr/>
            </a:lvl1pPr>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p:txBody>
          <a:bodyPr vert="eaVert" rtlCol="0" anchor="t"/>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FD5A940A-6C10-45AF-87CA-D1B8D38048A9}" type="datetime1">
              <a:rPr lang="es-ES" noProof="0" smtClean="0"/>
              <a:t>10/03/2021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732655" y="685800"/>
            <a:ext cx="1770369" cy="5105400"/>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a:xfrm>
            <a:off x="1484312" y="685800"/>
            <a:ext cx="8019742" cy="5105400"/>
          </a:xfrm>
        </p:spPr>
        <p:txBody>
          <a:bodyPr vert="eaVert" rtlCol="0" anchor="t"/>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CCA7AE49-BFB5-4636-863B-91BF70286D45}" type="datetime1">
              <a:rPr lang="es-ES" noProof="0" smtClean="0"/>
              <a:t>10/03/2021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p:cNvSpPr>
            <a:spLocks noGrp="1"/>
          </p:cNvSpPr>
          <p:nvPr>
            <p:ph idx="1"/>
          </p:nvPr>
        </p:nvSpPr>
        <p:spPr/>
        <p:txBody>
          <a:bodyPr rtlCol="0" anchor="ct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EC97F429-668E-40BD-833F-582534829C3D}" type="datetime1">
              <a:rPr lang="es-ES" noProof="0" smtClean="0"/>
              <a:t>10/03/2021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951856" y="5867131"/>
            <a:ext cx="551167" cy="365125"/>
          </a:xfrm>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2572279" y="2666999"/>
            <a:ext cx="8930747" cy="2110382"/>
          </a:xfrm>
        </p:spPr>
        <p:txBody>
          <a:bodyPr rtlCol="0" anchor="b"/>
          <a:lstStyle>
            <a:lvl1pPr algn="r">
              <a:defRPr sz="4000" b="0" cap="none"/>
            </a:lvl1p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2572278" y="4777381"/>
            <a:ext cx="8930748" cy="860400"/>
          </a:xfrm>
        </p:spPr>
        <p:txBody>
          <a:bodyPr rtlCol="0"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36DEBA0E-06BE-4B5A-80C3-062E849A7D60}" type="datetime1">
              <a:rPr lang="es-ES" noProof="0" smtClean="0"/>
              <a:t>10/03/2021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1752599"/>
          </a:xfrm>
        </p:spPr>
        <p:txBody>
          <a:bodyPr rtlCol="0"/>
          <a:lstStyle/>
          <a:p>
            <a:pPr rtl="0"/>
            <a:r>
              <a:rPr lang="es-ES" noProof="0"/>
              <a:t>Haga clic para modificar el estilo de título del patrón</a:t>
            </a:r>
          </a:p>
        </p:txBody>
      </p:sp>
      <p:sp>
        <p:nvSpPr>
          <p:cNvPr id="3" name="Marcador de posición de contenido 2"/>
          <p:cNvSpPr>
            <a:spLocks noGrp="1"/>
          </p:cNvSpPr>
          <p:nvPr>
            <p:ph sz="half" idx="1"/>
          </p:nvPr>
        </p:nvSpPr>
        <p:spPr>
          <a:xfrm>
            <a:off x="1484312" y="2666999"/>
            <a:ext cx="4895055" cy="3124201"/>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p:nvPr>
        </p:nvSpPr>
        <p:spPr>
          <a:xfrm>
            <a:off x="6607967" y="2667000"/>
            <a:ext cx="4895056" cy="3124200"/>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7E5FA2DA-5733-427A-A6E4-F93987852D46}" type="datetime1">
              <a:rPr lang="es-ES" noProof="0" smtClean="0"/>
              <a:t>10/03/2021</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1772179" y="2658533"/>
            <a:ext cx="4607188" cy="576262"/>
          </a:xfrm>
        </p:spPr>
        <p:txBody>
          <a:bodyPr rtlCol="0"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484311" y="3335337"/>
            <a:ext cx="4895056" cy="2455862"/>
          </a:xfrm>
        </p:spPr>
        <p:txBody>
          <a:bodyPr rtlCol="0"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p:nvPr>
        </p:nvSpPr>
        <p:spPr>
          <a:xfrm>
            <a:off x="6880487" y="2667000"/>
            <a:ext cx="4622537" cy="576262"/>
          </a:xfrm>
        </p:spPr>
        <p:txBody>
          <a:bodyPr rtlCol="0"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607967" y="3335337"/>
            <a:ext cx="4895056" cy="2455862"/>
          </a:xfrm>
        </p:spPr>
        <p:txBody>
          <a:bodyPr rtlCol="0"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D5CE9E3D-3ADE-4DF1-A1D9-7E7CC02E5192}" type="datetime1">
              <a:rPr lang="es-ES" noProof="0" smtClean="0"/>
              <a:t>10/03/2021</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p>
            <a:pPr rtl="0"/>
            <a:fld id="{44FC9326-D335-4482-B422-8C82941CA4B0}" type="datetime1">
              <a:rPr lang="es-ES" noProof="0" smtClean="0"/>
              <a:t>10/03/2021</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D30E5112-B9D9-4E8F-BE71-92429ABF0518}" type="datetime1">
              <a:rPr lang="es-ES" noProof="0" smtClean="0"/>
              <a:t>10/03/2021</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484312" y="1600200"/>
            <a:ext cx="3549121" cy="1371600"/>
          </a:xfrm>
        </p:spPr>
        <p:txBody>
          <a:bodyPr rtlCol="0" anchor="b">
            <a:normAutofit/>
          </a:bodyPr>
          <a:lstStyle>
            <a:lvl1pPr algn="ctr">
              <a:defRPr sz="2400" b="0"/>
            </a:lvl1pPr>
          </a:lstStyle>
          <a:p>
            <a:pPr rtl="0"/>
            <a:r>
              <a:rPr lang="es-ES" noProof="0"/>
              <a:t>Haga clic para modificar el estilo de título del patrón</a:t>
            </a:r>
          </a:p>
        </p:txBody>
      </p:sp>
      <p:sp>
        <p:nvSpPr>
          <p:cNvPr id="3" name="Marcador de posición de contenido 2"/>
          <p:cNvSpPr>
            <a:spLocks noGrp="1"/>
          </p:cNvSpPr>
          <p:nvPr>
            <p:ph idx="1"/>
          </p:nvPr>
        </p:nvSpPr>
        <p:spPr>
          <a:xfrm>
            <a:off x="5262033" y="685799"/>
            <a:ext cx="6240990" cy="5105401"/>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p:nvPr>
        </p:nvSpPr>
        <p:spPr>
          <a:xfrm>
            <a:off x="1484312" y="2971800"/>
            <a:ext cx="3549121" cy="1828800"/>
          </a:xfrm>
        </p:spPr>
        <p:txBody>
          <a:bodyPr rtlCol="0">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2D0F5DBD-C903-46D8-AEC6-8BE95F985FF8}" type="datetime1">
              <a:rPr lang="es-ES" noProof="0" smtClean="0"/>
              <a:t>10/03/2021</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482724" y="1752599"/>
            <a:ext cx="5426158" cy="1371600"/>
          </a:xfrm>
        </p:spPr>
        <p:txBody>
          <a:bodyPr rtlCol="0" anchor="b">
            <a:normAutofit/>
          </a:bodyPr>
          <a:lstStyle>
            <a:lvl1pPr algn="ctr">
              <a:defRPr sz="2800" b="0"/>
            </a:lvl1pPr>
          </a:lstStyle>
          <a:p>
            <a:pPr rtl="0"/>
            <a:r>
              <a:rPr lang="es-ES" noProof="0"/>
              <a:t>Haga clic para modificar el estilo de título del patrón</a:t>
            </a:r>
          </a:p>
        </p:txBody>
      </p:sp>
      <p:sp>
        <p:nvSpPr>
          <p:cNvPr id="14" name="Marcador de posición de imagen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posición de texto 3"/>
          <p:cNvSpPr>
            <a:spLocks noGrp="1"/>
          </p:cNvSpPr>
          <p:nvPr>
            <p:ph type="body" sz="half" idx="2"/>
          </p:nvPr>
        </p:nvSpPr>
        <p:spPr>
          <a:xfrm>
            <a:off x="1482724" y="3124199"/>
            <a:ext cx="5426158" cy="1828800"/>
          </a:xfrm>
        </p:spPr>
        <p:txBody>
          <a:bodyPr rtlCol="0">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C22FBBBA-83D3-498E-95D4-92B773A35EDB}" type="datetime1">
              <a:rPr lang="es-ES" noProof="0" smtClean="0"/>
              <a:t>10/03/2021</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upo 6"/>
          <p:cNvGrpSpPr/>
          <p:nvPr/>
        </p:nvGrpSpPr>
        <p:grpSpPr>
          <a:xfrm>
            <a:off x="150812" y="0"/>
            <a:ext cx="2436813" cy="6858001"/>
            <a:chOff x="1320800" y="0"/>
            <a:chExt cx="2436813" cy="6858001"/>
          </a:xfrm>
        </p:grpSpPr>
        <p:sp>
          <p:nvSpPr>
            <p:cNvPr id="8" name="Forma libre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orma libre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orma libre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orma libre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orma libre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orma libre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Marcador de posición de título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D09AD70A-8DAE-432E-8680-A855CCFA5BFA}" type="datetime1">
              <a:rPr lang="es-ES" noProof="0" smtClean="0"/>
              <a:t>10/03/2021</a:t>
            </a:fld>
            <a:endParaRPr lang="es-ES" noProof="0" dirty="0"/>
          </a:p>
        </p:txBody>
      </p:sp>
      <p:sp>
        <p:nvSpPr>
          <p:cNvPr id="5" name="Marcador de posición de pie de página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es-ES" noProof="0"/>
          </a:p>
        </p:txBody>
      </p:sp>
      <p:sp>
        <p:nvSpPr>
          <p:cNvPr id="6" name="Marcador de número de diapositiva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D57F1E4F-1CFF-5643-939E-217C01CDF565}" type="slidenum">
              <a:rPr lang="es-ES" noProof="0" smtClean="0"/>
              <a:pPr rtl="0"/>
              <a:t>‹Nº›</a:t>
            </a:fld>
            <a:endParaRPr lang="es-ES"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file:///C:\Users\Usuario\Documents\Word\PRESENTACION%202021%20SENA\PRIMER%20TRIMESTRE.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file:///C:\Users\Usuario\Documents\Word\PRESENTACION%202021%20SENA\Entregable%20Trimestre%202.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file:///C:\Users\Usuario\Documents\Word\PRESENTACION%202021%20SENA\Prueba%20De%20Software%20.pdf" TargetMode="External"/><Relationship Id="rId5" Type="http://schemas.openxmlformats.org/officeDocument/2006/relationships/hyperlink" Target="file:///C:\Users\Usuario\Documents\Word\PRESENTACION%202021%20SENA\PLAN%20DE%20MIGRACION.pdf" TargetMode="External"/><Relationship Id="rId4" Type="http://schemas.openxmlformats.org/officeDocument/2006/relationships/hyperlink" Target="file:///C:\Users\Usuario\Documents\Word\PRESENTACION%202021%20SENA\MANUAL%20TECNICO.pdf"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file:///C:\Users\Usuario\AppData\Local\Apps\2.0\EZ76MYX7.R6Y\E3NCD5ZG.TE0\carb..tion_2d268a2e374033ec_0001.0000_8f2a6bf847fffff8\CARBOGRES%20SAS.ex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Word/PRESENTACION%202021%20SENA/SCRIP.pdf" TargetMode="External"/><Relationship Id="rId5"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ángulo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grpSp>
        <p:nvGrpSpPr>
          <p:cNvPr id="23" name="Grupo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orma libre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orma libre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orma libre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orma libre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orma libre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orma libre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ítulo 1">
            <a:extLst>
              <a:ext uri="{FF2B5EF4-FFF2-40B4-BE49-F238E27FC236}">
                <a16:creationId xmlns:a16="http://schemas.microsoft.com/office/drawing/2014/main" id="{652CD06E-EB43-4697-A9C1-290232C3BAD6}"/>
              </a:ext>
            </a:extLst>
          </p:cNvPr>
          <p:cNvSpPr>
            <a:spLocks noGrp="1"/>
          </p:cNvSpPr>
          <p:nvPr>
            <p:ph type="ctrTitle"/>
          </p:nvPr>
        </p:nvSpPr>
        <p:spPr>
          <a:xfrm>
            <a:off x="1018190" y="924232"/>
            <a:ext cx="8702007" cy="3285866"/>
          </a:xfrm>
        </p:spPr>
        <p:txBody>
          <a:bodyPr rtlCol="0">
            <a:normAutofit/>
          </a:bodyPr>
          <a:lstStyle/>
          <a:p>
            <a:pPr algn="l"/>
            <a:r>
              <a:rPr lang="es-ES" sz="6200" dirty="0">
                <a:latin typeface="Ink Free" panose="03080402000500000000" pitchFamily="66" charset="0"/>
              </a:rPr>
              <a:t>CARBOGRES SAS </a:t>
            </a:r>
          </a:p>
        </p:txBody>
      </p:sp>
      <p:sp>
        <p:nvSpPr>
          <p:cNvPr id="3" name="Subtítulo 2">
            <a:extLst>
              <a:ext uri="{FF2B5EF4-FFF2-40B4-BE49-F238E27FC236}">
                <a16:creationId xmlns:a16="http://schemas.microsoft.com/office/drawing/2014/main" id="{1FBBDE4E-FFA3-44D5-BA0B-7575E2214B7C}"/>
              </a:ext>
            </a:extLst>
          </p:cNvPr>
          <p:cNvSpPr>
            <a:spLocks noGrp="1"/>
          </p:cNvSpPr>
          <p:nvPr>
            <p:ph type="subTitle" idx="1"/>
          </p:nvPr>
        </p:nvSpPr>
        <p:spPr>
          <a:xfrm>
            <a:off x="1018190" y="4342592"/>
            <a:ext cx="7178070" cy="1633806"/>
          </a:xfrm>
        </p:spPr>
        <p:txBody>
          <a:bodyPr rtlCol="0">
            <a:noAutofit/>
          </a:bodyPr>
          <a:lstStyle/>
          <a:p>
            <a:pPr algn="l" rtl="0"/>
            <a:r>
              <a:rPr lang="es-ES" sz="1600" dirty="0">
                <a:latin typeface="Ink Free" panose="03080402000500000000" pitchFamily="66" charset="0"/>
              </a:rPr>
              <a:t>Ficha:2057746</a:t>
            </a:r>
          </a:p>
          <a:p>
            <a:pPr algn="l" rtl="0"/>
            <a:r>
              <a:rPr lang="es-ES" sz="1600" dirty="0">
                <a:latin typeface="Ink Free" panose="03080402000500000000" pitchFamily="66" charset="0"/>
              </a:rPr>
              <a:t>Diego Alejandro Cáceres Salazar</a:t>
            </a:r>
          </a:p>
          <a:p>
            <a:pPr algn="l" rtl="0"/>
            <a:r>
              <a:rPr lang="es-ES" sz="1600" dirty="0">
                <a:latin typeface="Ink Free" panose="03080402000500000000" pitchFamily="66" charset="0"/>
              </a:rPr>
              <a:t>Guisli Nataly Ramírez Sanabria </a:t>
            </a:r>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ángulo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161616"/>
              </a:solidFill>
              <a:effectLst/>
              <a:uLnTx/>
              <a:uFillTx/>
              <a:latin typeface="Corbel" panose="020B0503020204020204"/>
              <a:ea typeface="+mn-ea"/>
              <a:cs typeface="+mn-cs"/>
            </a:endParaRPr>
          </a:p>
        </p:txBody>
      </p:sp>
      <p:grpSp>
        <p:nvGrpSpPr>
          <p:cNvPr id="23" name="Grupo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orma libre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orma libre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orma libre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orma libre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orma libre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orma libre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ítulo 1">
            <a:extLst>
              <a:ext uri="{FF2B5EF4-FFF2-40B4-BE49-F238E27FC236}">
                <a16:creationId xmlns:a16="http://schemas.microsoft.com/office/drawing/2014/main" id="{C7492CCE-C435-464E-A19A-D4C606FDBE3D}"/>
              </a:ext>
            </a:extLst>
          </p:cNvPr>
          <p:cNvSpPr>
            <a:spLocks noGrp="1"/>
          </p:cNvSpPr>
          <p:nvPr>
            <p:ph type="title"/>
          </p:nvPr>
        </p:nvSpPr>
        <p:spPr>
          <a:xfrm>
            <a:off x="506802" y="276145"/>
            <a:ext cx="3248128" cy="1752599"/>
          </a:xfrm>
        </p:spPr>
        <p:txBody>
          <a:bodyPr rtlCol="0">
            <a:normAutofit/>
          </a:bodyPr>
          <a:lstStyle/>
          <a:p>
            <a:r>
              <a:rPr lang="es-ES" sz="2800" dirty="0">
                <a:latin typeface="Ink Free" panose="03080402000500000000" pitchFamily="66" charset="0"/>
              </a:rPr>
              <a:t>PLANTEAMIENTO DEL PROBLEMA </a:t>
            </a:r>
          </a:p>
        </p:txBody>
      </p:sp>
      <p:sp>
        <p:nvSpPr>
          <p:cNvPr id="3" name="Marcador de contenido 2">
            <a:extLst>
              <a:ext uri="{FF2B5EF4-FFF2-40B4-BE49-F238E27FC236}">
                <a16:creationId xmlns:a16="http://schemas.microsoft.com/office/drawing/2014/main" id="{60DFF4FA-F598-4962-B6AB-31A8BE724E52}"/>
              </a:ext>
            </a:extLst>
          </p:cNvPr>
          <p:cNvSpPr>
            <a:spLocks noGrp="1"/>
          </p:cNvSpPr>
          <p:nvPr>
            <p:ph idx="1"/>
          </p:nvPr>
        </p:nvSpPr>
        <p:spPr>
          <a:xfrm>
            <a:off x="8384084" y="2215010"/>
            <a:ext cx="3127612" cy="3233704"/>
          </a:xfrm>
        </p:spPr>
        <p:txBody>
          <a:bodyPr rtlCol="0" anchor="t">
            <a:normAutofit fontScale="85000" lnSpcReduction="10000"/>
          </a:bodyPr>
          <a:lstStyle/>
          <a:p>
            <a:pPr lvl="0">
              <a:lnSpc>
                <a:spcPct val="107000"/>
              </a:lnSpc>
              <a:buBlip>
                <a:blip r:embed="rId3"/>
              </a:buBlip>
            </a:pPr>
            <a:r>
              <a:rPr lang="es-CO" sz="1800" dirty="0">
                <a:effectLst/>
                <a:latin typeface="Arial" panose="020B0604020202020204" pitchFamily="34" charset="0"/>
                <a:ea typeface="Times New Roman" panose="02020603050405020304" pitchFamily="18" charset="0"/>
                <a:cs typeface="Times New Roman" panose="02020603050405020304" pitchFamily="18" charset="0"/>
              </a:rPr>
              <a:t>Controlar en ingreso y salida del material de las bodegas.</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p>
            <a:pPr lvl="0">
              <a:lnSpc>
                <a:spcPct val="107000"/>
              </a:lnSpc>
              <a:buBlip>
                <a:blip r:embed="rId3"/>
              </a:buBlip>
            </a:pPr>
            <a:r>
              <a:rPr lang="es-CO" sz="1800" dirty="0">
                <a:effectLst/>
                <a:latin typeface="Arial" panose="020B0604020202020204" pitchFamily="34" charset="0"/>
                <a:ea typeface="Times New Roman" panose="02020603050405020304" pitchFamily="18" charset="0"/>
                <a:cs typeface="Times New Roman" panose="02020603050405020304" pitchFamily="18" charset="0"/>
              </a:rPr>
              <a:t>Control del personal contratado y su respectivo cargo.</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p>
            <a:pPr lvl="0">
              <a:lnSpc>
                <a:spcPct val="107000"/>
              </a:lnSpc>
              <a:buBlip>
                <a:blip r:embed="rId3"/>
              </a:buBlip>
            </a:pPr>
            <a:r>
              <a:rPr lang="es-CO" sz="1800" dirty="0">
                <a:effectLst/>
                <a:latin typeface="Arial" panose="020B0604020202020204" pitchFamily="34" charset="0"/>
                <a:ea typeface="Times New Roman" panose="02020603050405020304" pitchFamily="18" charset="0"/>
                <a:cs typeface="Times New Roman" panose="02020603050405020304" pitchFamily="18" charset="0"/>
              </a:rPr>
              <a:t>Control de los vehículos que ingresan y salen de las diferentes bodegas.</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p>
            <a:pPr lvl="0">
              <a:lnSpc>
                <a:spcPct val="107000"/>
              </a:lnSpc>
              <a:spcAft>
                <a:spcPts val="800"/>
              </a:spcAft>
              <a:buBlip>
                <a:blip r:embed="rId3"/>
              </a:buBlip>
            </a:pPr>
            <a:r>
              <a:rPr lang="es-CO" sz="1800" dirty="0">
                <a:effectLst/>
                <a:latin typeface="Arial" panose="020B0604020202020204" pitchFamily="34" charset="0"/>
                <a:ea typeface="Times New Roman" panose="02020603050405020304" pitchFamily="18" charset="0"/>
                <a:cs typeface="Times New Roman" panose="02020603050405020304" pitchFamily="18" charset="0"/>
              </a:rPr>
              <a:t>Generar un historial con la hora y salida de la mercancía en las bodegas.</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p>
            <a:pPr rtl="0"/>
            <a:endParaRPr lang="es-ES" sz="1800" dirty="0"/>
          </a:p>
        </p:txBody>
      </p:sp>
      <p:sp>
        <p:nvSpPr>
          <p:cNvPr id="12" name="Título 1">
            <a:extLst>
              <a:ext uri="{FF2B5EF4-FFF2-40B4-BE49-F238E27FC236}">
                <a16:creationId xmlns:a16="http://schemas.microsoft.com/office/drawing/2014/main" id="{FB0C8446-55D8-4819-9A48-B92397F1E2C1}"/>
              </a:ext>
            </a:extLst>
          </p:cNvPr>
          <p:cNvSpPr txBox="1">
            <a:spLocks/>
          </p:cNvSpPr>
          <p:nvPr/>
        </p:nvSpPr>
        <p:spPr>
          <a:xfrm>
            <a:off x="4445443" y="469901"/>
            <a:ext cx="3127612"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ES" sz="2800" b="0" i="0" u="none" strike="noStrike" kern="1200" cap="none" spc="0" normalizeH="0" baseline="0" noProof="0" dirty="0">
                <a:ln w="3175" cmpd="sng">
                  <a:noFill/>
                </a:ln>
                <a:solidFill>
                  <a:srgbClr val="161616"/>
                </a:solidFill>
                <a:effectLst/>
                <a:uLnTx/>
                <a:uFillTx/>
                <a:latin typeface="Ink Free" panose="03080402000500000000" pitchFamily="66" charset="0"/>
                <a:ea typeface="+mj-ea"/>
                <a:cs typeface="+mj-cs"/>
              </a:rPr>
              <a:t>OBJETIVO GENERAL </a:t>
            </a:r>
          </a:p>
        </p:txBody>
      </p:sp>
      <p:sp>
        <p:nvSpPr>
          <p:cNvPr id="13" name="Título 1">
            <a:extLst>
              <a:ext uri="{FF2B5EF4-FFF2-40B4-BE49-F238E27FC236}">
                <a16:creationId xmlns:a16="http://schemas.microsoft.com/office/drawing/2014/main" id="{F55AB647-50C4-4723-A9E5-F31B35F7F13D}"/>
              </a:ext>
            </a:extLst>
          </p:cNvPr>
          <p:cNvSpPr txBox="1">
            <a:spLocks/>
          </p:cNvSpPr>
          <p:nvPr/>
        </p:nvSpPr>
        <p:spPr>
          <a:xfrm>
            <a:off x="8630323" y="415132"/>
            <a:ext cx="3127612"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s-ES" sz="2800" b="0" i="0" u="none" strike="noStrike" kern="1200" cap="none" spc="0" normalizeH="0" baseline="0" noProof="0" dirty="0">
                <a:ln w="3175" cmpd="sng">
                  <a:noFill/>
                </a:ln>
                <a:solidFill>
                  <a:srgbClr val="161616"/>
                </a:solidFill>
                <a:effectLst/>
                <a:uLnTx/>
                <a:uFillTx/>
                <a:latin typeface="Ink Free" panose="03080402000500000000" pitchFamily="66" charset="0"/>
                <a:ea typeface="+mj-ea"/>
                <a:cs typeface="+mj-cs"/>
              </a:rPr>
              <a:t>OBJETIVOS ESPECIFICOS  </a:t>
            </a:r>
          </a:p>
        </p:txBody>
      </p:sp>
      <p:sp>
        <p:nvSpPr>
          <p:cNvPr id="14" name="Marcador de contenido 2">
            <a:extLst>
              <a:ext uri="{FF2B5EF4-FFF2-40B4-BE49-F238E27FC236}">
                <a16:creationId xmlns:a16="http://schemas.microsoft.com/office/drawing/2014/main" id="{7846F5F7-30BC-460D-8B26-F887D43A1B1E}"/>
              </a:ext>
            </a:extLst>
          </p:cNvPr>
          <p:cNvSpPr txBox="1">
            <a:spLocks/>
          </p:cNvSpPr>
          <p:nvPr/>
        </p:nvSpPr>
        <p:spPr>
          <a:xfrm>
            <a:off x="627318" y="2304888"/>
            <a:ext cx="3127612" cy="323370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R="0" lvl="0" algn="l" defTabSz="457200" rtl="0" eaLnBrk="1" fontAlgn="auto" latinLnBrk="0" hangingPunct="1">
              <a:lnSpc>
                <a:spcPct val="100000"/>
              </a:lnSpc>
              <a:spcBef>
                <a:spcPct val="20000"/>
              </a:spcBef>
              <a:spcAft>
                <a:spcPts val="600"/>
              </a:spcAft>
              <a:buClr>
                <a:srgbClr val="EDFF09">
                  <a:lumMod val="75000"/>
                </a:srgbClr>
              </a:buClr>
              <a:buSzPct val="145000"/>
              <a:buBlip>
                <a:blip r:embed="rId3"/>
              </a:buBlip>
              <a:tabLst/>
              <a:defRPr/>
            </a:pPr>
            <a:r>
              <a:rPr kumimoji="0" lang="es-MX" sz="1800" b="0" i="0" u="none" strike="noStrike" kern="1200" cap="none" spc="0" normalizeH="0" baseline="0" noProof="0" dirty="0">
                <a:ln>
                  <a:noFill/>
                </a:ln>
                <a:solidFill>
                  <a:srgbClr val="161616"/>
                </a:solidFill>
                <a:effectLst/>
                <a:uLnTx/>
                <a:uFillTx/>
                <a:latin typeface="Corbel" panose="020B0503020204020204"/>
                <a:ea typeface="+mn-ea"/>
                <a:cs typeface="+mn-cs"/>
              </a:rPr>
              <a:t>Actual mente la empresa maneja en ingreso y salida en diferentes libros los cuales están en cada una de las bodegas y esto no permite tener un control exacto del inventario en bodega</a:t>
            </a:r>
            <a:endParaRPr kumimoji="0" lang="es-ES" sz="1800" b="0" i="0" u="none" strike="noStrike" kern="1200" cap="none" spc="0" normalizeH="0" baseline="0" noProof="0" dirty="0">
              <a:ln>
                <a:noFill/>
              </a:ln>
              <a:solidFill>
                <a:srgbClr val="161616"/>
              </a:solidFill>
              <a:effectLst/>
              <a:uLnTx/>
              <a:uFillTx/>
              <a:latin typeface="Corbel" panose="020B0503020204020204"/>
              <a:ea typeface="+mn-ea"/>
              <a:cs typeface="+mn-cs"/>
            </a:endParaRPr>
          </a:p>
        </p:txBody>
      </p:sp>
      <p:sp>
        <p:nvSpPr>
          <p:cNvPr id="15" name="Marcador de contenido 2">
            <a:extLst>
              <a:ext uri="{FF2B5EF4-FFF2-40B4-BE49-F238E27FC236}">
                <a16:creationId xmlns:a16="http://schemas.microsoft.com/office/drawing/2014/main" id="{01BFF862-A940-4552-BD8B-E96B02696DBC}"/>
              </a:ext>
            </a:extLst>
          </p:cNvPr>
          <p:cNvSpPr txBox="1">
            <a:spLocks/>
          </p:cNvSpPr>
          <p:nvPr/>
        </p:nvSpPr>
        <p:spPr>
          <a:xfrm>
            <a:off x="4524255" y="2222632"/>
            <a:ext cx="3127612" cy="323370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R="0" lvl="0" algn="l" defTabSz="457200" rtl="0" eaLnBrk="1" fontAlgn="auto" latinLnBrk="0" hangingPunct="1">
              <a:lnSpc>
                <a:spcPct val="100000"/>
              </a:lnSpc>
              <a:spcBef>
                <a:spcPct val="20000"/>
              </a:spcBef>
              <a:spcAft>
                <a:spcPts val="600"/>
              </a:spcAft>
              <a:buClr>
                <a:srgbClr val="EDFF09">
                  <a:lumMod val="75000"/>
                </a:srgbClr>
              </a:buClr>
              <a:buSzPct val="145000"/>
              <a:buBlip>
                <a:blip r:embed="rId3"/>
              </a:buBlip>
              <a:tabLst/>
              <a:defRPr/>
            </a:pPr>
            <a:r>
              <a:rPr kumimoji="0" lang="es-MX" sz="1800" b="0" i="0" u="none" strike="noStrike" kern="1200" cap="none" spc="0" normalizeH="0" baseline="0" noProof="0" dirty="0">
                <a:ln>
                  <a:noFill/>
                </a:ln>
                <a:solidFill>
                  <a:srgbClr val="161616"/>
                </a:solidFill>
                <a:effectLst/>
                <a:uLnTx/>
                <a:uFillTx/>
                <a:latin typeface="Arial" panose="020B0604020202020204" pitchFamily="34" charset="0"/>
                <a:ea typeface="Calibri" panose="020F0502020204030204" pitchFamily="34" charset="0"/>
                <a:cs typeface="+mn-cs"/>
              </a:rPr>
              <a:t>Diseñar un aplicativo de escritorio que permita mejorar el control del inventario y del personal involucrado que esta empresa maneja en sus distintas bodegas</a:t>
            </a:r>
            <a:endParaRPr kumimoji="0" lang="es-ES" sz="1800" b="0" i="0" u="none" strike="noStrike" kern="1200" cap="none" spc="0" normalizeH="0" baseline="0" noProof="0" dirty="0">
              <a:ln>
                <a:noFill/>
              </a:ln>
              <a:solidFill>
                <a:srgbClr val="161616"/>
              </a:solidFill>
              <a:effectLst/>
              <a:uLnTx/>
              <a:uFillTx/>
              <a:latin typeface="Corbel" panose="020B0503020204020204"/>
              <a:ea typeface="+mn-ea"/>
              <a:cs typeface="+mn-cs"/>
            </a:endParaRPr>
          </a:p>
        </p:txBody>
      </p:sp>
      <p:sp>
        <p:nvSpPr>
          <p:cNvPr id="18" name="CuadroTexto 17">
            <a:extLst>
              <a:ext uri="{FF2B5EF4-FFF2-40B4-BE49-F238E27FC236}">
                <a16:creationId xmlns:a16="http://schemas.microsoft.com/office/drawing/2014/main" id="{D6019A20-A87B-4185-B638-FC1056690DF6}"/>
              </a:ext>
            </a:extLst>
          </p:cNvPr>
          <p:cNvSpPr txBox="1"/>
          <p:nvPr/>
        </p:nvSpPr>
        <p:spPr>
          <a:xfrm>
            <a:off x="4564583" y="5538592"/>
            <a:ext cx="3046956" cy="369332"/>
          </a:xfrm>
          <a:prstGeom prst="rect">
            <a:avLst/>
          </a:prstGeom>
          <a:noFill/>
        </p:spPr>
        <p:txBody>
          <a:bodyPr wrap="square">
            <a:spAutoFit/>
          </a:bodyPr>
          <a:lstStyle/>
          <a:p>
            <a:r>
              <a:rPr lang="es-MX" dirty="0">
                <a:latin typeface="Ink Free" panose="03080402000500000000" pitchFamily="66" charset="0"/>
                <a:hlinkClick r:id="rId4" action="ppaction://hlinkfile"/>
              </a:rPr>
              <a:t>PRIMER TRIMESTRE.pdf</a:t>
            </a:r>
            <a:endParaRPr lang="es-MX" dirty="0">
              <a:latin typeface="Ink Free" panose="03080402000500000000" pitchFamily="66" charset="0"/>
            </a:endParaRPr>
          </a:p>
        </p:txBody>
      </p:sp>
    </p:spTree>
    <p:extLst>
      <p:ext uri="{BB962C8B-B14F-4D97-AF65-F5344CB8AC3E}">
        <p14:creationId xmlns:p14="http://schemas.microsoft.com/office/powerpoint/2010/main" val="342616737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ángulo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161616"/>
              </a:solidFill>
              <a:effectLst/>
              <a:uLnTx/>
              <a:uFillTx/>
              <a:latin typeface="Corbel" panose="020B0503020204020204"/>
              <a:ea typeface="+mn-ea"/>
              <a:cs typeface="+mn-cs"/>
            </a:endParaRPr>
          </a:p>
        </p:txBody>
      </p:sp>
      <p:grpSp>
        <p:nvGrpSpPr>
          <p:cNvPr id="23" name="Grupo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orma libre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orma libre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orma libre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orma libre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orma libre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orma libre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ítulo 1">
            <a:extLst>
              <a:ext uri="{FF2B5EF4-FFF2-40B4-BE49-F238E27FC236}">
                <a16:creationId xmlns:a16="http://schemas.microsoft.com/office/drawing/2014/main" id="{C7492CCE-C435-464E-A19A-D4C606FDBE3D}"/>
              </a:ext>
            </a:extLst>
          </p:cNvPr>
          <p:cNvSpPr>
            <a:spLocks noGrp="1"/>
          </p:cNvSpPr>
          <p:nvPr>
            <p:ph type="title"/>
          </p:nvPr>
        </p:nvSpPr>
        <p:spPr>
          <a:xfrm>
            <a:off x="612702" y="318891"/>
            <a:ext cx="8234433" cy="1752599"/>
          </a:xfrm>
        </p:spPr>
        <p:txBody>
          <a:bodyPr rtlCol="0">
            <a:normAutofit/>
          </a:bodyPr>
          <a:lstStyle/>
          <a:p>
            <a:pPr algn="l"/>
            <a:r>
              <a:rPr lang="es-ES" sz="2800" dirty="0">
                <a:latin typeface="Ink Free" panose="03080402000500000000" pitchFamily="66" charset="0"/>
              </a:rPr>
              <a:t>DIAGRAMAS, PRESUPUESTO Y PROTOTIPO  </a:t>
            </a:r>
          </a:p>
        </p:txBody>
      </p:sp>
      <p:sp>
        <p:nvSpPr>
          <p:cNvPr id="15" name="Marcador de contenido 2">
            <a:extLst>
              <a:ext uri="{FF2B5EF4-FFF2-40B4-BE49-F238E27FC236}">
                <a16:creationId xmlns:a16="http://schemas.microsoft.com/office/drawing/2014/main" id="{01BFF862-A940-4552-BD8B-E96B02696DBC}"/>
              </a:ext>
            </a:extLst>
          </p:cNvPr>
          <p:cNvSpPr txBox="1">
            <a:spLocks/>
          </p:cNvSpPr>
          <p:nvPr/>
        </p:nvSpPr>
        <p:spPr>
          <a:xfrm>
            <a:off x="432558" y="2090540"/>
            <a:ext cx="6248952" cy="3621328"/>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rgbClr val="EDFF09">
                  <a:lumMod val="75000"/>
                </a:srgbClr>
              </a:buClr>
              <a:buSzPct val="145000"/>
              <a:buNone/>
              <a:tabLst/>
              <a:defRPr/>
            </a:pPr>
            <a:r>
              <a:rPr lang="es-CO" sz="1800" dirty="0">
                <a:solidFill>
                  <a:srgbClr val="161616"/>
                </a:solidFill>
                <a:latin typeface="Arial" panose="020B0604020202020204" pitchFamily="34" charset="0"/>
              </a:rPr>
              <a:t>En el siguiente documento se encuentra la siguiente información </a:t>
            </a:r>
            <a:endParaRPr lang="es-MX" sz="1800" dirty="0">
              <a:solidFill>
                <a:srgbClr val="161616"/>
              </a:solidFill>
              <a:latin typeface="Arial" panose="020B0604020202020204" pitchFamily="34" charset="0"/>
            </a:endParaRPr>
          </a:p>
          <a:p>
            <a:pPr marR="0" lvl="0" algn="l" defTabSz="457200" rtl="0" eaLnBrk="1" fontAlgn="auto" latinLnBrk="0" hangingPunct="1">
              <a:lnSpc>
                <a:spcPct val="100000"/>
              </a:lnSpc>
              <a:spcBef>
                <a:spcPct val="20000"/>
              </a:spcBef>
              <a:spcAft>
                <a:spcPts val="600"/>
              </a:spcAft>
              <a:buClr>
                <a:srgbClr val="EDFF09">
                  <a:lumMod val="75000"/>
                </a:srgbClr>
              </a:buClr>
              <a:buSzPct val="145000"/>
              <a:buBlip>
                <a:blip r:embed="rId3"/>
              </a:buBlip>
              <a:tabLst/>
              <a:defRPr/>
            </a:pPr>
            <a:r>
              <a:rPr lang="es-MX" sz="1800" dirty="0">
                <a:solidFill>
                  <a:srgbClr val="161616"/>
                </a:solidFill>
                <a:latin typeface="Arial" panose="020B0604020202020204" pitchFamily="34" charset="0"/>
              </a:rPr>
              <a:t>Modelo Entidad Relación Notación </a:t>
            </a:r>
            <a:r>
              <a:rPr lang="es-MX" sz="1800" dirty="0" err="1">
                <a:solidFill>
                  <a:srgbClr val="161616"/>
                </a:solidFill>
                <a:latin typeface="Arial" panose="020B0604020202020204" pitchFamily="34" charset="0"/>
              </a:rPr>
              <a:t>Crow’s</a:t>
            </a:r>
            <a:r>
              <a:rPr lang="es-MX" sz="1800" dirty="0">
                <a:solidFill>
                  <a:srgbClr val="161616"/>
                </a:solidFill>
                <a:latin typeface="Arial" panose="020B0604020202020204" pitchFamily="34" charset="0"/>
              </a:rPr>
              <a:t> </a:t>
            </a:r>
            <a:r>
              <a:rPr lang="es-MX" sz="1800" dirty="0" err="1">
                <a:solidFill>
                  <a:srgbClr val="161616"/>
                </a:solidFill>
                <a:latin typeface="Arial" panose="020B0604020202020204" pitchFamily="34" charset="0"/>
              </a:rPr>
              <a:t>Foot</a:t>
            </a:r>
            <a:r>
              <a:rPr lang="es-MX" sz="1800" dirty="0">
                <a:solidFill>
                  <a:srgbClr val="161616"/>
                </a:solidFill>
                <a:latin typeface="Arial" panose="020B0604020202020204" pitchFamily="34" charset="0"/>
              </a:rPr>
              <a:t>……</a:t>
            </a:r>
          </a:p>
          <a:p>
            <a:pPr marR="0" lvl="0" algn="l" defTabSz="457200" rtl="0" eaLnBrk="1" fontAlgn="auto" latinLnBrk="0" hangingPunct="1">
              <a:lnSpc>
                <a:spcPct val="100000"/>
              </a:lnSpc>
              <a:spcBef>
                <a:spcPct val="20000"/>
              </a:spcBef>
              <a:spcAft>
                <a:spcPts val="600"/>
              </a:spcAft>
              <a:buClr>
                <a:srgbClr val="EDFF09">
                  <a:lumMod val="75000"/>
                </a:srgbClr>
              </a:buClr>
              <a:buSzPct val="145000"/>
              <a:buBlip>
                <a:blip r:embed="rId3"/>
              </a:buBlip>
              <a:tabLst/>
              <a:defRPr/>
            </a:pPr>
            <a:r>
              <a:rPr lang="es-MX" sz="1800" dirty="0">
                <a:solidFill>
                  <a:srgbClr val="161616"/>
                </a:solidFill>
                <a:latin typeface="Arial" panose="020B0604020202020204" pitchFamily="34" charset="0"/>
              </a:rPr>
              <a:t>Diccionario De Datos …………………………………</a:t>
            </a:r>
          </a:p>
          <a:p>
            <a:pPr marR="0" lvl="0" algn="l" defTabSz="457200" rtl="0" eaLnBrk="1" fontAlgn="auto" latinLnBrk="0" hangingPunct="1">
              <a:lnSpc>
                <a:spcPct val="100000"/>
              </a:lnSpc>
              <a:spcBef>
                <a:spcPct val="20000"/>
              </a:spcBef>
              <a:spcAft>
                <a:spcPts val="600"/>
              </a:spcAft>
              <a:buClr>
                <a:srgbClr val="EDFF09">
                  <a:lumMod val="75000"/>
                </a:srgbClr>
              </a:buClr>
              <a:buSzPct val="145000"/>
              <a:buBlip>
                <a:blip r:embed="rId3"/>
              </a:buBlip>
              <a:tabLst/>
              <a:defRPr/>
            </a:pPr>
            <a:r>
              <a:rPr lang="es-MX" sz="1800" dirty="0">
                <a:solidFill>
                  <a:srgbClr val="161616"/>
                </a:solidFill>
                <a:latin typeface="Arial" panose="020B0604020202020204" pitchFamily="34" charset="0"/>
              </a:rPr>
              <a:t>Diagrama De Gantt……………………………………</a:t>
            </a:r>
          </a:p>
          <a:p>
            <a:pPr marR="0" lvl="0" algn="l" defTabSz="457200" rtl="0" eaLnBrk="1" fontAlgn="auto" latinLnBrk="0" hangingPunct="1">
              <a:lnSpc>
                <a:spcPct val="100000"/>
              </a:lnSpc>
              <a:spcBef>
                <a:spcPct val="20000"/>
              </a:spcBef>
              <a:spcAft>
                <a:spcPts val="600"/>
              </a:spcAft>
              <a:buClr>
                <a:srgbClr val="EDFF09">
                  <a:lumMod val="75000"/>
                </a:srgbClr>
              </a:buClr>
              <a:buSzPct val="145000"/>
              <a:buBlip>
                <a:blip r:embed="rId3"/>
              </a:buBlip>
              <a:tabLst/>
              <a:defRPr/>
            </a:pPr>
            <a:r>
              <a:rPr lang="es-MX" sz="1800" dirty="0">
                <a:solidFill>
                  <a:srgbClr val="161616"/>
                </a:solidFill>
                <a:latin typeface="Arial" panose="020B0604020202020204" pitchFamily="34" charset="0"/>
              </a:rPr>
              <a:t>Presupuesto………….………………………………..</a:t>
            </a:r>
          </a:p>
          <a:p>
            <a:pPr marR="0" lvl="0" algn="l" defTabSz="457200" rtl="0" eaLnBrk="1" fontAlgn="auto" latinLnBrk="0" hangingPunct="1">
              <a:lnSpc>
                <a:spcPct val="100000"/>
              </a:lnSpc>
              <a:spcBef>
                <a:spcPct val="20000"/>
              </a:spcBef>
              <a:spcAft>
                <a:spcPts val="600"/>
              </a:spcAft>
              <a:buClr>
                <a:srgbClr val="EDFF09">
                  <a:lumMod val="75000"/>
                </a:srgbClr>
              </a:buClr>
              <a:buSzPct val="145000"/>
              <a:buBlip>
                <a:blip r:embed="rId3"/>
              </a:buBlip>
              <a:tabLst/>
              <a:defRPr/>
            </a:pPr>
            <a:r>
              <a:rPr lang="es-MX" sz="1800" dirty="0">
                <a:solidFill>
                  <a:srgbClr val="161616"/>
                </a:solidFill>
                <a:latin typeface="Arial" panose="020B0604020202020204" pitchFamily="34" charset="0"/>
              </a:rPr>
              <a:t>Selección Del Personal…………….…………………</a:t>
            </a:r>
          </a:p>
          <a:p>
            <a:pPr marR="0" lvl="0" algn="l" defTabSz="457200" rtl="0" eaLnBrk="1" fontAlgn="auto" latinLnBrk="0" hangingPunct="1">
              <a:lnSpc>
                <a:spcPct val="100000"/>
              </a:lnSpc>
              <a:spcBef>
                <a:spcPct val="20000"/>
              </a:spcBef>
              <a:spcAft>
                <a:spcPts val="600"/>
              </a:spcAft>
              <a:buClr>
                <a:srgbClr val="EDFF09">
                  <a:lumMod val="75000"/>
                </a:srgbClr>
              </a:buClr>
              <a:buSzPct val="145000"/>
              <a:buBlip>
                <a:blip r:embed="rId3"/>
              </a:buBlip>
              <a:tabLst/>
              <a:defRPr/>
            </a:pPr>
            <a:r>
              <a:rPr lang="es-MX" sz="1800" dirty="0">
                <a:solidFill>
                  <a:srgbClr val="161616"/>
                </a:solidFill>
                <a:latin typeface="Arial" panose="020B0604020202020204" pitchFamily="34" charset="0"/>
              </a:rPr>
              <a:t>Diagrama De Distribución……………………………</a:t>
            </a:r>
          </a:p>
          <a:p>
            <a:pPr marR="0" lvl="0" algn="l" defTabSz="457200" rtl="0" eaLnBrk="1" fontAlgn="auto" latinLnBrk="0" hangingPunct="1">
              <a:lnSpc>
                <a:spcPct val="100000"/>
              </a:lnSpc>
              <a:spcBef>
                <a:spcPct val="20000"/>
              </a:spcBef>
              <a:spcAft>
                <a:spcPts val="600"/>
              </a:spcAft>
              <a:buClr>
                <a:srgbClr val="EDFF09">
                  <a:lumMod val="75000"/>
                </a:srgbClr>
              </a:buClr>
              <a:buSzPct val="145000"/>
              <a:buBlip>
                <a:blip r:embed="rId3"/>
              </a:buBlip>
              <a:tabLst/>
              <a:defRPr/>
            </a:pPr>
            <a:r>
              <a:rPr lang="es-MX" sz="1800" dirty="0">
                <a:solidFill>
                  <a:srgbClr val="161616"/>
                </a:solidFill>
                <a:latin typeface="Arial" panose="020B0604020202020204" pitchFamily="34" charset="0"/>
              </a:rPr>
              <a:t>Diagrama De Clases…………………………………</a:t>
            </a:r>
          </a:p>
          <a:p>
            <a:pPr marR="0" lvl="0" algn="l" defTabSz="457200" rtl="0" eaLnBrk="1" fontAlgn="auto" latinLnBrk="0" hangingPunct="1">
              <a:lnSpc>
                <a:spcPct val="100000"/>
              </a:lnSpc>
              <a:spcBef>
                <a:spcPct val="20000"/>
              </a:spcBef>
              <a:spcAft>
                <a:spcPts val="600"/>
              </a:spcAft>
              <a:buClr>
                <a:srgbClr val="EDFF09">
                  <a:lumMod val="75000"/>
                </a:srgbClr>
              </a:buClr>
              <a:buSzPct val="145000"/>
              <a:buBlip>
                <a:blip r:embed="rId3"/>
              </a:buBlip>
              <a:tabLst/>
              <a:defRPr/>
            </a:pPr>
            <a:r>
              <a:rPr lang="es-MX" sz="1800" dirty="0">
                <a:solidFill>
                  <a:srgbClr val="161616"/>
                </a:solidFill>
                <a:latin typeface="Arial" panose="020B0604020202020204" pitchFamily="34" charset="0"/>
              </a:rPr>
              <a:t>Prototipo……………………………………………….</a:t>
            </a:r>
          </a:p>
          <a:p>
            <a:pPr marR="0" lvl="0" algn="l" defTabSz="457200" rtl="0" eaLnBrk="1" fontAlgn="auto" latinLnBrk="0" hangingPunct="1">
              <a:lnSpc>
                <a:spcPct val="100000"/>
              </a:lnSpc>
              <a:spcBef>
                <a:spcPct val="20000"/>
              </a:spcBef>
              <a:spcAft>
                <a:spcPts val="600"/>
              </a:spcAft>
              <a:buClr>
                <a:srgbClr val="EDFF09">
                  <a:lumMod val="75000"/>
                </a:srgbClr>
              </a:buClr>
              <a:buSzPct val="145000"/>
              <a:buBlip>
                <a:blip r:embed="rId3"/>
              </a:buBlip>
              <a:tabLst/>
              <a:defRPr/>
            </a:pPr>
            <a:r>
              <a:rPr lang="es-MX" sz="1800" dirty="0">
                <a:solidFill>
                  <a:srgbClr val="161616"/>
                </a:solidFill>
                <a:latin typeface="Arial" panose="020B0604020202020204" pitchFamily="34" charset="0"/>
              </a:rPr>
              <a:t>Normalización De Modelo Entidad Relación………</a:t>
            </a:r>
            <a:endParaRPr kumimoji="0" lang="es-ES" sz="1800" b="0" i="0" u="none" strike="noStrike" kern="1200" cap="none" spc="0" normalizeH="0" baseline="0" noProof="0" dirty="0">
              <a:ln>
                <a:noFill/>
              </a:ln>
              <a:solidFill>
                <a:srgbClr val="161616"/>
              </a:solidFill>
              <a:effectLst/>
              <a:uLnTx/>
              <a:uFillTx/>
              <a:latin typeface="Corbel" panose="020B0503020204020204"/>
              <a:ea typeface="+mn-ea"/>
              <a:cs typeface="+mn-cs"/>
            </a:endParaRPr>
          </a:p>
        </p:txBody>
      </p:sp>
      <p:sp>
        <p:nvSpPr>
          <p:cNvPr id="6" name="CuadroTexto 5">
            <a:extLst>
              <a:ext uri="{FF2B5EF4-FFF2-40B4-BE49-F238E27FC236}">
                <a16:creationId xmlns:a16="http://schemas.microsoft.com/office/drawing/2014/main" id="{1B3A1C78-5125-41BE-9617-C9153ED69C3E}"/>
              </a:ext>
            </a:extLst>
          </p:cNvPr>
          <p:cNvSpPr txBox="1"/>
          <p:nvPr/>
        </p:nvSpPr>
        <p:spPr>
          <a:xfrm>
            <a:off x="7572098" y="3815319"/>
            <a:ext cx="3640069" cy="369332"/>
          </a:xfrm>
          <a:prstGeom prst="rect">
            <a:avLst/>
          </a:prstGeom>
          <a:noFill/>
        </p:spPr>
        <p:txBody>
          <a:bodyPr wrap="square" rtlCol="0">
            <a:spAutoFit/>
          </a:bodyPr>
          <a:lstStyle/>
          <a:p>
            <a:r>
              <a:rPr lang="es-MX" dirty="0">
                <a:latin typeface="Ink Free" panose="03080402000500000000" pitchFamily="66" charset="0"/>
                <a:hlinkClick r:id="rId4"/>
              </a:rPr>
              <a:t>Entregable Trimestre 2.pdf</a:t>
            </a:r>
            <a:endParaRPr lang="es-MX" dirty="0">
              <a:latin typeface="Ink Free" panose="03080402000500000000" pitchFamily="66" charset="0"/>
            </a:endParaRPr>
          </a:p>
        </p:txBody>
      </p:sp>
    </p:spTree>
    <p:extLst>
      <p:ext uri="{BB962C8B-B14F-4D97-AF65-F5344CB8AC3E}">
        <p14:creationId xmlns:p14="http://schemas.microsoft.com/office/powerpoint/2010/main" val="256499245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ángulo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161616"/>
              </a:solidFill>
              <a:effectLst/>
              <a:uLnTx/>
              <a:uFillTx/>
              <a:latin typeface="Corbel" panose="020B0503020204020204"/>
              <a:ea typeface="+mn-ea"/>
              <a:cs typeface="+mn-cs"/>
            </a:endParaRPr>
          </a:p>
        </p:txBody>
      </p:sp>
      <p:grpSp>
        <p:nvGrpSpPr>
          <p:cNvPr id="23" name="Grupo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orma libre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orma libre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orma libre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orma libre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orma libre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orma libre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ítulo 1">
            <a:extLst>
              <a:ext uri="{FF2B5EF4-FFF2-40B4-BE49-F238E27FC236}">
                <a16:creationId xmlns:a16="http://schemas.microsoft.com/office/drawing/2014/main" id="{C7492CCE-C435-464E-A19A-D4C606FDBE3D}"/>
              </a:ext>
            </a:extLst>
          </p:cNvPr>
          <p:cNvSpPr>
            <a:spLocks noGrp="1"/>
          </p:cNvSpPr>
          <p:nvPr>
            <p:ph type="title"/>
          </p:nvPr>
        </p:nvSpPr>
        <p:spPr>
          <a:xfrm>
            <a:off x="119472" y="346761"/>
            <a:ext cx="3103356" cy="1752599"/>
          </a:xfrm>
        </p:spPr>
        <p:txBody>
          <a:bodyPr rtlCol="0">
            <a:normAutofit/>
          </a:bodyPr>
          <a:lstStyle/>
          <a:p>
            <a:r>
              <a:rPr lang="es-ES" sz="2800" dirty="0">
                <a:latin typeface="Ink Free" panose="03080402000500000000" pitchFamily="66" charset="0"/>
              </a:rPr>
              <a:t>MANUAL TECNICO </a:t>
            </a:r>
          </a:p>
        </p:txBody>
      </p:sp>
      <p:sp>
        <p:nvSpPr>
          <p:cNvPr id="3" name="Marcador de contenido 2">
            <a:extLst>
              <a:ext uri="{FF2B5EF4-FFF2-40B4-BE49-F238E27FC236}">
                <a16:creationId xmlns:a16="http://schemas.microsoft.com/office/drawing/2014/main" id="{60DFF4FA-F598-4962-B6AB-31A8BE724E52}"/>
              </a:ext>
            </a:extLst>
          </p:cNvPr>
          <p:cNvSpPr>
            <a:spLocks noGrp="1"/>
          </p:cNvSpPr>
          <p:nvPr>
            <p:ph idx="1"/>
          </p:nvPr>
        </p:nvSpPr>
        <p:spPr>
          <a:xfrm>
            <a:off x="8456251" y="2215010"/>
            <a:ext cx="3055445" cy="3233704"/>
          </a:xfrm>
        </p:spPr>
        <p:txBody>
          <a:bodyPr rtlCol="0" anchor="t">
            <a:normAutofit/>
          </a:bodyPr>
          <a:lstStyle/>
          <a:p>
            <a:pPr lvl="0">
              <a:lnSpc>
                <a:spcPct val="107000"/>
              </a:lnSpc>
              <a:buBlip>
                <a:blip r:embed="rId3"/>
              </a:buBlip>
            </a:pPr>
            <a:r>
              <a:rPr lang="es-MX" sz="1400" dirty="0">
                <a:effectLst/>
                <a:latin typeface="Arial" panose="020B0604020202020204" pitchFamily="34" charset="0"/>
                <a:ea typeface="Times New Roman" panose="02020603050405020304" pitchFamily="18" charset="0"/>
                <a:cs typeface="Arial" panose="020B0604020202020204" pitchFamily="34" charset="0"/>
              </a:rPr>
              <a:t>Llamamos migración de datos al proceso que necesitamos hacer para transferir los datos de un sistema a otro mientras cambiamos el sistema de almacenamiento donde se encuentran los datos</a:t>
            </a:r>
            <a:r>
              <a:rPr lang="es-CO" sz="1400" dirty="0">
                <a:effectLst/>
                <a:latin typeface="Arial" panose="020B0604020202020204" pitchFamily="34" charset="0"/>
                <a:ea typeface="Times New Roman" panose="02020603050405020304" pitchFamily="18" charset="0"/>
                <a:cs typeface="Arial" panose="020B0604020202020204" pitchFamily="34" charset="0"/>
              </a:rPr>
              <a:t>.</a:t>
            </a:r>
            <a:endParaRPr lang="es-MX" sz="1400" dirty="0">
              <a:effectLst/>
              <a:latin typeface="Arial" panose="020B0604020202020204" pitchFamily="34" charset="0"/>
              <a:ea typeface="Times New Roman" panose="02020603050405020304" pitchFamily="18" charset="0"/>
              <a:cs typeface="Arial" panose="020B0604020202020204" pitchFamily="34" charset="0"/>
            </a:endParaRPr>
          </a:p>
          <a:p>
            <a:pPr rtl="0"/>
            <a:endParaRPr lang="es-ES" sz="1800" dirty="0"/>
          </a:p>
        </p:txBody>
      </p:sp>
      <p:sp>
        <p:nvSpPr>
          <p:cNvPr id="13" name="Título 1">
            <a:extLst>
              <a:ext uri="{FF2B5EF4-FFF2-40B4-BE49-F238E27FC236}">
                <a16:creationId xmlns:a16="http://schemas.microsoft.com/office/drawing/2014/main" id="{F55AB647-50C4-4723-A9E5-F31B35F7F13D}"/>
              </a:ext>
            </a:extLst>
          </p:cNvPr>
          <p:cNvSpPr txBox="1">
            <a:spLocks/>
          </p:cNvSpPr>
          <p:nvPr/>
        </p:nvSpPr>
        <p:spPr>
          <a:xfrm>
            <a:off x="8702489" y="384110"/>
            <a:ext cx="3055445"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defTabSz="457200" rtl="0" eaLnBrk="1" fontAlgn="auto" latinLnBrk="0" hangingPunct="1">
              <a:lnSpc>
                <a:spcPct val="100000"/>
              </a:lnSpc>
              <a:spcBef>
                <a:spcPct val="0"/>
              </a:spcBef>
              <a:spcAft>
                <a:spcPts val="0"/>
              </a:spcAft>
              <a:buClrTx/>
              <a:buSzTx/>
              <a:buFontTx/>
              <a:buNone/>
              <a:tabLst/>
              <a:defRPr/>
            </a:pPr>
            <a:r>
              <a:rPr kumimoji="0" lang="es-ES" sz="2800" b="0" i="0" u="none" strike="noStrike" kern="1200" cap="none" spc="0" normalizeH="0" baseline="0" noProof="0" dirty="0">
                <a:ln w="3175" cmpd="sng">
                  <a:noFill/>
                </a:ln>
                <a:solidFill>
                  <a:srgbClr val="161616"/>
                </a:solidFill>
                <a:effectLst/>
                <a:uLnTx/>
                <a:uFillTx/>
                <a:latin typeface="Ink Free" panose="03080402000500000000" pitchFamily="66" charset="0"/>
                <a:ea typeface="+mj-ea"/>
                <a:cs typeface="+mj-cs"/>
              </a:rPr>
              <a:t>PLAN DE MIGRACION </a:t>
            </a:r>
          </a:p>
        </p:txBody>
      </p:sp>
      <p:sp>
        <p:nvSpPr>
          <p:cNvPr id="14" name="Marcador de contenido 2">
            <a:extLst>
              <a:ext uri="{FF2B5EF4-FFF2-40B4-BE49-F238E27FC236}">
                <a16:creationId xmlns:a16="http://schemas.microsoft.com/office/drawing/2014/main" id="{7846F5F7-30BC-460D-8B26-F887D43A1B1E}"/>
              </a:ext>
            </a:extLst>
          </p:cNvPr>
          <p:cNvSpPr txBox="1">
            <a:spLocks/>
          </p:cNvSpPr>
          <p:nvPr/>
        </p:nvSpPr>
        <p:spPr>
          <a:xfrm>
            <a:off x="98078" y="1822537"/>
            <a:ext cx="3026672" cy="273057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R="0" lvl="0" algn="l" defTabSz="457200" rtl="0" eaLnBrk="1" fontAlgn="auto" latinLnBrk="0" hangingPunct="1">
              <a:lnSpc>
                <a:spcPct val="100000"/>
              </a:lnSpc>
              <a:spcBef>
                <a:spcPct val="20000"/>
              </a:spcBef>
              <a:spcAft>
                <a:spcPts val="600"/>
              </a:spcAft>
              <a:buClr>
                <a:srgbClr val="EDFF09">
                  <a:lumMod val="75000"/>
                </a:srgbClr>
              </a:buClr>
              <a:buSzPct val="145000"/>
              <a:buBlip>
                <a:blip r:embed="rId3"/>
              </a:buBlip>
              <a:tabLst/>
              <a:defRPr/>
            </a:pPr>
            <a:r>
              <a:rPr lang="es-MX" sz="1400" b="0" i="0" dirty="0">
                <a:solidFill>
                  <a:srgbClr val="202124"/>
                </a:solidFill>
                <a:effectLst/>
                <a:latin typeface="arial" panose="020B0604020202020204" pitchFamily="34" charset="0"/>
              </a:rPr>
              <a:t>Este documento contiene toda la información sobre los recursos utilizados por el proyecto, explicado todo el trabajo que se ha realizado al desarrollar un sistema llevan una descripción muy bien detallada </a:t>
            </a:r>
            <a:endParaRPr kumimoji="0" lang="es-ES" sz="1800" b="0" i="0" u="none" strike="noStrike" kern="1200" cap="none" spc="0" normalizeH="0" baseline="0" noProof="0" dirty="0">
              <a:ln>
                <a:noFill/>
              </a:ln>
              <a:solidFill>
                <a:srgbClr val="161616"/>
              </a:solidFill>
              <a:effectLst/>
              <a:uLnTx/>
              <a:uFillTx/>
              <a:latin typeface="Corbel" panose="020B0503020204020204"/>
              <a:ea typeface="+mn-ea"/>
              <a:cs typeface="+mn-cs"/>
            </a:endParaRPr>
          </a:p>
        </p:txBody>
      </p:sp>
      <p:sp>
        <p:nvSpPr>
          <p:cNvPr id="18" name="CuadroTexto 17">
            <a:extLst>
              <a:ext uri="{FF2B5EF4-FFF2-40B4-BE49-F238E27FC236}">
                <a16:creationId xmlns:a16="http://schemas.microsoft.com/office/drawing/2014/main" id="{D6019A20-A87B-4185-B638-FC1056690DF6}"/>
              </a:ext>
            </a:extLst>
          </p:cNvPr>
          <p:cNvSpPr txBox="1"/>
          <p:nvPr/>
        </p:nvSpPr>
        <p:spPr>
          <a:xfrm>
            <a:off x="394034" y="3670175"/>
            <a:ext cx="2869071" cy="1200329"/>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effectLst/>
                <a:uLnTx/>
                <a:uFillTx/>
                <a:latin typeface="Ink Free" panose="03080402000500000000" pitchFamily="66" charset="0"/>
                <a:ea typeface="+mn-ea"/>
                <a:cs typeface="+mn-cs"/>
                <a:hlinkClick r:id="rId4" action="ppaction://hlinkfile"/>
              </a:rPr>
              <a:t>C:\Users\Usuario\Documents\Word\PRESENTACION 2021 SENA\MANUAL TECNICO.pdf</a:t>
            </a:r>
            <a:endParaRPr kumimoji="0" lang="es-MX" sz="1800" b="0" i="0" u="none" strike="noStrike" kern="1200" cap="none" spc="0" normalizeH="0" baseline="0" noProof="0" dirty="0">
              <a:ln>
                <a:noFill/>
              </a:ln>
              <a:effectLst/>
              <a:uLnTx/>
              <a:uFillTx/>
              <a:latin typeface="Ink Free" panose="03080402000500000000" pitchFamily="66" charset="0"/>
              <a:ea typeface="+mn-ea"/>
              <a:cs typeface="+mn-cs"/>
            </a:endParaRPr>
          </a:p>
        </p:txBody>
      </p:sp>
      <p:sp>
        <p:nvSpPr>
          <p:cNvPr id="4" name="CuadroTexto 3">
            <a:extLst>
              <a:ext uri="{FF2B5EF4-FFF2-40B4-BE49-F238E27FC236}">
                <a16:creationId xmlns:a16="http://schemas.microsoft.com/office/drawing/2014/main" id="{F2AD2D32-D87F-43A7-BB5D-DB7A59920FBF}"/>
              </a:ext>
            </a:extLst>
          </p:cNvPr>
          <p:cNvSpPr txBox="1"/>
          <p:nvPr/>
        </p:nvSpPr>
        <p:spPr>
          <a:xfrm>
            <a:off x="9031266" y="4165510"/>
            <a:ext cx="2533416" cy="1200329"/>
          </a:xfrm>
          <a:prstGeom prst="rect">
            <a:avLst/>
          </a:prstGeom>
          <a:noFill/>
        </p:spPr>
        <p:txBody>
          <a:bodyPr wrap="square" rtlCol="0">
            <a:spAutoFit/>
          </a:bodyPr>
          <a:lstStyle/>
          <a:p>
            <a:r>
              <a:rPr lang="es-MX" dirty="0">
                <a:latin typeface="Ink Free" panose="03080402000500000000" pitchFamily="66" charset="0"/>
                <a:hlinkClick r:id="rId5" action="ppaction://hlinkfile"/>
              </a:rPr>
              <a:t>C:\Users\Usuario\Documents\Word\PRESENTACION 2021 SENA\PLAN DE MIGRACION.pdf</a:t>
            </a:r>
            <a:endParaRPr lang="es-MX" dirty="0">
              <a:latin typeface="Ink Free" panose="03080402000500000000" pitchFamily="66" charset="0"/>
            </a:endParaRPr>
          </a:p>
        </p:txBody>
      </p:sp>
      <p:sp>
        <p:nvSpPr>
          <p:cNvPr id="16" name="Título 1">
            <a:extLst>
              <a:ext uri="{FF2B5EF4-FFF2-40B4-BE49-F238E27FC236}">
                <a16:creationId xmlns:a16="http://schemas.microsoft.com/office/drawing/2014/main" id="{107D6C95-D753-421E-A58B-43A0C1F45F99}"/>
              </a:ext>
            </a:extLst>
          </p:cNvPr>
          <p:cNvSpPr txBox="1">
            <a:spLocks/>
          </p:cNvSpPr>
          <p:nvPr/>
        </p:nvSpPr>
        <p:spPr>
          <a:xfrm>
            <a:off x="3610158" y="336219"/>
            <a:ext cx="4155892"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a:latin typeface="Ink Free" panose="03080402000500000000" pitchFamily="66" charset="0"/>
              </a:rPr>
              <a:t>PRUEBAS DE SOFTWARE</a:t>
            </a:r>
          </a:p>
        </p:txBody>
      </p:sp>
      <p:sp>
        <p:nvSpPr>
          <p:cNvPr id="17" name="Marcador de contenido 2">
            <a:extLst>
              <a:ext uri="{FF2B5EF4-FFF2-40B4-BE49-F238E27FC236}">
                <a16:creationId xmlns:a16="http://schemas.microsoft.com/office/drawing/2014/main" id="{1B7A7189-2493-414B-8746-D9A4E3B0966F}"/>
              </a:ext>
            </a:extLst>
          </p:cNvPr>
          <p:cNvSpPr txBox="1">
            <a:spLocks/>
          </p:cNvSpPr>
          <p:nvPr/>
        </p:nvSpPr>
        <p:spPr>
          <a:xfrm>
            <a:off x="4111686" y="1985854"/>
            <a:ext cx="3026672" cy="273057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R="0" lvl="0" algn="l" defTabSz="457200" rtl="0" eaLnBrk="1" fontAlgn="auto" latinLnBrk="0" hangingPunct="1">
              <a:lnSpc>
                <a:spcPct val="100000"/>
              </a:lnSpc>
              <a:spcBef>
                <a:spcPct val="20000"/>
              </a:spcBef>
              <a:spcAft>
                <a:spcPts val="600"/>
              </a:spcAft>
              <a:buClr>
                <a:srgbClr val="EDFF09">
                  <a:lumMod val="75000"/>
                </a:srgbClr>
              </a:buClr>
              <a:buSzPct val="145000"/>
              <a:buBlip>
                <a:blip r:embed="rId3"/>
              </a:buBlip>
              <a:tabLst/>
              <a:defRPr/>
            </a:pPr>
            <a:r>
              <a:rPr lang="es-MX" sz="1400" b="0" i="0" dirty="0">
                <a:solidFill>
                  <a:srgbClr val="202124"/>
                </a:solidFill>
                <a:effectLst/>
                <a:latin typeface="arial" panose="020B0604020202020204" pitchFamily="34" charset="0"/>
              </a:rPr>
              <a:t> Las pruebas son la forma en que puede estar seguro acerca de la funcionalidad, el rendimiento y la experiencia del usuario</a:t>
            </a:r>
            <a:endParaRPr kumimoji="0" lang="es-MX" sz="1400" u="none" strike="noStrike" kern="1200" cap="none" spc="0" normalizeH="0" baseline="0" noProof="0" dirty="0">
              <a:ln>
                <a:noFill/>
              </a:ln>
              <a:solidFill>
                <a:srgbClr val="202124"/>
              </a:solidFill>
              <a:uLnTx/>
              <a:uFillTx/>
              <a:latin typeface="arial" panose="020B0604020202020204" pitchFamily="34" charset="0"/>
              <a:ea typeface="+mn-ea"/>
              <a:cs typeface="+mn-cs"/>
            </a:endParaRPr>
          </a:p>
          <a:p>
            <a:pPr marR="0" lvl="0" algn="l" defTabSz="457200" rtl="0" eaLnBrk="1" fontAlgn="auto" latinLnBrk="0" hangingPunct="1">
              <a:lnSpc>
                <a:spcPct val="100000"/>
              </a:lnSpc>
              <a:spcBef>
                <a:spcPct val="20000"/>
              </a:spcBef>
              <a:spcAft>
                <a:spcPts val="600"/>
              </a:spcAft>
              <a:buClr>
                <a:srgbClr val="EDFF09">
                  <a:lumMod val="75000"/>
                </a:srgbClr>
              </a:buClr>
              <a:buSzPct val="145000"/>
              <a:buBlip>
                <a:blip r:embed="rId3"/>
              </a:buBlip>
              <a:tabLst/>
              <a:defRPr/>
            </a:pPr>
            <a:r>
              <a:rPr kumimoji="0" lang="es-MX" sz="1800" b="0" i="0" u="none" strike="noStrike" kern="1200" cap="none" spc="0" normalizeH="0" baseline="0" noProof="0" dirty="0">
                <a:ln>
                  <a:noFill/>
                </a:ln>
                <a:solidFill>
                  <a:srgbClr val="161616"/>
                </a:solidFill>
                <a:effectLst/>
                <a:uLnTx/>
                <a:uFillTx/>
                <a:latin typeface="Corbel" panose="020B0503020204020204"/>
                <a:ea typeface="+mn-ea"/>
                <a:cs typeface="+mn-cs"/>
                <a:hlinkClick r:id="rId6" action="ppaction://hlinkfile"/>
              </a:rPr>
              <a:t>file:///C:/Users/Usuario/Documents/Word/PRESENTACION%202021%20SENA/Prueba%20De%20Software%20.pdf</a:t>
            </a:r>
            <a:endParaRPr kumimoji="0" lang="es-ES" sz="1800" b="0" i="0" u="none" strike="noStrike" kern="1200" cap="none" spc="0" normalizeH="0" baseline="0" noProof="0" dirty="0">
              <a:ln>
                <a:noFill/>
              </a:ln>
              <a:solidFill>
                <a:srgbClr val="161616"/>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20433041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ángulo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161616"/>
              </a:solidFill>
              <a:effectLst/>
              <a:uLnTx/>
              <a:uFillTx/>
              <a:latin typeface="Corbel" panose="020B0503020204020204"/>
              <a:ea typeface="+mn-ea"/>
              <a:cs typeface="+mn-cs"/>
            </a:endParaRPr>
          </a:p>
        </p:txBody>
      </p:sp>
      <p:grpSp>
        <p:nvGrpSpPr>
          <p:cNvPr id="23" name="Grupo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orma libre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orma libre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orma libre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orma libre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orma libre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orma libre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ítulo 1">
            <a:extLst>
              <a:ext uri="{FF2B5EF4-FFF2-40B4-BE49-F238E27FC236}">
                <a16:creationId xmlns:a16="http://schemas.microsoft.com/office/drawing/2014/main" id="{C7492CCE-C435-464E-A19A-D4C606FDBE3D}"/>
              </a:ext>
            </a:extLst>
          </p:cNvPr>
          <p:cNvSpPr>
            <a:spLocks noGrp="1"/>
          </p:cNvSpPr>
          <p:nvPr>
            <p:ph type="title"/>
          </p:nvPr>
        </p:nvSpPr>
        <p:spPr>
          <a:xfrm>
            <a:off x="649058" y="547505"/>
            <a:ext cx="4920956" cy="843939"/>
          </a:xfrm>
        </p:spPr>
        <p:txBody>
          <a:bodyPr rtlCol="0">
            <a:normAutofit/>
          </a:bodyPr>
          <a:lstStyle/>
          <a:p>
            <a:pPr algn="l"/>
            <a:r>
              <a:rPr lang="es-ES" sz="2800" dirty="0">
                <a:latin typeface="Ink Free" panose="03080402000500000000" pitchFamily="66" charset="0"/>
              </a:rPr>
              <a:t>SCRIPT BASE DE DATOS</a:t>
            </a:r>
          </a:p>
        </p:txBody>
      </p:sp>
      <p:pic>
        <p:nvPicPr>
          <p:cNvPr id="7" name="Imagen 6" descr="Interfaz de usuario gráfica&#10;&#10;Descripción generada automáticamente con confianza media">
            <a:hlinkClick r:id="rId3" action="ppaction://hlinkfile"/>
            <a:extLst>
              <a:ext uri="{FF2B5EF4-FFF2-40B4-BE49-F238E27FC236}">
                <a16:creationId xmlns:a16="http://schemas.microsoft.com/office/drawing/2014/main" id="{85957B53-A34F-4FF5-A840-596429E7378F}"/>
              </a:ext>
            </a:extLst>
          </p:cNvPr>
          <p:cNvPicPr>
            <a:picLocks noChangeAspect="1"/>
          </p:cNvPicPr>
          <p:nvPr/>
        </p:nvPicPr>
        <p:blipFill>
          <a:blip r:embed="rId4"/>
          <a:stretch>
            <a:fillRect/>
          </a:stretch>
        </p:blipFill>
        <p:spPr>
          <a:xfrm>
            <a:off x="6219072" y="1855869"/>
            <a:ext cx="5569315" cy="3067478"/>
          </a:xfrm>
          <a:prstGeom prst="rect">
            <a:avLst/>
          </a:prstGeom>
        </p:spPr>
      </p:pic>
      <p:sp>
        <p:nvSpPr>
          <p:cNvPr id="8" name="CuadroTexto 7">
            <a:extLst>
              <a:ext uri="{FF2B5EF4-FFF2-40B4-BE49-F238E27FC236}">
                <a16:creationId xmlns:a16="http://schemas.microsoft.com/office/drawing/2014/main" id="{3BE14705-294A-48B5-B1F6-F8902E5B71BC}"/>
              </a:ext>
            </a:extLst>
          </p:cNvPr>
          <p:cNvSpPr txBox="1"/>
          <p:nvPr/>
        </p:nvSpPr>
        <p:spPr>
          <a:xfrm>
            <a:off x="612703" y="4786511"/>
            <a:ext cx="3975786" cy="1477328"/>
          </a:xfrm>
          <a:prstGeom prst="rect">
            <a:avLst/>
          </a:prstGeom>
          <a:noFill/>
        </p:spPr>
        <p:txBody>
          <a:bodyPr wrap="square" rtlCol="0">
            <a:spAutoFit/>
          </a:bodyPr>
          <a:lstStyle/>
          <a:p>
            <a:pPr marL="285750" indent="-285750">
              <a:buBlip>
                <a:blip r:embed="rId5"/>
              </a:buBlip>
            </a:pPr>
            <a:r>
              <a:rPr lang="es-CO" dirty="0"/>
              <a:t>Este prototipo se realizo en  el entrono grafico de Visual Studio y para el manejo de las bases de datos utilizamos como gestor la aplicación SQL Server Management Studio</a:t>
            </a:r>
            <a:endParaRPr lang="es-MX" dirty="0"/>
          </a:p>
        </p:txBody>
      </p:sp>
      <p:sp>
        <p:nvSpPr>
          <p:cNvPr id="13" name="Título 1">
            <a:extLst>
              <a:ext uri="{FF2B5EF4-FFF2-40B4-BE49-F238E27FC236}">
                <a16:creationId xmlns:a16="http://schemas.microsoft.com/office/drawing/2014/main" id="{1B381397-2448-4C56-AD59-74D651103A4F}"/>
              </a:ext>
            </a:extLst>
          </p:cNvPr>
          <p:cNvSpPr txBox="1">
            <a:spLocks/>
          </p:cNvSpPr>
          <p:nvPr/>
        </p:nvSpPr>
        <p:spPr>
          <a:xfrm>
            <a:off x="649058" y="4128905"/>
            <a:ext cx="4920956" cy="84393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ES" sz="2800" dirty="0">
                <a:latin typeface="Ink Free" panose="03080402000500000000" pitchFamily="66" charset="0"/>
              </a:rPr>
              <a:t>PROTOTIPO  FUNCIONAL   </a:t>
            </a:r>
          </a:p>
        </p:txBody>
      </p:sp>
      <p:sp>
        <p:nvSpPr>
          <p:cNvPr id="15" name="CuadroTexto 14">
            <a:extLst>
              <a:ext uri="{FF2B5EF4-FFF2-40B4-BE49-F238E27FC236}">
                <a16:creationId xmlns:a16="http://schemas.microsoft.com/office/drawing/2014/main" id="{1C7569CE-73A4-49EE-96ED-A23F9F4F64D5}"/>
              </a:ext>
            </a:extLst>
          </p:cNvPr>
          <p:cNvSpPr txBox="1"/>
          <p:nvPr/>
        </p:nvSpPr>
        <p:spPr>
          <a:xfrm>
            <a:off x="708413" y="1635282"/>
            <a:ext cx="3975786" cy="1754326"/>
          </a:xfrm>
          <a:prstGeom prst="rect">
            <a:avLst/>
          </a:prstGeom>
          <a:noFill/>
        </p:spPr>
        <p:txBody>
          <a:bodyPr wrap="square" rtlCol="0">
            <a:spAutoFit/>
          </a:bodyPr>
          <a:lstStyle/>
          <a:p>
            <a:pPr marL="285750" indent="-285750">
              <a:buBlip>
                <a:blip r:embed="rId5"/>
              </a:buBlip>
            </a:pPr>
            <a:r>
              <a:rPr lang="es-CO" dirty="0"/>
              <a:t>Este Script se realizo en  el entrono SQL Server Management Studio para el manejo de las bases de datos.</a:t>
            </a:r>
          </a:p>
          <a:p>
            <a:endParaRPr lang="es-CO" dirty="0">
              <a:latin typeface="Ink Free" panose="03080402000500000000" pitchFamily="66" charset="0"/>
            </a:endParaRPr>
          </a:p>
          <a:p>
            <a:r>
              <a:rPr lang="en-US" dirty="0">
                <a:latin typeface="Ink Free" panose="03080402000500000000" pitchFamily="66" charset="0"/>
                <a:hlinkClick r:id="rId6" action="ppaction://hlinkfile"/>
              </a:rPr>
              <a:t>..\Word\PRESENTACION 2021 SENA\SCRIP.pdf</a:t>
            </a:r>
            <a:endParaRPr lang="es-MX" dirty="0">
              <a:latin typeface="Ink Free" panose="03080402000500000000" pitchFamily="66" charset="0"/>
            </a:endParaRPr>
          </a:p>
        </p:txBody>
      </p:sp>
    </p:spTree>
    <p:extLst>
      <p:ext uri="{BB962C8B-B14F-4D97-AF65-F5344CB8AC3E}">
        <p14:creationId xmlns:p14="http://schemas.microsoft.com/office/powerpoint/2010/main" val="30175959"/>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je">
  <a:themeElements>
    <a:clrScheme name="Personalizado 15">
      <a:dk1>
        <a:srgbClr val="FFFFFF"/>
      </a:dk1>
      <a:lt1>
        <a:srgbClr val="161616"/>
      </a:lt1>
      <a:dk2>
        <a:srgbClr val="FFFFFF"/>
      </a:dk2>
      <a:lt2>
        <a:srgbClr val="F8F8F8"/>
      </a:lt2>
      <a:accent1>
        <a:srgbClr val="EDFF09"/>
      </a:accent1>
      <a:accent2>
        <a:srgbClr val="EDFF09"/>
      </a:accent2>
      <a:accent3>
        <a:srgbClr val="C4C4C4"/>
      </a:accent3>
      <a:accent4>
        <a:srgbClr val="8A8A8A"/>
      </a:accent4>
      <a:accent5>
        <a:srgbClr val="8A8A8A"/>
      </a:accent5>
      <a:accent6>
        <a:srgbClr val="EDFF09"/>
      </a:accent6>
      <a:hlink>
        <a:srgbClr val="5F5F5F"/>
      </a:hlink>
      <a:folHlink>
        <a:srgbClr val="919191"/>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Office_36807067_TF22644756.potx" id="{192FCEF1-D9A3-4BB2-BD09-E9A68CCAFCE8}" vid="{F827E824-24FD-40D1-B0D3-D24C023BD8E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2.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Diseño Paralaje</Template>
  <TotalTime>1163</TotalTime>
  <Words>410</Words>
  <Application>Microsoft Office PowerPoint</Application>
  <PresentationFormat>Panorámica</PresentationFormat>
  <Paragraphs>46</Paragraphs>
  <Slides>5</Slides>
  <Notes>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vt:i4>
      </vt:variant>
    </vt:vector>
  </HeadingPairs>
  <TitlesOfParts>
    <vt:vector size="11" baseType="lpstr">
      <vt:lpstr>Arial</vt:lpstr>
      <vt:lpstr>Arial</vt:lpstr>
      <vt:lpstr>Calibri</vt:lpstr>
      <vt:lpstr>Corbel</vt:lpstr>
      <vt:lpstr>Ink Free</vt:lpstr>
      <vt:lpstr>Paralaje</vt:lpstr>
      <vt:lpstr>CARBOGRES SAS </vt:lpstr>
      <vt:lpstr>PLANTEAMIENTO DEL PROBLEMA </vt:lpstr>
      <vt:lpstr>DIAGRAMAS, PRESUPUESTO Y PROTOTIPO  </vt:lpstr>
      <vt:lpstr>MANUAL TECNICO </vt:lpstr>
      <vt:lpstr>SCRIPT BASE DE DATOS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CARBOGRES SAS </dc:title>
  <dc:creator>DIEGO ALEJANDRO CACERES SALAZAR</dc:creator>
  <cp:lastModifiedBy>DIEGO ALEJANDRO CACERES SALAZAR</cp:lastModifiedBy>
  <cp:revision>14</cp:revision>
  <dcterms:created xsi:type="dcterms:W3CDTF">2021-03-07T21:38:15Z</dcterms:created>
  <dcterms:modified xsi:type="dcterms:W3CDTF">2021-03-10T20:37:36Z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