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1067-27F2-47F7-A4A0-60814D86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B5309-70A3-40A7-BC2B-62C949430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F9582-C5A4-49C6-B391-05442B41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0D29E-C512-463A-829A-1F85CFC8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11B5E-C642-4527-8ECB-66BF0CE0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1CA2-3647-4674-8BB8-7A775186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A0885-D4C3-4522-8982-B53FCA44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44F03-1AD7-4A04-91D1-C7588563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5048-5794-4951-8836-F9A7257E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4FE04-965F-487F-9548-022D4260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4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58849-9D9A-4E97-9DF0-09FF4B9D3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367E3-B9B6-4512-943B-F29784313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AD8E1-DD30-49C2-AD1B-5356F01F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D1C4D-38EF-4B3B-8F1E-835BF427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66BB7-EDF3-4099-BAA9-1AA59C6B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73C2D-925B-48B6-8942-86A21A4D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5B906-079A-4FAC-8399-9FB41054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A2748-2F50-4F60-8CA8-EC3DE6E4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0B743-3D00-4257-B745-B8EA7388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5AF8D-278B-4D09-8694-8F44D1FA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0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1E9E-0B69-4255-ADF5-E5C562F7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FF92C-C56A-48F9-AED2-9902C067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897AF-6FD9-41BF-84F5-B82C5ADA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0FA0F-C5A1-4793-8264-2C4921D9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54BA5-E9D4-4662-BFB8-E9C2650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89E89-288D-4B2B-A556-03AC6E42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5F0C3-78D7-4C55-95B6-780AB4C15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5515D-156E-4875-BE63-B1C83122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721AD-7C48-4BB3-9D47-DFEBBC1D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0B48E-AB05-437D-9C00-46A80541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79485-4BC9-4672-ABE2-B3DED2F7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1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52DF5-6D60-4601-AF1A-231CF09D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20B41-474D-476F-90B7-F6BA2C87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694FC-7E49-4598-A440-4AAA7240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E4FC3-785B-4C82-B1B8-C043C257D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7E829-86C8-45B7-B2CE-3A0C7BF1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E1F50-E98B-46D8-B841-279247AF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26442-8DA1-4E16-BF1E-03FC9C34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9286CF-73F8-4DAA-A374-68E4771F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4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4F3CA-2E14-4FEA-8D87-58F345E3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D9D302-1150-456D-9528-19BDBE58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4F88BB-612F-4ED4-AA32-BAB288C6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07775-F0BA-46A6-B768-550018A1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4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EF1AC-7D40-4947-A5FE-601E9777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DD12E9-F4CC-4BAD-9960-EA3FC28F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79B24-74B5-40E9-B59F-CB4B676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D005E-A466-40A1-B204-5516B2D6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BBD5-5CF6-4CD6-952E-E754EB3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AE00A-E128-4040-80D4-AC4C083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2BE8C-463D-434B-8FE9-0FD7F186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65910-D111-4F35-BCB7-CB103B0B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51DED-A5AC-4E6C-B149-07B3C705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224E-1F3E-413B-B673-95AB9C7B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615EE-DA6A-4A9F-80A1-62B6664C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A175E-A155-430D-A9F3-B27F13A0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09DCA-23D5-4ABE-BE5A-18F4DA2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F37C1-6889-4F3C-9F73-8004947E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153CB-5641-44F2-B58F-C46B4CC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DFFB6-9160-429A-BE84-4AF2BA48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8E8AF-C02E-4B4D-B033-5E78D984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2CF13-D516-4AA7-9B02-837FE3E6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3DC1-7BDC-45C8-805A-B5C54FE493BD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DBCC-32AB-4798-8150-740EE8F8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05BBC-6C06-4B45-B1D6-DC014D80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0EBE-C825-4B7D-A6B7-EEB3D5E2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F2F2D-B2F4-4CF3-A53C-ECC15DB82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SAAVHVASHVDAS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35BD0-EE00-42F8-BD01-DC531DFFE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1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SAAVHVASHVDAS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SAAVHVASHVDAS</dc:title>
  <dc:creator>曾庆熙</dc:creator>
  <cp:lastModifiedBy>曾庆熙</cp:lastModifiedBy>
  <cp:revision>1</cp:revision>
  <dcterms:created xsi:type="dcterms:W3CDTF">2018-04-16T09:45:36Z</dcterms:created>
  <dcterms:modified xsi:type="dcterms:W3CDTF">2018-04-16T09:45:44Z</dcterms:modified>
</cp:coreProperties>
</file>