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302" r:id="rId18"/>
    <p:sldId id="305" r:id="rId19"/>
    <p:sldId id="308" r:id="rId2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UCHI PANDEY" initials="SP" lastIdx="1" clrIdx="0">
    <p:extLst>
      <p:ext uri="{19B8F6BF-5375-455C-9EA6-DF929625EA0E}">
        <p15:presenceInfo xmlns:p15="http://schemas.microsoft.com/office/powerpoint/2012/main" userId="SURUCHI PAND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>
      <p:cViewPr varScale="1">
        <p:scale>
          <a:sx n="107" d="100"/>
          <a:sy n="107" d="100"/>
        </p:scale>
        <p:origin x="7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uchi Pandey" userId="fd9aff26159bb0cb" providerId="LiveId" clId="{65755483-8EA3-4E06-94F1-89EEC85A8ED8}"/>
    <pc:docChg chg="undo custSel addSld delSld modSld sldOrd">
      <pc:chgData name="Suruchi Pandey" userId="fd9aff26159bb0cb" providerId="LiveId" clId="{65755483-8EA3-4E06-94F1-89EEC85A8ED8}" dt="2021-12-04T10:14:17.450" v="799" actId="47"/>
      <pc:docMkLst>
        <pc:docMk/>
      </pc:docMkLst>
      <pc:sldChg chg="addSp delSp modSp mod modAnim">
        <pc:chgData name="Suruchi Pandey" userId="fd9aff26159bb0cb" providerId="LiveId" clId="{65755483-8EA3-4E06-94F1-89EEC85A8ED8}" dt="2021-12-04T06:51:05.492" v="702"/>
        <pc:sldMkLst>
          <pc:docMk/>
          <pc:sldMk cId="0" sldId="256"/>
        </pc:sldMkLst>
        <pc:spChg chg="mod">
          <ac:chgData name="Suruchi Pandey" userId="fd9aff26159bb0cb" providerId="LiveId" clId="{65755483-8EA3-4E06-94F1-89EEC85A8ED8}" dt="2021-11-18T02:08:59.307" v="18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uchi Pandey" userId="fd9aff26159bb0cb" providerId="LiveId" clId="{65755483-8EA3-4E06-94F1-89EEC85A8ED8}" dt="2021-11-18T02:09:52.905" v="227" actId="14100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uruchi Pandey" userId="fd9aff26159bb0cb" providerId="LiveId" clId="{65755483-8EA3-4E06-94F1-89EEC85A8ED8}" dt="2021-11-18T02:06:38.691" v="39" actId="478"/>
          <ac:spMkLst>
            <pc:docMk/>
            <pc:sldMk cId="0" sldId="256"/>
            <ac:spMk id="4" creationId="{27BE69C0-7C25-48D0-B3F2-589C1575D9C9}"/>
          </ac:spMkLst>
        </pc:spChg>
      </pc:sldChg>
      <pc:sldChg chg="modAnim">
        <pc:chgData name="Suruchi Pandey" userId="fd9aff26159bb0cb" providerId="LiveId" clId="{65755483-8EA3-4E06-94F1-89EEC85A8ED8}" dt="2021-12-04T06:52:58.668" v="714"/>
        <pc:sldMkLst>
          <pc:docMk/>
          <pc:sldMk cId="0" sldId="257"/>
        </pc:sldMkLst>
      </pc:sldChg>
      <pc:sldChg chg="addSp delSp modSp mod modAnim">
        <pc:chgData name="Suruchi Pandey" userId="fd9aff26159bb0cb" providerId="LiveId" clId="{65755483-8EA3-4E06-94F1-89EEC85A8ED8}" dt="2021-12-04T06:53:08.836" v="715"/>
        <pc:sldMkLst>
          <pc:docMk/>
          <pc:sldMk cId="0" sldId="258"/>
        </pc:sldMkLst>
        <pc:spChg chg="del">
          <ac:chgData name="Suruchi Pandey" userId="fd9aff26159bb0cb" providerId="LiveId" clId="{65755483-8EA3-4E06-94F1-89EEC85A8ED8}" dt="2021-12-04T06:48:46.809" v="680" actId="478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Suruchi Pandey" userId="fd9aff26159bb0cb" providerId="LiveId" clId="{65755483-8EA3-4E06-94F1-89EEC85A8ED8}" dt="2021-12-04T06:48:56.482" v="684" actId="478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Suruchi Pandey" userId="fd9aff26159bb0cb" providerId="LiveId" clId="{65755483-8EA3-4E06-94F1-89EEC85A8ED8}" dt="2021-12-04T06:49:31.394" v="689" actId="478"/>
          <ac:spMkLst>
            <pc:docMk/>
            <pc:sldMk cId="0" sldId="258"/>
            <ac:spMk id="7" creationId="{00000000-0000-0000-0000-000000000000}"/>
          </ac:spMkLst>
        </pc:spChg>
        <pc:spChg chg="mod">
          <ac:chgData name="Suruchi Pandey" userId="fd9aff26159bb0cb" providerId="LiveId" clId="{65755483-8EA3-4E06-94F1-89EEC85A8ED8}" dt="2021-12-04T06:49:41.108" v="693" actId="1076"/>
          <ac:spMkLst>
            <pc:docMk/>
            <pc:sldMk cId="0" sldId="258"/>
            <ac:spMk id="8" creationId="{00000000-0000-0000-0000-000000000000}"/>
          </ac:spMkLst>
        </pc:spChg>
        <pc:spChg chg="add del mod">
          <ac:chgData name="Suruchi Pandey" userId="fd9aff26159bb0cb" providerId="LiveId" clId="{65755483-8EA3-4E06-94F1-89EEC85A8ED8}" dt="2021-12-04T06:49:35.532" v="691" actId="478"/>
          <ac:spMkLst>
            <pc:docMk/>
            <pc:sldMk cId="0" sldId="258"/>
            <ac:spMk id="10" creationId="{A52974BD-3DF6-4295-9D84-30EF89C22D21}"/>
          </ac:spMkLst>
        </pc:spChg>
        <pc:grpChg chg="del">
          <ac:chgData name="Suruchi Pandey" userId="fd9aff26159bb0cb" providerId="LiveId" clId="{65755483-8EA3-4E06-94F1-89EEC85A8ED8}" dt="2021-12-04T06:48:49.067" v="681" actId="478"/>
          <ac:grpSpMkLst>
            <pc:docMk/>
            <pc:sldMk cId="0" sldId="258"/>
            <ac:grpSpMk id="3" creationId="{00000000-0000-0000-0000-000000000000}"/>
          </ac:grpSpMkLst>
        </pc:grpChg>
      </pc:sldChg>
      <pc:sldChg chg="modAnim">
        <pc:chgData name="Suruchi Pandey" userId="fd9aff26159bb0cb" providerId="LiveId" clId="{65755483-8EA3-4E06-94F1-89EEC85A8ED8}" dt="2021-12-04T06:49:56.901" v="697"/>
        <pc:sldMkLst>
          <pc:docMk/>
          <pc:sldMk cId="0" sldId="259"/>
        </pc:sldMkLst>
      </pc:sldChg>
      <pc:sldChg chg="addSp delSp modSp mod ord modAnim">
        <pc:chgData name="Suruchi Pandey" userId="fd9aff26159bb0cb" providerId="LiveId" clId="{65755483-8EA3-4E06-94F1-89EEC85A8ED8}" dt="2021-12-04T06:53:48.892" v="722"/>
        <pc:sldMkLst>
          <pc:docMk/>
          <pc:sldMk cId="0" sldId="260"/>
        </pc:sldMkLst>
        <pc:graphicFrameChg chg="add del modGraphic">
          <ac:chgData name="Suruchi Pandey" userId="fd9aff26159bb0cb" providerId="LiveId" clId="{65755483-8EA3-4E06-94F1-89EEC85A8ED8}" dt="2021-12-04T06:51:34.175" v="709" actId="27309"/>
          <ac:graphicFrameMkLst>
            <pc:docMk/>
            <pc:sldMk cId="0" sldId="260"/>
            <ac:graphicFrameMk id="4" creationId="{8729DB5A-0795-453F-9D6F-F45B3193BE98}"/>
          </ac:graphicFrameMkLst>
        </pc:graphicFrameChg>
        <pc:graphicFrameChg chg="add del modGraphic">
          <ac:chgData name="Suruchi Pandey" userId="fd9aff26159bb0cb" providerId="LiveId" clId="{65755483-8EA3-4E06-94F1-89EEC85A8ED8}" dt="2021-12-04T06:53:20.262" v="719" actId="27309"/>
          <ac:graphicFrameMkLst>
            <pc:docMk/>
            <pc:sldMk cId="0" sldId="260"/>
            <ac:graphicFrameMk id="6" creationId="{DE02DEE2-C321-479C-90E1-430BC462BC9E}"/>
          </ac:graphicFrameMkLst>
        </pc:graphicFrameChg>
      </pc:sldChg>
      <pc:sldChg chg="modAnim">
        <pc:chgData name="Suruchi Pandey" userId="fd9aff26159bb0cb" providerId="LiveId" clId="{65755483-8EA3-4E06-94F1-89EEC85A8ED8}" dt="2021-12-04T06:54:10.644" v="723"/>
        <pc:sldMkLst>
          <pc:docMk/>
          <pc:sldMk cId="0" sldId="261"/>
        </pc:sldMkLst>
      </pc:sldChg>
      <pc:sldChg chg="modAnim">
        <pc:chgData name="Suruchi Pandey" userId="fd9aff26159bb0cb" providerId="LiveId" clId="{65755483-8EA3-4E06-94F1-89EEC85A8ED8}" dt="2021-12-04T08:49:41.754" v="727"/>
        <pc:sldMkLst>
          <pc:docMk/>
          <pc:sldMk cId="0" sldId="263"/>
        </pc:sldMkLst>
      </pc:sldChg>
      <pc:sldChg chg="modAnim">
        <pc:chgData name="Suruchi Pandey" userId="fd9aff26159bb0cb" providerId="LiveId" clId="{65755483-8EA3-4E06-94F1-89EEC85A8ED8}" dt="2021-12-04T08:49:57.519" v="728"/>
        <pc:sldMkLst>
          <pc:docMk/>
          <pc:sldMk cId="0" sldId="264"/>
        </pc:sldMkLst>
      </pc:sldChg>
      <pc:sldChg chg="ord modAnim">
        <pc:chgData name="Suruchi Pandey" userId="fd9aff26159bb0cb" providerId="LiveId" clId="{65755483-8EA3-4E06-94F1-89EEC85A8ED8}" dt="2021-12-04T09:27:59.375" v="731"/>
        <pc:sldMkLst>
          <pc:docMk/>
          <pc:sldMk cId="0" sldId="265"/>
        </pc:sldMkLst>
      </pc:sldChg>
      <pc:sldChg chg="modAnim">
        <pc:chgData name="Suruchi Pandey" userId="fd9aff26159bb0cb" providerId="LiveId" clId="{65755483-8EA3-4E06-94F1-89EEC85A8ED8}" dt="2021-12-04T09:28:04.740" v="732"/>
        <pc:sldMkLst>
          <pc:docMk/>
          <pc:sldMk cId="0" sldId="266"/>
        </pc:sldMkLst>
      </pc:sldChg>
      <pc:sldChg chg="modAnim">
        <pc:chgData name="Suruchi Pandey" userId="fd9aff26159bb0cb" providerId="LiveId" clId="{65755483-8EA3-4E06-94F1-89EEC85A8ED8}" dt="2021-12-04T09:28:11.259" v="733"/>
        <pc:sldMkLst>
          <pc:docMk/>
          <pc:sldMk cId="0" sldId="267"/>
        </pc:sldMkLst>
      </pc:sldChg>
      <pc:sldChg chg="addSp delSp modSp mod modAnim">
        <pc:chgData name="Suruchi Pandey" userId="fd9aff26159bb0cb" providerId="LiveId" clId="{65755483-8EA3-4E06-94F1-89EEC85A8ED8}" dt="2021-12-04T09:28:56.486" v="749"/>
        <pc:sldMkLst>
          <pc:docMk/>
          <pc:sldMk cId="0" sldId="268"/>
        </pc:sldMkLst>
        <pc:spChg chg="del mod">
          <ac:chgData name="Suruchi Pandey" userId="fd9aff26159bb0cb" providerId="LiveId" clId="{65755483-8EA3-4E06-94F1-89EEC85A8ED8}" dt="2021-12-04T09:28:28.045" v="739" actId="478"/>
          <ac:spMkLst>
            <pc:docMk/>
            <pc:sldMk cId="0" sldId="268"/>
            <ac:spMk id="3" creationId="{00000000-0000-0000-0000-000000000000}"/>
          </ac:spMkLst>
        </pc:spChg>
        <pc:spChg chg="del mod">
          <ac:chgData name="Suruchi Pandey" userId="fd9aff26159bb0cb" providerId="LiveId" clId="{65755483-8EA3-4E06-94F1-89EEC85A8ED8}" dt="2021-12-04T09:28:41.143" v="744" actId="478"/>
          <ac:spMkLst>
            <pc:docMk/>
            <pc:sldMk cId="0" sldId="268"/>
            <ac:spMk id="7" creationId="{00000000-0000-0000-0000-000000000000}"/>
          </ac:spMkLst>
        </pc:spChg>
        <pc:spChg chg="mod">
          <ac:chgData name="Suruchi Pandey" userId="fd9aff26159bb0cb" providerId="LiveId" clId="{65755483-8EA3-4E06-94F1-89EEC85A8ED8}" dt="2021-12-04T09:28:52.871" v="748" actId="1076"/>
          <ac:spMkLst>
            <pc:docMk/>
            <pc:sldMk cId="0" sldId="268"/>
            <ac:spMk id="8" creationId="{00000000-0000-0000-0000-000000000000}"/>
          </ac:spMkLst>
        </pc:spChg>
        <pc:spChg chg="add del mod">
          <ac:chgData name="Suruchi Pandey" userId="fd9aff26159bb0cb" providerId="LiveId" clId="{65755483-8EA3-4E06-94F1-89EEC85A8ED8}" dt="2021-12-04T09:28:45.717" v="746" actId="478"/>
          <ac:spMkLst>
            <pc:docMk/>
            <pc:sldMk cId="0" sldId="268"/>
            <ac:spMk id="10" creationId="{B8ADAB76-A3AF-41BE-896F-E0BA8E0E653A}"/>
          </ac:spMkLst>
        </pc:spChg>
        <pc:grpChg chg="del mod">
          <ac:chgData name="Suruchi Pandey" userId="fd9aff26159bb0cb" providerId="LiveId" clId="{65755483-8EA3-4E06-94F1-89EEC85A8ED8}" dt="2021-12-04T09:28:31.596" v="741" actId="478"/>
          <ac:grpSpMkLst>
            <pc:docMk/>
            <pc:sldMk cId="0" sldId="268"/>
            <ac:grpSpMk id="4" creationId="{00000000-0000-0000-0000-000000000000}"/>
          </ac:grpSpMkLst>
        </pc:grpChg>
      </pc:sldChg>
      <pc:sldChg chg="delSp modSp mod ord modAnim">
        <pc:chgData name="Suruchi Pandey" userId="fd9aff26159bb0cb" providerId="LiveId" clId="{65755483-8EA3-4E06-94F1-89EEC85A8ED8}" dt="2021-12-04T09:30:23.783" v="775"/>
        <pc:sldMkLst>
          <pc:docMk/>
          <pc:sldMk cId="0" sldId="269"/>
        </pc:sldMkLst>
        <pc:spChg chg="del mod">
          <ac:chgData name="Suruchi Pandey" userId="fd9aff26159bb0cb" providerId="LiveId" clId="{65755483-8EA3-4E06-94F1-89EEC85A8ED8}" dt="2021-12-04T09:29:28.819" v="760" actId="478"/>
          <ac:spMkLst>
            <pc:docMk/>
            <pc:sldMk cId="0" sldId="269"/>
            <ac:spMk id="8" creationId="{00000000-0000-0000-0000-000000000000}"/>
          </ac:spMkLst>
        </pc:spChg>
        <pc:spChg chg="del mod">
          <ac:chgData name="Suruchi Pandey" userId="fd9aff26159bb0cb" providerId="LiveId" clId="{65755483-8EA3-4E06-94F1-89EEC85A8ED8}" dt="2021-12-04T09:29:25.082" v="758" actId="478"/>
          <ac:spMkLst>
            <pc:docMk/>
            <pc:sldMk cId="0" sldId="269"/>
            <ac:spMk id="9" creationId="{00000000-0000-0000-0000-000000000000}"/>
          </ac:spMkLst>
        </pc:spChg>
        <pc:spChg chg="mod">
          <ac:chgData name="Suruchi Pandey" userId="fd9aff26159bb0cb" providerId="LiveId" clId="{65755483-8EA3-4E06-94F1-89EEC85A8ED8}" dt="2021-12-04T09:29:49.651" v="767" actId="14100"/>
          <ac:spMkLst>
            <pc:docMk/>
            <pc:sldMk cId="0" sldId="269"/>
            <ac:spMk id="10" creationId="{00000000-0000-0000-0000-000000000000}"/>
          </ac:spMkLst>
        </pc:spChg>
        <pc:grpChg chg="del">
          <ac:chgData name="Suruchi Pandey" userId="fd9aff26159bb0cb" providerId="LiveId" clId="{65755483-8EA3-4E06-94F1-89EEC85A8ED8}" dt="2021-12-04T09:29:20.249" v="755" actId="478"/>
          <ac:grpSpMkLst>
            <pc:docMk/>
            <pc:sldMk cId="0" sldId="269"/>
            <ac:grpSpMk id="2" creationId="{00000000-0000-0000-0000-000000000000}"/>
          </ac:grpSpMkLst>
        </pc:grpChg>
      </pc:sldChg>
      <pc:sldChg chg="modSp mod ord modAnim">
        <pc:chgData name="Suruchi Pandey" userId="fd9aff26159bb0cb" providerId="LiveId" clId="{65755483-8EA3-4E06-94F1-89EEC85A8ED8}" dt="2021-12-04T10:09:51.083" v="788"/>
        <pc:sldMkLst>
          <pc:docMk/>
          <pc:sldMk cId="0" sldId="270"/>
        </pc:sldMkLst>
        <pc:spChg chg="mod">
          <ac:chgData name="Suruchi Pandey" userId="fd9aff26159bb0cb" providerId="LiveId" clId="{65755483-8EA3-4E06-94F1-89EEC85A8ED8}" dt="2021-12-04T10:09:45.803" v="787" actId="1076"/>
          <ac:spMkLst>
            <pc:docMk/>
            <pc:sldMk cId="0" sldId="270"/>
            <ac:spMk id="8" creationId="{00000000-0000-0000-0000-000000000000}"/>
          </ac:spMkLst>
        </pc:spChg>
      </pc:sldChg>
      <pc:sldChg chg="modAnim">
        <pc:chgData name="Suruchi Pandey" userId="fd9aff26159bb0cb" providerId="LiveId" clId="{65755483-8EA3-4E06-94F1-89EEC85A8ED8}" dt="2021-12-04T10:09:57.548" v="789"/>
        <pc:sldMkLst>
          <pc:docMk/>
          <pc:sldMk cId="0" sldId="271"/>
        </pc:sldMkLst>
      </pc:sldChg>
      <pc:sldChg chg="modAnim">
        <pc:chgData name="Suruchi Pandey" userId="fd9aff26159bb0cb" providerId="LiveId" clId="{65755483-8EA3-4E06-94F1-89EEC85A8ED8}" dt="2021-12-04T10:10:01.552" v="790"/>
        <pc:sldMkLst>
          <pc:docMk/>
          <pc:sldMk cId="0" sldId="272"/>
        </pc:sldMkLst>
      </pc:sldChg>
      <pc:sldChg chg="modSp mod modAnim">
        <pc:chgData name="Suruchi Pandey" userId="fd9aff26159bb0cb" providerId="LiveId" clId="{65755483-8EA3-4E06-94F1-89EEC85A8ED8}" dt="2021-12-04T10:10:14.343" v="792"/>
        <pc:sldMkLst>
          <pc:docMk/>
          <pc:sldMk cId="0" sldId="273"/>
        </pc:sldMkLst>
        <pc:spChg chg="mod">
          <ac:chgData name="Suruchi Pandey" userId="fd9aff26159bb0cb" providerId="LiveId" clId="{65755483-8EA3-4E06-94F1-89EEC85A8ED8}" dt="2021-12-04T09:31:01.711" v="782" actId="1076"/>
          <ac:spMkLst>
            <pc:docMk/>
            <pc:sldMk cId="0" sldId="273"/>
            <ac:spMk id="7" creationId="{00000000-0000-0000-0000-000000000000}"/>
          </ac:spMkLst>
        </pc:spChg>
      </pc:sldChg>
      <pc:sldChg chg="del">
        <pc:chgData name="Suruchi Pandey" userId="fd9aff26159bb0cb" providerId="LiveId" clId="{65755483-8EA3-4E06-94F1-89EEC85A8ED8}" dt="2021-11-18T02:31:54.580" v="637" actId="47"/>
        <pc:sldMkLst>
          <pc:docMk/>
          <pc:sldMk cId="0" sldId="274"/>
        </pc:sldMkLst>
      </pc:sldChg>
      <pc:sldChg chg="del">
        <pc:chgData name="Suruchi Pandey" userId="fd9aff26159bb0cb" providerId="LiveId" clId="{65755483-8EA3-4E06-94F1-89EEC85A8ED8}" dt="2021-11-18T02:13:02.334" v="228" actId="47"/>
        <pc:sldMkLst>
          <pc:docMk/>
          <pc:sldMk cId="0" sldId="275"/>
        </pc:sldMkLst>
      </pc:sldChg>
      <pc:sldChg chg="del modAnim">
        <pc:chgData name="Suruchi Pandey" userId="fd9aff26159bb0cb" providerId="LiveId" clId="{65755483-8EA3-4E06-94F1-89EEC85A8ED8}" dt="2021-12-04T10:12:59.597" v="795" actId="47"/>
        <pc:sldMkLst>
          <pc:docMk/>
          <pc:sldMk cId="0" sldId="276"/>
        </pc:sldMkLst>
      </pc:sldChg>
      <pc:sldChg chg="del modAnim">
        <pc:chgData name="Suruchi Pandey" userId="fd9aff26159bb0cb" providerId="LiveId" clId="{65755483-8EA3-4E06-94F1-89EEC85A8ED8}" dt="2021-12-04T10:13:01.168" v="796" actId="47"/>
        <pc:sldMkLst>
          <pc:docMk/>
          <pc:sldMk cId="0" sldId="277"/>
        </pc:sldMkLst>
      </pc:sldChg>
      <pc:sldChg chg="del">
        <pc:chgData name="Suruchi Pandey" userId="fd9aff26159bb0cb" providerId="LiveId" clId="{65755483-8EA3-4E06-94F1-89EEC85A8ED8}" dt="2021-11-18T02:32:20.332" v="638" actId="47"/>
        <pc:sldMkLst>
          <pc:docMk/>
          <pc:sldMk cId="0" sldId="278"/>
        </pc:sldMkLst>
      </pc:sldChg>
      <pc:sldChg chg="addSp delSp modSp del mod">
        <pc:chgData name="Suruchi Pandey" userId="fd9aff26159bb0cb" providerId="LiveId" clId="{65755483-8EA3-4E06-94F1-89EEC85A8ED8}" dt="2021-11-18T02:24:28.656" v="429" actId="47"/>
        <pc:sldMkLst>
          <pc:docMk/>
          <pc:sldMk cId="0" sldId="279"/>
        </pc:sldMkLst>
        <pc:spChg chg="del mod">
          <ac:chgData name="Suruchi Pandey" userId="fd9aff26159bb0cb" providerId="LiveId" clId="{65755483-8EA3-4E06-94F1-89EEC85A8ED8}" dt="2021-11-18T02:24:25.625" v="428" actId="478"/>
          <ac:spMkLst>
            <pc:docMk/>
            <pc:sldMk cId="0" sldId="279"/>
            <ac:spMk id="5" creationId="{00000000-0000-0000-0000-000000000000}"/>
          </ac:spMkLst>
        </pc:spChg>
        <pc:spChg chg="add mod">
          <ac:chgData name="Suruchi Pandey" userId="fd9aff26159bb0cb" providerId="LiveId" clId="{65755483-8EA3-4E06-94F1-89EEC85A8ED8}" dt="2021-11-18T02:24:25.625" v="428" actId="478"/>
          <ac:spMkLst>
            <pc:docMk/>
            <pc:sldMk cId="0" sldId="279"/>
            <ac:spMk id="14" creationId="{3AB4D42D-8BB2-46C7-B82D-D811ECEAF3BC}"/>
          </ac:spMkLst>
        </pc:spChg>
      </pc:sldChg>
      <pc:sldChg chg="modSp del mod">
        <pc:chgData name="Suruchi Pandey" userId="fd9aff26159bb0cb" providerId="LiveId" clId="{65755483-8EA3-4E06-94F1-89EEC85A8ED8}" dt="2021-11-18T02:23:08.141" v="383" actId="47"/>
        <pc:sldMkLst>
          <pc:docMk/>
          <pc:sldMk cId="0" sldId="280"/>
        </pc:sldMkLst>
        <pc:spChg chg="mod">
          <ac:chgData name="Suruchi Pandey" userId="fd9aff26159bb0cb" providerId="LiveId" clId="{65755483-8EA3-4E06-94F1-89EEC85A8ED8}" dt="2021-11-18T02:23:05.671" v="382" actId="6549"/>
          <ac:spMkLst>
            <pc:docMk/>
            <pc:sldMk cId="0" sldId="280"/>
            <ac:spMk id="4" creationId="{00000000-0000-0000-0000-000000000000}"/>
          </ac:spMkLst>
        </pc:spChg>
      </pc:sldChg>
      <pc:sldChg chg="del">
        <pc:chgData name="Suruchi Pandey" userId="fd9aff26159bb0cb" providerId="LiveId" clId="{65755483-8EA3-4E06-94F1-89EEC85A8ED8}" dt="2021-11-18T02:32:23.350" v="639" actId="47"/>
        <pc:sldMkLst>
          <pc:docMk/>
          <pc:sldMk cId="0" sldId="281"/>
        </pc:sldMkLst>
      </pc:sldChg>
      <pc:sldChg chg="modAnim">
        <pc:chgData name="Suruchi Pandey" userId="fd9aff26159bb0cb" providerId="LiveId" clId="{65755483-8EA3-4E06-94F1-89EEC85A8ED8}" dt="2021-12-04T10:10:19.693" v="793"/>
        <pc:sldMkLst>
          <pc:docMk/>
          <pc:sldMk cId="0" sldId="282"/>
        </pc:sldMkLst>
      </pc:sldChg>
      <pc:sldChg chg="del">
        <pc:chgData name="Suruchi Pandey" userId="fd9aff26159bb0cb" providerId="LiveId" clId="{65755483-8EA3-4E06-94F1-89EEC85A8ED8}" dt="2021-11-18T02:32:33.020" v="640" actId="47"/>
        <pc:sldMkLst>
          <pc:docMk/>
          <pc:sldMk cId="0" sldId="283"/>
        </pc:sldMkLst>
      </pc:sldChg>
      <pc:sldChg chg="del">
        <pc:chgData name="Suruchi Pandey" userId="fd9aff26159bb0cb" providerId="LiveId" clId="{65755483-8EA3-4E06-94F1-89EEC85A8ED8}" dt="2021-11-18T02:32:42.025" v="641" actId="47"/>
        <pc:sldMkLst>
          <pc:docMk/>
          <pc:sldMk cId="0" sldId="284"/>
        </pc:sldMkLst>
      </pc:sldChg>
      <pc:sldChg chg="del">
        <pc:chgData name="Suruchi Pandey" userId="fd9aff26159bb0cb" providerId="LiveId" clId="{65755483-8EA3-4E06-94F1-89EEC85A8ED8}" dt="2021-11-18T02:19:06.890" v="240" actId="47"/>
        <pc:sldMkLst>
          <pc:docMk/>
          <pc:sldMk cId="0" sldId="287"/>
        </pc:sldMkLst>
      </pc:sldChg>
      <pc:sldChg chg="del">
        <pc:chgData name="Suruchi Pandey" userId="fd9aff26159bb0cb" providerId="LiveId" clId="{65755483-8EA3-4E06-94F1-89EEC85A8ED8}" dt="2021-12-04T10:13:40.376" v="797" actId="47"/>
        <pc:sldMkLst>
          <pc:docMk/>
          <pc:sldMk cId="0" sldId="288"/>
        </pc:sldMkLst>
      </pc:sldChg>
      <pc:sldChg chg="del">
        <pc:chgData name="Suruchi Pandey" userId="fd9aff26159bb0cb" providerId="LiveId" clId="{65755483-8EA3-4E06-94F1-89EEC85A8ED8}" dt="2021-11-18T02:19:03.246" v="239" actId="47"/>
        <pc:sldMkLst>
          <pc:docMk/>
          <pc:sldMk cId="0" sldId="289"/>
        </pc:sldMkLst>
      </pc:sldChg>
      <pc:sldChg chg="del">
        <pc:chgData name="Suruchi Pandey" userId="fd9aff26159bb0cb" providerId="LiveId" clId="{65755483-8EA3-4E06-94F1-89EEC85A8ED8}" dt="2021-11-18T02:18:59.610" v="238" actId="47"/>
        <pc:sldMkLst>
          <pc:docMk/>
          <pc:sldMk cId="0" sldId="290"/>
        </pc:sldMkLst>
      </pc:sldChg>
      <pc:sldChg chg="del">
        <pc:chgData name="Suruchi Pandey" userId="fd9aff26159bb0cb" providerId="LiveId" clId="{65755483-8EA3-4E06-94F1-89EEC85A8ED8}" dt="2021-11-18T02:17:04.476" v="233" actId="47"/>
        <pc:sldMkLst>
          <pc:docMk/>
          <pc:sldMk cId="0" sldId="291"/>
        </pc:sldMkLst>
      </pc:sldChg>
      <pc:sldChg chg="del">
        <pc:chgData name="Suruchi Pandey" userId="fd9aff26159bb0cb" providerId="LiveId" clId="{65755483-8EA3-4E06-94F1-89EEC85A8ED8}" dt="2021-11-18T02:17:10.146" v="234" actId="47"/>
        <pc:sldMkLst>
          <pc:docMk/>
          <pc:sldMk cId="0" sldId="293"/>
        </pc:sldMkLst>
      </pc:sldChg>
      <pc:sldChg chg="del">
        <pc:chgData name="Suruchi Pandey" userId="fd9aff26159bb0cb" providerId="LiveId" clId="{65755483-8EA3-4E06-94F1-89EEC85A8ED8}" dt="2021-11-18T02:17:12.484" v="235" actId="47"/>
        <pc:sldMkLst>
          <pc:docMk/>
          <pc:sldMk cId="0" sldId="294"/>
        </pc:sldMkLst>
      </pc:sldChg>
      <pc:sldChg chg="del">
        <pc:chgData name="Suruchi Pandey" userId="fd9aff26159bb0cb" providerId="LiveId" clId="{65755483-8EA3-4E06-94F1-89EEC85A8ED8}" dt="2021-11-18T02:17:19.933" v="236" actId="47"/>
        <pc:sldMkLst>
          <pc:docMk/>
          <pc:sldMk cId="0" sldId="295"/>
        </pc:sldMkLst>
      </pc:sldChg>
      <pc:sldChg chg="del">
        <pc:chgData name="Suruchi Pandey" userId="fd9aff26159bb0cb" providerId="LiveId" clId="{65755483-8EA3-4E06-94F1-89EEC85A8ED8}" dt="2021-11-18T02:17:50.255" v="237" actId="47"/>
        <pc:sldMkLst>
          <pc:docMk/>
          <pc:sldMk cId="0" sldId="296"/>
        </pc:sldMkLst>
      </pc:sldChg>
      <pc:sldChg chg="del">
        <pc:chgData name="Suruchi Pandey" userId="fd9aff26159bb0cb" providerId="LiveId" clId="{65755483-8EA3-4E06-94F1-89EEC85A8ED8}" dt="2021-12-04T10:14:10.524" v="798" actId="47"/>
        <pc:sldMkLst>
          <pc:docMk/>
          <pc:sldMk cId="0" sldId="297"/>
        </pc:sldMkLst>
      </pc:sldChg>
      <pc:sldChg chg="del">
        <pc:chgData name="Suruchi Pandey" userId="fd9aff26159bb0cb" providerId="LiveId" clId="{65755483-8EA3-4E06-94F1-89EEC85A8ED8}" dt="2021-12-04T10:14:17.450" v="799" actId="47"/>
        <pc:sldMkLst>
          <pc:docMk/>
          <pc:sldMk cId="0" sldId="298"/>
        </pc:sldMkLst>
      </pc:sldChg>
      <pc:sldChg chg="add del">
        <pc:chgData name="Suruchi Pandey" userId="fd9aff26159bb0cb" providerId="LiveId" clId="{65755483-8EA3-4E06-94F1-89EEC85A8ED8}" dt="2021-11-18T02:16:46.701" v="232" actId="47"/>
        <pc:sldMkLst>
          <pc:docMk/>
          <pc:sldMk cId="0" sldId="300"/>
        </pc:sldMkLst>
      </pc:sldChg>
      <pc:sldChg chg="del">
        <pc:chgData name="Suruchi Pandey" userId="fd9aff26159bb0cb" providerId="LiveId" clId="{65755483-8EA3-4E06-94F1-89EEC85A8ED8}" dt="2021-11-18T02:16:35.508" v="230" actId="47"/>
        <pc:sldMkLst>
          <pc:docMk/>
          <pc:sldMk cId="0" sldId="303"/>
        </pc:sldMkLst>
      </pc:sldChg>
      <pc:sldChg chg="del">
        <pc:chgData name="Suruchi Pandey" userId="fd9aff26159bb0cb" providerId="LiveId" clId="{65755483-8EA3-4E06-94F1-89EEC85A8ED8}" dt="2021-11-18T02:16:30.365" v="229" actId="47"/>
        <pc:sldMkLst>
          <pc:docMk/>
          <pc:sldMk cId="0" sldId="304"/>
        </pc:sldMkLst>
      </pc:sldChg>
      <pc:sldChg chg="delSp modSp del mod">
        <pc:chgData name="Suruchi Pandey" userId="fd9aff26159bb0cb" providerId="LiveId" clId="{65755483-8EA3-4E06-94F1-89EEC85A8ED8}" dt="2021-11-18T02:30:17.536" v="636" actId="47"/>
        <pc:sldMkLst>
          <pc:docMk/>
          <pc:sldMk cId="0" sldId="307"/>
        </pc:sldMkLst>
        <pc:spChg chg="del mod">
          <ac:chgData name="Suruchi Pandey" userId="fd9aff26159bb0cb" providerId="LiveId" clId="{65755483-8EA3-4E06-94F1-89EEC85A8ED8}" dt="2021-11-18T02:30:14.246" v="635" actId="478"/>
          <ac:spMkLst>
            <pc:docMk/>
            <pc:sldMk cId="0" sldId="307"/>
            <ac:spMk id="2" creationId="{00000000-0000-0000-0000-000000000000}"/>
          </ac:spMkLst>
        </pc:spChg>
      </pc:sldChg>
      <pc:sldChg chg="modSp new mod addCm">
        <pc:chgData name="Suruchi Pandey" userId="fd9aff26159bb0cb" providerId="LiveId" clId="{65755483-8EA3-4E06-94F1-89EEC85A8ED8}" dt="2021-11-18T02:29:55.244" v="634" actId="6559"/>
        <pc:sldMkLst>
          <pc:docMk/>
          <pc:sldMk cId="2301135868" sldId="308"/>
        </pc:sldMkLst>
        <pc:spChg chg="mod">
          <ac:chgData name="Suruchi Pandey" userId="fd9aff26159bb0cb" providerId="LiveId" clId="{65755483-8EA3-4E06-94F1-89EEC85A8ED8}" dt="2021-11-18T02:29:55.244" v="634" actId="6559"/>
          <ac:spMkLst>
            <pc:docMk/>
            <pc:sldMk cId="2301135868" sldId="308"/>
            <ac:spMk id="2" creationId="{DED508E4-A677-4647-9127-B0F9AD5CFA3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07:58:39.51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428993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496"/>
                </a:moveTo>
                <a:lnTo>
                  <a:pt x="9143981" y="1714496"/>
                </a:lnTo>
                <a:lnTo>
                  <a:pt x="9143981" y="0"/>
                </a:lnTo>
                <a:lnTo>
                  <a:pt x="0" y="0"/>
                </a:lnTo>
                <a:lnTo>
                  <a:pt x="0" y="1714496"/>
                </a:lnTo>
                <a:close/>
              </a:path>
            </a:pathLst>
          </a:custGeom>
          <a:solidFill>
            <a:srgbClr val="00F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81" y="3428993"/>
                </a:moveTo>
                <a:lnTo>
                  <a:pt x="0" y="3428993"/>
                </a:lnTo>
                <a:lnTo>
                  <a:pt x="0" y="0"/>
                </a:lnTo>
                <a:lnTo>
                  <a:pt x="9143981" y="0"/>
                </a:lnTo>
                <a:lnTo>
                  <a:pt x="9143981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3320" y="1074401"/>
            <a:ext cx="363735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21212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1212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1212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428993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0" y="1714496"/>
                </a:moveTo>
                <a:lnTo>
                  <a:pt x="9143981" y="1714496"/>
                </a:lnTo>
                <a:lnTo>
                  <a:pt x="9143981" y="0"/>
                </a:lnTo>
                <a:lnTo>
                  <a:pt x="0" y="0"/>
                </a:lnTo>
                <a:lnTo>
                  <a:pt x="0" y="1714496"/>
                </a:lnTo>
                <a:close/>
              </a:path>
            </a:pathLst>
          </a:custGeom>
          <a:solidFill>
            <a:srgbClr val="00FD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3981" y="3428993"/>
                </a:moveTo>
                <a:lnTo>
                  <a:pt x="0" y="3428993"/>
                </a:lnTo>
                <a:lnTo>
                  <a:pt x="0" y="0"/>
                </a:lnTo>
                <a:lnTo>
                  <a:pt x="9143981" y="0"/>
                </a:lnTo>
                <a:lnTo>
                  <a:pt x="9143981" y="34289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1212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1045" y="1074401"/>
            <a:ext cx="296190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21212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357" y="1733609"/>
            <a:ext cx="8399284" cy="211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76400" y="1074401"/>
            <a:ext cx="5867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en-US" spc="-2440" dirty="0"/>
              <a:t>D     a     t      a          S      c      </a:t>
            </a:r>
            <a:r>
              <a:rPr lang="en-US" spc="-2440" dirty="0" err="1"/>
              <a:t>i</a:t>
            </a:r>
            <a:r>
              <a:rPr lang="en-US" spc="-2440" dirty="0"/>
              <a:t>     e     n     c      e</a:t>
            </a:r>
            <a:endParaRPr spc="-2440" dirty="0"/>
          </a:p>
        </p:txBody>
      </p:sp>
      <p:sp>
        <p:nvSpPr>
          <p:cNvPr id="3" name="object 3"/>
          <p:cNvSpPr txBox="1"/>
          <p:nvPr/>
        </p:nvSpPr>
        <p:spPr>
          <a:xfrm>
            <a:off x="2971800" y="4037625"/>
            <a:ext cx="32003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212121"/>
                </a:solidFill>
                <a:latin typeface="Roboto"/>
                <a:cs typeface="Roboto"/>
              </a:rPr>
              <a:t>By – (Suruchi Pandey)</a:t>
            </a:r>
            <a:endParaRPr sz="2400" dirty="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308799"/>
            <a:ext cx="8991581" cy="4525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" y="161449"/>
            <a:ext cx="8991581" cy="45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7C7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5334" y="172430"/>
            <a:ext cx="8773332" cy="479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52400" y="111918"/>
            <a:ext cx="8763000" cy="4822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8715" y="0"/>
            <a:ext cx="4655820" cy="5144135"/>
            <a:chOff x="4488715" y="0"/>
            <a:chExt cx="4655820" cy="5144135"/>
          </a:xfrm>
        </p:grpSpPr>
        <p:sp>
          <p:nvSpPr>
            <p:cNvPr id="3" name="object 3"/>
            <p:cNvSpPr/>
            <p:nvPr/>
          </p:nvSpPr>
          <p:spPr>
            <a:xfrm>
              <a:off x="4571990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00FD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64" y="4495490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88715" y="0"/>
              <a:ext cx="4655265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1361" y="2496112"/>
              <a:ext cx="2212045" cy="25049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0685" y="2464030"/>
              <a:ext cx="1093422" cy="4307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8524" y="719771"/>
            <a:ext cx="2768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FDC8"/>
                </a:solidFill>
                <a:latin typeface="Courier New"/>
                <a:cs typeface="Courier New"/>
              </a:rPr>
              <a:t>Meet</a:t>
            </a:r>
            <a:r>
              <a:rPr sz="3000" spc="-55" dirty="0">
                <a:solidFill>
                  <a:srgbClr val="00FDC8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00FDC8"/>
                </a:solidFill>
                <a:latin typeface="Courier New"/>
                <a:cs typeface="Courier New"/>
              </a:rPr>
              <a:t>Marcos.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524" y="1419284"/>
            <a:ext cx="3728720" cy="274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666666"/>
                </a:solidFill>
                <a:latin typeface="Courier New"/>
                <a:cs typeface="Courier New"/>
              </a:rPr>
              <a:t>He recently opened a camera  shop near the Louvre in  Paris.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-5" dirty="0">
                <a:solidFill>
                  <a:srgbClr val="666666"/>
                </a:solidFill>
                <a:latin typeface="Courier New"/>
                <a:cs typeface="Courier New"/>
              </a:rPr>
              <a:t>Visitors to his store,  mostly tourists, speak many  different languages making  anything beyond a simple  transaction a challenge.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5924" y="2699835"/>
            <a:ext cx="1717039" cy="136652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dirty="0">
                <a:solidFill>
                  <a:srgbClr val="00FDC8"/>
                </a:solidFill>
                <a:latin typeface="Arial"/>
                <a:cs typeface="Arial"/>
              </a:rPr>
              <a:t>Tip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865"/>
              </a:spcBef>
            </a:pPr>
            <a:r>
              <a:rPr sz="1200" spc="-50" dirty="0">
                <a:solidFill>
                  <a:srgbClr val="666666"/>
                </a:solidFill>
                <a:latin typeface="Play"/>
                <a:cs typeface="Play"/>
              </a:rPr>
              <a:t>If </a:t>
            </a:r>
            <a:r>
              <a:rPr sz="1200" spc="35" dirty="0">
                <a:solidFill>
                  <a:srgbClr val="666666"/>
                </a:solidFill>
                <a:latin typeface="Play"/>
                <a:cs typeface="Play"/>
              </a:rPr>
              <a:t>one </a:t>
            </a:r>
            <a:r>
              <a:rPr sz="1200" spc="30" dirty="0">
                <a:solidFill>
                  <a:srgbClr val="666666"/>
                </a:solidFill>
                <a:latin typeface="Play"/>
                <a:cs typeface="Play"/>
              </a:rPr>
              <a:t>example </a:t>
            </a:r>
            <a:r>
              <a:rPr sz="1200" spc="-40" dirty="0">
                <a:solidFill>
                  <a:srgbClr val="666666"/>
                </a:solidFill>
                <a:latin typeface="Play"/>
                <a:cs typeface="Play"/>
              </a:rPr>
              <a:t>isn’t  </a:t>
            </a:r>
            <a:r>
              <a:rPr sz="1200" spc="-25" dirty="0">
                <a:solidFill>
                  <a:srgbClr val="666666"/>
                </a:solidFill>
                <a:latin typeface="Play"/>
                <a:cs typeface="Play"/>
              </a:rPr>
              <a:t>suﬃcient </a:t>
            </a:r>
            <a:r>
              <a:rPr sz="1200" spc="-35" dirty="0">
                <a:solidFill>
                  <a:srgbClr val="666666"/>
                </a:solidFill>
                <a:latin typeface="Play"/>
                <a:cs typeface="Play"/>
              </a:rPr>
              <a:t>to </a:t>
            </a:r>
            <a:r>
              <a:rPr sz="1200" spc="35" dirty="0">
                <a:solidFill>
                  <a:srgbClr val="666666"/>
                </a:solidFill>
                <a:latin typeface="Play"/>
                <a:cs typeface="Play"/>
              </a:rPr>
              <a:t>help </a:t>
            </a:r>
            <a:r>
              <a:rPr sz="1200" spc="45" dirty="0">
                <a:solidFill>
                  <a:srgbClr val="666666"/>
                </a:solidFill>
                <a:latin typeface="Play"/>
                <a:cs typeface="Play"/>
              </a:rPr>
              <a:t>people  </a:t>
            </a:r>
            <a:r>
              <a:rPr sz="1200" spc="15" dirty="0">
                <a:solidFill>
                  <a:srgbClr val="666666"/>
                </a:solidFill>
                <a:latin typeface="Play"/>
                <a:cs typeface="Play"/>
              </a:rPr>
              <a:t>understand </a:t>
            </a:r>
            <a:r>
              <a:rPr sz="1200" spc="-5" dirty="0">
                <a:solidFill>
                  <a:srgbClr val="666666"/>
                </a:solidFill>
                <a:latin typeface="Play"/>
                <a:cs typeface="Play"/>
              </a:rPr>
              <a:t>the </a:t>
            </a:r>
            <a:r>
              <a:rPr sz="1200" spc="10" dirty="0">
                <a:solidFill>
                  <a:srgbClr val="666666"/>
                </a:solidFill>
                <a:latin typeface="Play"/>
                <a:cs typeface="Play"/>
              </a:rPr>
              <a:t>breadth  </a:t>
            </a:r>
            <a:r>
              <a:rPr sz="1200" spc="-20" dirty="0">
                <a:solidFill>
                  <a:srgbClr val="666666"/>
                </a:solidFill>
                <a:latin typeface="Play"/>
                <a:cs typeface="Play"/>
              </a:rPr>
              <a:t>of </a:t>
            </a:r>
            <a:r>
              <a:rPr sz="1200" spc="30" dirty="0">
                <a:solidFill>
                  <a:srgbClr val="666666"/>
                </a:solidFill>
                <a:latin typeface="Play"/>
                <a:cs typeface="Play"/>
              </a:rPr>
              <a:t>your </a:t>
            </a:r>
            <a:r>
              <a:rPr sz="1200" spc="10" dirty="0">
                <a:solidFill>
                  <a:srgbClr val="666666"/>
                </a:solidFill>
                <a:latin typeface="Play"/>
                <a:cs typeface="Play"/>
              </a:rPr>
              <a:t>idea, </a:t>
            </a:r>
            <a:r>
              <a:rPr sz="1200" spc="30" dirty="0">
                <a:solidFill>
                  <a:srgbClr val="666666"/>
                </a:solidFill>
                <a:latin typeface="Play"/>
                <a:cs typeface="Play"/>
              </a:rPr>
              <a:t>pick </a:t>
            </a:r>
            <a:r>
              <a:rPr sz="1200" spc="5" dirty="0">
                <a:solidFill>
                  <a:srgbClr val="666666"/>
                </a:solidFill>
                <a:latin typeface="Play"/>
                <a:cs typeface="Play"/>
              </a:rPr>
              <a:t>a  </a:t>
            </a:r>
            <a:r>
              <a:rPr sz="1200" spc="45" dirty="0">
                <a:solidFill>
                  <a:srgbClr val="666666"/>
                </a:solidFill>
                <a:latin typeface="Play"/>
                <a:cs typeface="Play"/>
              </a:rPr>
              <a:t>couple </a:t>
            </a:r>
            <a:r>
              <a:rPr sz="1200" spc="-20" dirty="0">
                <a:solidFill>
                  <a:srgbClr val="666666"/>
                </a:solidFill>
                <a:latin typeface="Play"/>
                <a:cs typeface="Play"/>
              </a:rPr>
              <a:t>of</a:t>
            </a:r>
            <a:r>
              <a:rPr sz="1200" spc="-25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200" spc="15" dirty="0">
                <a:solidFill>
                  <a:srgbClr val="666666"/>
                </a:solidFill>
                <a:latin typeface="Play"/>
                <a:cs typeface="Play"/>
              </a:rPr>
              <a:t>examples.</a:t>
            </a:r>
            <a:endParaRPr sz="1200">
              <a:latin typeface="Play"/>
              <a:cs typeface="Pla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124" y="4674529"/>
            <a:ext cx="2143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5" dirty="0">
                <a:solidFill>
                  <a:srgbClr val="EDEDED"/>
                </a:solidFill>
                <a:latin typeface="Lato"/>
                <a:cs typeface="Lato"/>
              </a:rPr>
              <a:t>Story for </a:t>
            </a:r>
            <a:r>
              <a:rPr sz="1200" i="1" spc="-10" dirty="0">
                <a:solidFill>
                  <a:srgbClr val="EDEDED"/>
                </a:solidFill>
                <a:latin typeface="Lato"/>
                <a:cs typeface="Lato"/>
              </a:rPr>
              <a:t>illustration </a:t>
            </a:r>
            <a:r>
              <a:rPr sz="1200" i="1" spc="-15" dirty="0">
                <a:solidFill>
                  <a:srgbClr val="EDEDED"/>
                </a:solidFill>
                <a:latin typeface="Lato"/>
                <a:cs typeface="Lato"/>
              </a:rPr>
              <a:t>purposes</a:t>
            </a:r>
            <a:r>
              <a:rPr sz="1200" i="1" spc="-165" dirty="0">
                <a:solidFill>
                  <a:srgbClr val="EDEDED"/>
                </a:solidFill>
                <a:latin typeface="Lato"/>
                <a:cs typeface="Lato"/>
              </a:rPr>
              <a:t> </a:t>
            </a:r>
            <a:r>
              <a:rPr sz="1200" i="1" spc="-10" dirty="0">
                <a:solidFill>
                  <a:srgbClr val="EDEDED"/>
                </a:solidFill>
                <a:latin typeface="Lato"/>
                <a:cs typeface="Lato"/>
              </a:rPr>
              <a:t>only</a:t>
            </a:r>
            <a:endParaRPr sz="1200">
              <a:latin typeface="Lato"/>
              <a:cs typeface="La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273" y="568893"/>
            <a:ext cx="542036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b="1" spc="-25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6000" b="1" spc="-9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0" b="1" spc="-1460" dirty="0">
                <a:solidFill>
                  <a:srgbClr val="FFFFFF"/>
                </a:solidFill>
                <a:latin typeface="Verdana"/>
                <a:cs typeface="Verdana"/>
              </a:rPr>
              <a:t>translation </a:t>
            </a:r>
            <a:r>
              <a:rPr sz="6000" b="1" spc="-1620" dirty="0">
                <a:solidFill>
                  <a:srgbClr val="FFFFFF"/>
                </a:solidFill>
                <a:latin typeface="Verdana"/>
                <a:cs typeface="Verdana"/>
              </a:rPr>
              <a:t>barrier  </a:t>
            </a:r>
            <a:r>
              <a:rPr sz="6000" b="1" spc="-1245" dirty="0">
                <a:solidFill>
                  <a:srgbClr val="FFFFFF"/>
                </a:solidFill>
                <a:latin typeface="Verdana"/>
                <a:cs typeface="Verdana"/>
              </a:rPr>
              <a:t>left </a:t>
            </a:r>
            <a:r>
              <a:rPr sz="6000" b="1" spc="-1735" dirty="0">
                <a:solidFill>
                  <a:srgbClr val="FFFFFF"/>
                </a:solidFill>
                <a:latin typeface="Verdana"/>
                <a:cs typeface="Verdana"/>
              </a:rPr>
              <a:t>Alberto </a:t>
            </a:r>
            <a:r>
              <a:rPr sz="6000" b="1" spc="-1470" dirty="0">
                <a:solidFill>
                  <a:srgbClr val="FFFFFF"/>
                </a:solidFill>
                <a:latin typeface="Verdana"/>
                <a:cs typeface="Verdana"/>
              </a:rPr>
              <a:t>feeling  </a:t>
            </a:r>
            <a:r>
              <a:rPr sz="6000" b="1" spc="-1460" dirty="0">
                <a:solidFill>
                  <a:srgbClr val="FFFFFF"/>
                </a:solidFill>
                <a:latin typeface="Verdana"/>
                <a:cs typeface="Verdana"/>
              </a:rPr>
              <a:t>lonely </a:t>
            </a:r>
            <a:r>
              <a:rPr sz="6000" b="1" spc="-1914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6000" b="1" spc="-1705" dirty="0">
                <a:solidFill>
                  <a:srgbClr val="FFFFFF"/>
                </a:solidFill>
                <a:latin typeface="Verdana"/>
                <a:cs typeface="Verdana"/>
              </a:rPr>
              <a:t>hurt </a:t>
            </a:r>
            <a:r>
              <a:rPr sz="6000" b="1" spc="-1795" dirty="0">
                <a:solidFill>
                  <a:srgbClr val="FFFFFF"/>
                </a:solidFill>
                <a:latin typeface="Verdana"/>
                <a:cs typeface="Verdana"/>
              </a:rPr>
              <a:t>Marco’s  </a:t>
            </a:r>
            <a:r>
              <a:rPr sz="6000" b="1" spc="-1739" dirty="0">
                <a:solidFill>
                  <a:srgbClr val="FFFFFF"/>
                </a:solidFill>
                <a:latin typeface="Verdana"/>
                <a:cs typeface="Verdana"/>
              </a:rPr>
              <a:t>business.</a:t>
            </a:r>
            <a:endParaRPr sz="6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81361" y="2464030"/>
            <a:ext cx="2212340" cy="2537460"/>
            <a:chOff x="6781361" y="2464030"/>
            <a:chExt cx="2212340" cy="2537460"/>
          </a:xfrm>
        </p:grpSpPr>
        <p:sp>
          <p:nvSpPr>
            <p:cNvPr id="5" name="object 5"/>
            <p:cNvSpPr/>
            <p:nvPr/>
          </p:nvSpPr>
          <p:spPr>
            <a:xfrm>
              <a:off x="6781361" y="2496112"/>
              <a:ext cx="2212045" cy="25049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40685" y="2464030"/>
              <a:ext cx="1093422" cy="4307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95924" y="2699835"/>
            <a:ext cx="1706880" cy="136652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dirty="0">
                <a:solidFill>
                  <a:srgbClr val="00FDC8"/>
                </a:solidFill>
                <a:latin typeface="Arial"/>
                <a:cs typeface="Arial"/>
              </a:rPr>
              <a:t>Tip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865"/>
              </a:spcBef>
            </a:pPr>
            <a:r>
              <a:rPr sz="1200" spc="15" dirty="0">
                <a:solidFill>
                  <a:srgbClr val="666666"/>
                </a:solidFill>
                <a:latin typeface="Play"/>
                <a:cs typeface="Play"/>
              </a:rPr>
              <a:t>Ideally, </a:t>
            </a:r>
            <a:r>
              <a:rPr sz="1200" spc="25" dirty="0">
                <a:solidFill>
                  <a:srgbClr val="666666"/>
                </a:solidFill>
                <a:latin typeface="Play"/>
                <a:cs typeface="Play"/>
              </a:rPr>
              <a:t>speak </a:t>
            </a:r>
            <a:r>
              <a:rPr sz="1200" spc="-20" dirty="0">
                <a:solidFill>
                  <a:srgbClr val="666666"/>
                </a:solidFill>
                <a:latin typeface="Play"/>
                <a:cs typeface="Play"/>
              </a:rPr>
              <a:t>of </a:t>
            </a:r>
            <a:r>
              <a:rPr sz="1200" spc="45" dirty="0">
                <a:solidFill>
                  <a:srgbClr val="666666"/>
                </a:solidFill>
                <a:latin typeface="Play"/>
                <a:cs typeface="Play"/>
              </a:rPr>
              <a:t>people  </a:t>
            </a:r>
            <a:r>
              <a:rPr sz="1200" spc="-15" dirty="0">
                <a:solidFill>
                  <a:srgbClr val="666666"/>
                </a:solidFill>
                <a:latin typeface="Play"/>
                <a:cs typeface="Play"/>
              </a:rPr>
              <a:t>in </a:t>
            </a:r>
            <a:r>
              <a:rPr sz="1200" spc="50" dirty="0">
                <a:solidFill>
                  <a:srgbClr val="666666"/>
                </a:solidFill>
                <a:latin typeface="Play"/>
                <a:cs typeface="Play"/>
              </a:rPr>
              <a:t>very </a:t>
            </a:r>
            <a:r>
              <a:rPr sz="1200" spc="-25" dirty="0">
                <a:solidFill>
                  <a:srgbClr val="666666"/>
                </a:solidFill>
                <a:latin typeface="Play"/>
                <a:cs typeface="Play"/>
              </a:rPr>
              <a:t>diﬀerent  </a:t>
            </a:r>
            <a:r>
              <a:rPr sz="1200" spc="-20" dirty="0">
                <a:solidFill>
                  <a:srgbClr val="666666"/>
                </a:solidFill>
                <a:latin typeface="Play"/>
                <a:cs typeface="Play"/>
              </a:rPr>
              <a:t>situations, </a:t>
            </a:r>
            <a:r>
              <a:rPr sz="1200" spc="-5" dirty="0">
                <a:solidFill>
                  <a:srgbClr val="666666"/>
                </a:solidFill>
                <a:latin typeface="Play"/>
                <a:cs typeface="Play"/>
              </a:rPr>
              <a:t>but </a:t>
            </a:r>
            <a:r>
              <a:rPr sz="1200" spc="25" dirty="0">
                <a:solidFill>
                  <a:srgbClr val="666666"/>
                </a:solidFill>
                <a:latin typeface="Play"/>
                <a:cs typeface="Play"/>
              </a:rPr>
              <a:t>where  </a:t>
            </a:r>
            <a:r>
              <a:rPr sz="1200" spc="45" dirty="0">
                <a:solidFill>
                  <a:srgbClr val="666666"/>
                </a:solidFill>
                <a:latin typeface="Play"/>
                <a:cs typeface="Play"/>
              </a:rPr>
              <a:t>each could </a:t>
            </a:r>
            <a:r>
              <a:rPr sz="1200" spc="-10" dirty="0">
                <a:solidFill>
                  <a:srgbClr val="666666"/>
                </a:solidFill>
                <a:latin typeface="Play"/>
                <a:cs typeface="Play"/>
              </a:rPr>
              <a:t>beneﬁt</a:t>
            </a:r>
            <a:r>
              <a:rPr sz="1200" spc="-50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Play"/>
                <a:cs typeface="Play"/>
              </a:rPr>
              <a:t>from  </a:t>
            </a:r>
            <a:r>
              <a:rPr sz="1200" spc="30" dirty="0">
                <a:solidFill>
                  <a:srgbClr val="666666"/>
                </a:solidFill>
                <a:latin typeface="Play"/>
                <a:cs typeface="Play"/>
              </a:rPr>
              <a:t>your</a:t>
            </a:r>
            <a:r>
              <a:rPr sz="1200" spc="-5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Play"/>
                <a:cs typeface="Play"/>
              </a:rPr>
              <a:t>solution.</a:t>
            </a:r>
            <a:endParaRPr sz="1200">
              <a:latin typeface="Play"/>
              <a:cs typeface="Play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2999" y="297899"/>
              <a:ext cx="4547870" cy="4547870"/>
            </a:xfrm>
            <a:custGeom>
              <a:avLst/>
              <a:gdLst/>
              <a:ahLst/>
              <a:cxnLst/>
              <a:rect l="l" t="t" r="r" b="b"/>
              <a:pathLst>
                <a:path w="4547870" h="4547870">
                  <a:moveTo>
                    <a:pt x="4547690" y="4547690"/>
                  </a:moveTo>
                  <a:lnTo>
                    <a:pt x="0" y="4547690"/>
                  </a:lnTo>
                  <a:lnTo>
                    <a:pt x="0" y="0"/>
                  </a:lnTo>
                  <a:lnTo>
                    <a:pt x="4547690" y="0"/>
                  </a:lnTo>
                  <a:lnTo>
                    <a:pt x="4547690" y="4547690"/>
                  </a:lnTo>
                  <a:close/>
                </a:path>
              </a:pathLst>
            </a:custGeom>
            <a:solidFill>
              <a:srgbClr val="000000">
                <a:alpha val="76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4324" y="635062"/>
            <a:ext cx="3652520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solidFill>
                  <a:srgbClr val="DB4436"/>
                </a:solidFill>
                <a:latin typeface="Courier New"/>
                <a:cs typeface="Courier New"/>
              </a:rPr>
              <a:t>Then, Marcos  discovered</a:t>
            </a:r>
            <a:r>
              <a:rPr sz="2800" spc="-30" dirty="0">
                <a:solidFill>
                  <a:srgbClr val="DB4436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DB4436"/>
                </a:solidFill>
                <a:latin typeface="Courier New"/>
                <a:cs typeface="Courier New"/>
              </a:rPr>
              <a:t>Google  Translate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324" y="2126041"/>
            <a:ext cx="4003040" cy="2157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 has his visiting customers  speak their camera issues  into the</a:t>
            </a:r>
            <a:r>
              <a:rPr sz="18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app.</a:t>
            </a:r>
            <a:endParaRPr sz="1800">
              <a:latin typeface="Courier New"/>
              <a:cs typeface="Courier New"/>
            </a:endParaRPr>
          </a:p>
          <a:p>
            <a:pPr marL="12700" marR="280035">
              <a:lnSpc>
                <a:spcPct val="100699"/>
              </a:lnSpc>
              <a:spcBef>
                <a:spcPts val="1575"/>
              </a:spcBef>
              <a:tabLst>
                <a:tab pos="1520825" algn="l"/>
              </a:tabLst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He’s able to give them a  friendly,	personalized  experience by understanding  exactly what they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need.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" y="-1"/>
            <a:ext cx="914398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742012"/>
            <a:ext cx="8629632" cy="3112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7C7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124" y="754693"/>
            <a:ext cx="77273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770" dirty="0">
                <a:solidFill>
                  <a:srgbClr val="FFFFFF"/>
                </a:solidFill>
              </a:rPr>
              <a:t>How</a:t>
            </a:r>
            <a:r>
              <a:rPr sz="6000" spc="-960" dirty="0">
                <a:solidFill>
                  <a:srgbClr val="FFFFFF"/>
                </a:solidFill>
              </a:rPr>
              <a:t> </a:t>
            </a:r>
            <a:r>
              <a:rPr sz="6000" spc="-2205" dirty="0">
                <a:solidFill>
                  <a:srgbClr val="FFFFFF"/>
                </a:solidFill>
              </a:rPr>
              <a:t>many</a:t>
            </a:r>
            <a:r>
              <a:rPr sz="6000" spc="-955" dirty="0">
                <a:solidFill>
                  <a:srgbClr val="FFFFFF"/>
                </a:solidFill>
              </a:rPr>
              <a:t> </a:t>
            </a:r>
            <a:r>
              <a:rPr sz="6000" spc="-1889" dirty="0">
                <a:solidFill>
                  <a:srgbClr val="FFFFFF"/>
                </a:solidFill>
              </a:rPr>
              <a:t>languages</a:t>
            </a:r>
            <a:r>
              <a:rPr sz="6000" spc="-1764" dirty="0">
                <a:solidFill>
                  <a:srgbClr val="FFFFFF"/>
                </a:solidFill>
              </a:rPr>
              <a:t> </a:t>
            </a:r>
            <a:r>
              <a:rPr sz="6000" spc="-2039" dirty="0">
                <a:solidFill>
                  <a:srgbClr val="FFFFFF"/>
                </a:solidFill>
              </a:rPr>
              <a:t>do</a:t>
            </a:r>
            <a:endParaRPr sz="6000"/>
          </a:p>
          <a:p>
            <a:pPr marL="12700">
              <a:lnSpc>
                <a:spcPct val="100000"/>
              </a:lnSpc>
            </a:pPr>
            <a:r>
              <a:rPr sz="6000" spc="-2095" dirty="0">
                <a:solidFill>
                  <a:srgbClr val="FFFFFF"/>
                </a:solidFill>
              </a:rPr>
              <a:t>you</a:t>
            </a:r>
            <a:r>
              <a:rPr sz="6000" spc="-960" dirty="0">
                <a:solidFill>
                  <a:srgbClr val="FFFFFF"/>
                </a:solidFill>
              </a:rPr>
              <a:t> </a:t>
            </a:r>
            <a:r>
              <a:rPr sz="6000" spc="-2025" dirty="0">
                <a:solidFill>
                  <a:srgbClr val="FFFFFF"/>
                </a:solidFill>
              </a:rPr>
              <a:t>need </a:t>
            </a:r>
            <a:r>
              <a:rPr sz="6000" spc="-1580" dirty="0">
                <a:solidFill>
                  <a:srgbClr val="FFFFFF"/>
                </a:solidFill>
              </a:rPr>
              <a:t>to </a:t>
            </a:r>
            <a:r>
              <a:rPr sz="6000" spc="-2150" dirty="0">
                <a:solidFill>
                  <a:srgbClr val="FFFFFF"/>
                </a:solidFill>
              </a:rPr>
              <a:t>know</a:t>
            </a:r>
            <a:r>
              <a:rPr sz="6000" spc="-960" dirty="0">
                <a:solidFill>
                  <a:srgbClr val="FFFFFF"/>
                </a:solidFill>
              </a:rPr>
              <a:t> </a:t>
            </a:r>
            <a:r>
              <a:rPr sz="6000" spc="-1580" dirty="0">
                <a:solidFill>
                  <a:srgbClr val="FFFFFF"/>
                </a:solidFill>
              </a:rPr>
              <a:t>to</a:t>
            </a:r>
            <a:r>
              <a:rPr sz="6000" spc="-1275" dirty="0">
                <a:solidFill>
                  <a:srgbClr val="FFFFFF"/>
                </a:solidFill>
              </a:rPr>
              <a:t> </a:t>
            </a:r>
            <a:r>
              <a:rPr sz="6000" spc="-1960" dirty="0">
                <a:solidFill>
                  <a:srgbClr val="DB4436"/>
                </a:solidFill>
              </a:rPr>
              <a:t>communicate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356124" y="2583489"/>
            <a:ext cx="46945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875" dirty="0">
                <a:solidFill>
                  <a:srgbClr val="DB4436"/>
                </a:solidFill>
                <a:latin typeface="Verdana"/>
                <a:cs typeface="Verdana"/>
              </a:rPr>
              <a:t>with</a:t>
            </a:r>
            <a:endParaRPr sz="6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6000" b="1" spc="-1925" dirty="0">
                <a:solidFill>
                  <a:srgbClr val="DB4436"/>
                </a:solidFill>
                <a:latin typeface="Verdana"/>
                <a:cs typeface="Verdana"/>
              </a:rPr>
              <a:t>the </a:t>
            </a:r>
            <a:r>
              <a:rPr sz="6000" b="1" spc="-1695" dirty="0">
                <a:solidFill>
                  <a:srgbClr val="DB4436"/>
                </a:solidFill>
                <a:latin typeface="Verdana"/>
                <a:cs typeface="Verdana"/>
              </a:rPr>
              <a:t>rest </a:t>
            </a:r>
            <a:r>
              <a:rPr sz="6000" b="1" spc="-1510" dirty="0">
                <a:solidFill>
                  <a:srgbClr val="DB4436"/>
                </a:solidFill>
                <a:latin typeface="Verdana"/>
                <a:cs typeface="Verdana"/>
              </a:rPr>
              <a:t>of </a:t>
            </a:r>
            <a:r>
              <a:rPr sz="6000" b="1" spc="-1925" dirty="0">
                <a:solidFill>
                  <a:srgbClr val="DB4436"/>
                </a:solidFill>
                <a:latin typeface="Verdana"/>
                <a:cs typeface="Verdana"/>
              </a:rPr>
              <a:t>the</a:t>
            </a:r>
            <a:r>
              <a:rPr sz="6000" b="1" spc="-1875" dirty="0">
                <a:solidFill>
                  <a:srgbClr val="DB4436"/>
                </a:solidFill>
                <a:latin typeface="Verdana"/>
                <a:cs typeface="Verdana"/>
              </a:rPr>
              <a:t> </a:t>
            </a:r>
            <a:r>
              <a:rPr sz="6000" b="1" spc="-1860" dirty="0">
                <a:solidFill>
                  <a:srgbClr val="DB4436"/>
                </a:solidFill>
                <a:latin typeface="Verdana"/>
                <a:cs typeface="Verdana"/>
              </a:rPr>
              <a:t>world?</a:t>
            </a:r>
            <a:endParaRPr sz="6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81361" y="2464022"/>
            <a:ext cx="2212340" cy="2537460"/>
            <a:chOff x="6781361" y="2464022"/>
            <a:chExt cx="2212340" cy="2537460"/>
          </a:xfrm>
        </p:grpSpPr>
        <p:sp>
          <p:nvSpPr>
            <p:cNvPr id="6" name="object 6"/>
            <p:cNvSpPr/>
            <p:nvPr/>
          </p:nvSpPr>
          <p:spPr>
            <a:xfrm>
              <a:off x="6781361" y="2496104"/>
              <a:ext cx="2212045" cy="2504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0685" y="2464022"/>
              <a:ext cx="1093422" cy="4307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95924" y="2699826"/>
            <a:ext cx="1737995" cy="183324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dirty="0">
                <a:solidFill>
                  <a:srgbClr val="00FDC8"/>
                </a:solidFill>
                <a:latin typeface="Arial"/>
                <a:cs typeface="Arial"/>
              </a:rPr>
              <a:t>Tip</a:t>
            </a:r>
            <a:endParaRPr sz="1400">
              <a:latin typeface="Arial"/>
              <a:cs typeface="Arial"/>
            </a:endParaRPr>
          </a:p>
          <a:p>
            <a:pPr marL="12700" marR="18415">
              <a:lnSpc>
                <a:spcPts val="1420"/>
              </a:lnSpc>
              <a:spcBef>
                <a:spcPts val="865"/>
              </a:spcBef>
            </a:pPr>
            <a:r>
              <a:rPr sz="1200" spc="-5" dirty="0">
                <a:solidFill>
                  <a:srgbClr val="666666"/>
                </a:solidFill>
                <a:latin typeface="Play"/>
                <a:cs typeface="Play"/>
              </a:rPr>
              <a:t>In </a:t>
            </a:r>
            <a:r>
              <a:rPr sz="1200" spc="-25" dirty="0">
                <a:solidFill>
                  <a:srgbClr val="666666"/>
                </a:solidFill>
                <a:latin typeface="Play"/>
                <a:cs typeface="Play"/>
              </a:rPr>
              <a:t>this </a:t>
            </a:r>
            <a:r>
              <a:rPr sz="1200" spc="25" dirty="0">
                <a:solidFill>
                  <a:srgbClr val="666666"/>
                </a:solidFill>
                <a:latin typeface="Play"/>
                <a:cs typeface="Play"/>
              </a:rPr>
              <a:t>example, </a:t>
            </a:r>
            <a:r>
              <a:rPr sz="1200" spc="-5" dirty="0">
                <a:solidFill>
                  <a:srgbClr val="666666"/>
                </a:solidFill>
                <a:latin typeface="Play"/>
                <a:cs typeface="Play"/>
              </a:rPr>
              <a:t>we’re  </a:t>
            </a:r>
            <a:r>
              <a:rPr sz="1200" spc="25" dirty="0">
                <a:solidFill>
                  <a:srgbClr val="666666"/>
                </a:solidFill>
                <a:latin typeface="Play"/>
                <a:cs typeface="Play"/>
              </a:rPr>
              <a:t>leading </a:t>
            </a:r>
            <a:r>
              <a:rPr sz="1200" spc="-80" dirty="0">
                <a:solidFill>
                  <a:srgbClr val="666666"/>
                </a:solidFill>
                <a:latin typeface="Play"/>
                <a:cs typeface="Play"/>
              </a:rPr>
              <a:t>oﬀ </a:t>
            </a:r>
            <a:r>
              <a:rPr sz="1200" spc="-20" dirty="0">
                <a:solidFill>
                  <a:srgbClr val="666666"/>
                </a:solidFill>
                <a:latin typeface="Play"/>
                <a:cs typeface="Play"/>
              </a:rPr>
              <a:t>with  </a:t>
            </a:r>
            <a:r>
              <a:rPr sz="1200" spc="10" dirty="0">
                <a:solidFill>
                  <a:srgbClr val="666666"/>
                </a:solidFill>
                <a:latin typeface="Play"/>
                <a:cs typeface="Play"/>
              </a:rPr>
              <a:t>something</a:t>
            </a:r>
            <a:r>
              <a:rPr sz="1200" spc="-20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200" b="1" spc="10" dirty="0">
                <a:solidFill>
                  <a:srgbClr val="666666"/>
                </a:solidFill>
                <a:latin typeface="Arial"/>
                <a:cs typeface="Arial"/>
              </a:rPr>
              <a:t>unexpected.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20"/>
              </a:lnSpc>
              <a:spcBef>
                <a:spcPts val="840"/>
              </a:spcBef>
            </a:pPr>
            <a:r>
              <a:rPr sz="1200" spc="30" dirty="0">
                <a:solidFill>
                  <a:srgbClr val="666666"/>
                </a:solidFill>
                <a:latin typeface="Play"/>
                <a:cs typeface="Play"/>
              </a:rPr>
              <a:t>While </a:t>
            </a:r>
            <a:r>
              <a:rPr sz="1200" spc="-5" dirty="0">
                <a:solidFill>
                  <a:srgbClr val="666666"/>
                </a:solidFill>
                <a:latin typeface="Play"/>
                <a:cs typeface="Play"/>
              </a:rPr>
              <a:t>the </a:t>
            </a:r>
            <a:r>
              <a:rPr sz="1200" spc="35" dirty="0">
                <a:solidFill>
                  <a:srgbClr val="666666"/>
                </a:solidFill>
                <a:latin typeface="Play"/>
                <a:cs typeface="Play"/>
              </a:rPr>
              <a:t>audience </a:t>
            </a:r>
            <a:r>
              <a:rPr sz="1200" spc="-15" dirty="0">
                <a:solidFill>
                  <a:srgbClr val="666666"/>
                </a:solidFill>
                <a:latin typeface="Play"/>
                <a:cs typeface="Play"/>
              </a:rPr>
              <a:t>is  </a:t>
            </a:r>
            <a:r>
              <a:rPr sz="1200" spc="5" dirty="0">
                <a:solidFill>
                  <a:srgbClr val="666666"/>
                </a:solidFill>
                <a:latin typeface="Play"/>
                <a:cs typeface="Play"/>
              </a:rPr>
              <a:t>trying </a:t>
            </a:r>
            <a:r>
              <a:rPr sz="1200" spc="-35" dirty="0">
                <a:solidFill>
                  <a:srgbClr val="666666"/>
                </a:solidFill>
                <a:latin typeface="Play"/>
                <a:cs typeface="Play"/>
              </a:rPr>
              <a:t>to </a:t>
            </a:r>
            <a:r>
              <a:rPr sz="1200" spc="55" dirty="0">
                <a:solidFill>
                  <a:srgbClr val="666666"/>
                </a:solidFill>
                <a:latin typeface="Play"/>
                <a:cs typeface="Play"/>
              </a:rPr>
              <a:t>come </a:t>
            </a:r>
            <a:r>
              <a:rPr sz="1200" spc="35" dirty="0">
                <a:solidFill>
                  <a:srgbClr val="666666"/>
                </a:solidFill>
                <a:latin typeface="Play"/>
                <a:cs typeface="Play"/>
              </a:rPr>
              <a:t>up </a:t>
            </a:r>
            <a:r>
              <a:rPr sz="1200" spc="-20" dirty="0">
                <a:solidFill>
                  <a:srgbClr val="666666"/>
                </a:solidFill>
                <a:latin typeface="Play"/>
                <a:cs typeface="Play"/>
              </a:rPr>
              <a:t>with </a:t>
            </a:r>
            <a:r>
              <a:rPr sz="1200" spc="5" dirty="0">
                <a:solidFill>
                  <a:srgbClr val="666666"/>
                </a:solidFill>
                <a:latin typeface="Play"/>
                <a:cs typeface="Play"/>
              </a:rPr>
              <a:t>a  </a:t>
            </a:r>
            <a:r>
              <a:rPr sz="1200" spc="10" dirty="0">
                <a:solidFill>
                  <a:srgbClr val="666666"/>
                </a:solidFill>
                <a:latin typeface="Play"/>
                <a:cs typeface="Play"/>
              </a:rPr>
              <a:t>number, </a:t>
            </a:r>
            <a:r>
              <a:rPr sz="1200" spc="5" dirty="0">
                <a:solidFill>
                  <a:srgbClr val="666666"/>
                </a:solidFill>
                <a:latin typeface="Play"/>
                <a:cs typeface="Play"/>
              </a:rPr>
              <a:t>we’ll </a:t>
            </a:r>
            <a:r>
              <a:rPr sz="1200" spc="10" dirty="0">
                <a:solidFill>
                  <a:srgbClr val="666666"/>
                </a:solidFill>
                <a:latin typeface="Play"/>
                <a:cs typeface="Play"/>
              </a:rPr>
              <a:t>surprise  </a:t>
            </a:r>
            <a:r>
              <a:rPr sz="1200" spc="5" dirty="0">
                <a:solidFill>
                  <a:srgbClr val="666666"/>
                </a:solidFill>
                <a:latin typeface="Play"/>
                <a:cs typeface="Play"/>
              </a:rPr>
              <a:t>them </a:t>
            </a:r>
            <a:r>
              <a:rPr sz="1200" spc="-20" dirty="0">
                <a:solidFill>
                  <a:srgbClr val="666666"/>
                </a:solidFill>
                <a:latin typeface="Play"/>
                <a:cs typeface="Play"/>
              </a:rPr>
              <a:t>with </a:t>
            </a:r>
            <a:r>
              <a:rPr sz="1200" spc="-5" dirty="0">
                <a:solidFill>
                  <a:srgbClr val="666666"/>
                </a:solidFill>
                <a:latin typeface="Play"/>
                <a:cs typeface="Play"/>
              </a:rPr>
              <a:t>the next</a:t>
            </a:r>
            <a:r>
              <a:rPr sz="1200" spc="60" dirty="0">
                <a:solidFill>
                  <a:srgbClr val="666666"/>
                </a:solidFill>
                <a:latin typeface="Play"/>
                <a:cs typeface="Play"/>
              </a:rPr>
              <a:t> </a:t>
            </a:r>
            <a:r>
              <a:rPr sz="1200" spc="5" dirty="0">
                <a:solidFill>
                  <a:srgbClr val="666666"/>
                </a:solidFill>
                <a:latin typeface="Play"/>
                <a:cs typeface="Play"/>
              </a:rPr>
              <a:t>slide.</a:t>
            </a:r>
            <a:endParaRPr sz="1200">
              <a:latin typeface="Play"/>
              <a:cs typeface="Play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849" y="152399"/>
            <a:ext cx="8769832" cy="4838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08E4-A677-4647-9127-B0F9AD5C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47750"/>
            <a:ext cx="5638800" cy="2462213"/>
          </a:xfrm>
        </p:spPr>
        <p:txBody>
          <a:bodyPr/>
          <a:lstStyle/>
          <a:p>
            <a:pPr algn="ctr"/>
            <a:r>
              <a:rPr lang="en-US" spc="-3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IN" spc="-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3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774" y="233349"/>
            <a:ext cx="8324833" cy="4676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9" y="11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455" y="376373"/>
            <a:ext cx="8578701" cy="3792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968" y="435807"/>
            <a:ext cx="8643538" cy="44315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3201" y="520360"/>
            <a:ext cx="4719097" cy="4351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608" y="152399"/>
            <a:ext cx="8909373" cy="4470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948" y="535798"/>
            <a:ext cx="8115283" cy="3238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024" y="179499"/>
            <a:ext cx="8675807" cy="4518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200</Words>
  <Application>Microsoft Office PowerPoint</Application>
  <PresentationFormat>On-screen Show (16:9)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Lato</vt:lpstr>
      <vt:lpstr>Play</vt:lpstr>
      <vt:lpstr>Roboto</vt:lpstr>
      <vt:lpstr>Verdana</vt:lpstr>
      <vt:lpstr>Office Theme</vt:lpstr>
      <vt:lpstr>D     a     t      a          S      c      i     e     n     c      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Meet Marcos.</vt:lpstr>
      <vt:lpstr>PowerPoint Presentation</vt:lpstr>
      <vt:lpstr>Then, Marcos  discovered Google  Translate</vt:lpstr>
      <vt:lpstr>PowerPoint Presentation</vt:lpstr>
      <vt:lpstr>How many languages do you need to know to communicate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    a     t      a          S      c      i     e     n     c      e</dc:title>
  <cp:lastModifiedBy>SURUCHI PANDEY</cp:lastModifiedBy>
  <cp:revision>7</cp:revision>
  <dcterms:created xsi:type="dcterms:W3CDTF">2021-11-18T02:03:27Z</dcterms:created>
  <dcterms:modified xsi:type="dcterms:W3CDTF">2021-12-14T10:44:35Z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2021-11-18T00:00:00Z</vt:filetime>
  </property>
</Properties>
</file>