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4988" y="461963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9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80BE-991E-4CDB-8FB6-488A5E564CC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DEA9-0C2B-4473-8C5A-193C4BCA8C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" y="372224"/>
            <a:ext cx="2208944" cy="6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lanti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mud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a.translant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65614" y="1924534"/>
          <a:ext cx="7326086" cy="4363514"/>
        </p:xfrm>
        <a:graphic>
          <a:graphicData uri="http://schemas.openxmlformats.org/drawingml/2006/table">
            <a:tbl>
              <a:tblPr/>
              <a:tblGrid>
                <a:gridCol w="2312821">
                  <a:extLst>
                    <a:ext uri="{9D8B030D-6E8A-4147-A177-3AD203B41FA5}">
                      <a16:colId xmlns:a16="http://schemas.microsoft.com/office/drawing/2014/main" val="986284455"/>
                    </a:ext>
                  </a:extLst>
                </a:gridCol>
                <a:gridCol w="3075147">
                  <a:extLst>
                    <a:ext uri="{9D8B030D-6E8A-4147-A177-3AD203B41FA5}">
                      <a16:colId xmlns:a16="http://schemas.microsoft.com/office/drawing/2014/main" val="1453566862"/>
                    </a:ext>
                  </a:extLst>
                </a:gridCol>
                <a:gridCol w="1938118">
                  <a:extLst>
                    <a:ext uri="{9D8B030D-6E8A-4147-A177-3AD203B41FA5}">
                      <a16:colId xmlns:a16="http://schemas.microsoft.com/office/drawing/2014/main" val="1733764477"/>
                    </a:ext>
                  </a:extLst>
                </a:gridCol>
              </a:tblGrid>
              <a:tr h="29803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Drivers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41845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743044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15015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22897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30433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75981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800" b="1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15551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8514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88486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70532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user199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99990"/>
                  </a:ext>
                </a:extLst>
              </a:tr>
              <a:tr h="382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Truck Driver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user200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40553"/>
                  </a:ext>
                </a:extLst>
              </a:tr>
              <a:tr h="203659">
                <a:tc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97039"/>
                  </a:ext>
                </a:extLst>
              </a:tr>
            </a:tbl>
          </a:graphicData>
        </a:graphic>
      </p:graphicFrame>
      <p:sp>
        <p:nvSpPr>
          <p:cNvPr id="10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</a:t>
            </a:r>
            <a:r>
              <a:rPr lang="tr-TR" b="1" dirty="0">
                <a:hlinkClick r:id="rId2"/>
              </a:rPr>
              <a:t>lantik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680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93482"/>
              </p:ext>
            </p:extLst>
          </p:nvPr>
        </p:nvGraphicFramePr>
        <p:xfrm>
          <a:off x="2737158" y="1847165"/>
          <a:ext cx="6695912" cy="4672044"/>
        </p:xfrm>
        <a:graphic>
          <a:graphicData uri="http://schemas.openxmlformats.org/drawingml/2006/table">
            <a:tbl>
              <a:tblPr/>
              <a:tblGrid>
                <a:gridCol w="1821938">
                  <a:extLst>
                    <a:ext uri="{9D8B030D-6E8A-4147-A177-3AD203B41FA5}">
                      <a16:colId xmlns:a16="http://schemas.microsoft.com/office/drawing/2014/main" val="84946150"/>
                    </a:ext>
                  </a:extLst>
                </a:gridCol>
                <a:gridCol w="3133269">
                  <a:extLst>
                    <a:ext uri="{9D8B030D-6E8A-4147-A177-3AD203B41FA5}">
                      <a16:colId xmlns:a16="http://schemas.microsoft.com/office/drawing/2014/main" val="1751385776"/>
                    </a:ext>
                  </a:extLst>
                </a:gridCol>
                <a:gridCol w="1740705">
                  <a:extLst>
                    <a:ext uri="{9D8B030D-6E8A-4147-A177-3AD203B41FA5}">
                      <a16:colId xmlns:a16="http://schemas.microsoft.com/office/drawing/2014/main" val="356435900"/>
                    </a:ext>
                  </a:extLst>
                </a:gridCol>
              </a:tblGrid>
              <a:tr h="335060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46569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t"/>
                      <a:endParaRPr lang="en-US" sz="1200">
                        <a:effectLst/>
                      </a:endParaRP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User Name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Password</a:t>
                      </a:r>
                    </a:p>
                  </a:txBody>
                  <a:tcPr marL="18627" marR="18627" marT="12418" marB="124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84815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storemanager51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5111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6383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5345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storemanager100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6AA8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67940"/>
                  </a:ext>
                </a:extLst>
              </a:tr>
              <a:tr h="233519">
                <a:tc>
                  <a:txBody>
                    <a:bodyPr/>
                    <a:lstStyle/>
                    <a:p>
                      <a:pPr algn="ctr" rtl="0" fontAlgn="b"/>
                      <a:endParaRPr lang="en-US" sz="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8627" marR="18627" marT="12418" marB="1241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18627" marR="18627" marT="12418" marB="12418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0462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storemanager201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67290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03058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97862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storemanager249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13944"/>
                  </a:ext>
                </a:extLst>
              </a:tr>
              <a:tr h="4299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storemanager250</a:t>
                      </a:r>
                    </a:p>
                  </a:txBody>
                  <a:tcPr marL="18627" marR="18627" marT="12418" marB="12418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18627" marR="18627" marT="12418" marB="1241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7236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</a:t>
            </a:r>
            <a:r>
              <a:rPr lang="tr-TR" b="1" dirty="0">
                <a:hlinkClick r:id="rId2"/>
              </a:rPr>
              <a:t>lantik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4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55419"/>
              </p:ext>
            </p:extLst>
          </p:nvPr>
        </p:nvGraphicFramePr>
        <p:xfrm>
          <a:off x="3080657" y="1872343"/>
          <a:ext cx="6052457" cy="4554990"/>
        </p:xfrm>
        <a:graphic>
          <a:graphicData uri="http://schemas.openxmlformats.org/drawingml/2006/table">
            <a:tbl>
              <a:tblPr/>
              <a:tblGrid>
                <a:gridCol w="1910740">
                  <a:extLst>
                    <a:ext uri="{9D8B030D-6E8A-4147-A177-3AD203B41FA5}">
                      <a16:colId xmlns:a16="http://schemas.microsoft.com/office/drawing/2014/main" val="294986472"/>
                    </a:ext>
                  </a:extLst>
                </a:gridCol>
                <a:gridCol w="2540538">
                  <a:extLst>
                    <a:ext uri="{9D8B030D-6E8A-4147-A177-3AD203B41FA5}">
                      <a16:colId xmlns:a16="http://schemas.microsoft.com/office/drawing/2014/main" val="1978902714"/>
                    </a:ext>
                  </a:extLst>
                </a:gridCol>
                <a:gridCol w="1601179">
                  <a:extLst>
                    <a:ext uri="{9D8B030D-6E8A-4147-A177-3AD203B41FA5}">
                      <a16:colId xmlns:a16="http://schemas.microsoft.com/office/drawing/2014/main" val="1557657601"/>
                    </a:ext>
                  </a:extLst>
                </a:gridCol>
              </a:tblGrid>
              <a:tr h="433856"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2821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salesmanager101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252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181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3826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salesmanager150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84221"/>
                  </a:ext>
                </a:extLst>
              </a:tr>
              <a:tr h="230200">
                <a:tc>
                  <a:txBody>
                    <a:bodyPr/>
                    <a:lstStyle/>
                    <a:p>
                      <a:pPr algn="ctr" rtl="0" fontAlgn="b"/>
                      <a:endParaRPr lang="en-US" sz="9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>
                        <a:effectLst/>
                      </a:endParaRPr>
                    </a:p>
                  </a:txBody>
                  <a:tcPr marL="21055" marR="21055" marT="14037" marB="14037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F9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1">
                        <a:solidFill>
                          <a:srgbClr val="555555"/>
                        </a:solidFill>
                        <a:effectLst/>
                        <a:latin typeface="Roboto"/>
                      </a:endParaRPr>
                    </a:p>
                  </a:txBody>
                  <a:tcPr marL="21055" marR="21055" marT="14037" marB="14037" anchor="ctr">
                    <a:lnL>
                      <a:noFill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6262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salesmanager251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44424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98115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""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60397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salesmanager299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9648"/>
                  </a:ext>
                </a:extLst>
              </a:tr>
              <a:tr h="4323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Manager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salesmanager300</a:t>
                      </a:r>
                    </a:p>
                  </a:txBody>
                  <a:tcPr marL="21055" marR="21055" marT="14037" marB="14037" anchor="b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1" dirty="0">
                          <a:solidFill>
                            <a:srgbClr val="555555"/>
                          </a:solidFill>
                          <a:effectLst/>
                          <a:latin typeface="Roboto"/>
                        </a:rPr>
                        <a:t>UserUser123</a:t>
                      </a:r>
                    </a:p>
                  </a:txBody>
                  <a:tcPr marL="21055" marR="21055" marT="14037" marB="14037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1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51472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698171" y="652010"/>
            <a:ext cx="9144000" cy="708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URL</a:t>
            </a:r>
          </a:p>
          <a:p>
            <a:pPr algn="ctr"/>
            <a:r>
              <a:rPr lang="en-US" dirty="0"/>
              <a:t>Credential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612" y="1360714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https://qa.trans</a:t>
            </a:r>
            <a:r>
              <a:rPr lang="tr-TR" b="1" dirty="0">
                <a:hlinkClick r:id="rId2"/>
              </a:rPr>
              <a:t>lantik</a:t>
            </a:r>
            <a:r>
              <a:rPr lang="en-US" b="1" dirty="0">
                <a:hlinkClick r:id="rId2"/>
              </a:rPr>
              <a:t>.com</a:t>
            </a:r>
            <a:endParaRPr lang="tr-TR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906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153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mustafa erkurt</cp:lastModifiedBy>
  <cp:revision>16</cp:revision>
  <cp:lastPrinted>2021-01-08T18:16:36Z</cp:lastPrinted>
  <dcterms:created xsi:type="dcterms:W3CDTF">2021-01-03T19:53:50Z</dcterms:created>
  <dcterms:modified xsi:type="dcterms:W3CDTF">2021-05-04T20:27:47Z</dcterms:modified>
</cp:coreProperties>
</file>