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4988" y="461963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9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1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5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66206" y="107157"/>
            <a:ext cx="25717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a.transmud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a.transmud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a.transmud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46581"/>
              </p:ext>
            </p:extLst>
          </p:nvPr>
        </p:nvGraphicFramePr>
        <p:xfrm>
          <a:off x="2465614" y="1924534"/>
          <a:ext cx="7326086" cy="4363514"/>
        </p:xfrm>
        <a:graphic>
          <a:graphicData uri="http://schemas.openxmlformats.org/drawingml/2006/table">
            <a:tbl>
              <a:tblPr/>
              <a:tblGrid>
                <a:gridCol w="2312821">
                  <a:extLst>
                    <a:ext uri="{9D8B030D-6E8A-4147-A177-3AD203B41FA5}">
                      <a16:colId xmlns:a16="http://schemas.microsoft.com/office/drawing/2014/main" val="986284455"/>
                    </a:ext>
                  </a:extLst>
                </a:gridCol>
                <a:gridCol w="3075147">
                  <a:extLst>
                    <a:ext uri="{9D8B030D-6E8A-4147-A177-3AD203B41FA5}">
                      <a16:colId xmlns:a16="http://schemas.microsoft.com/office/drawing/2014/main" val="1453566862"/>
                    </a:ext>
                  </a:extLst>
                </a:gridCol>
                <a:gridCol w="1938118">
                  <a:extLst>
                    <a:ext uri="{9D8B030D-6E8A-4147-A177-3AD203B41FA5}">
                      <a16:colId xmlns:a16="http://schemas.microsoft.com/office/drawing/2014/main" val="1733764477"/>
                    </a:ext>
                  </a:extLst>
                </a:gridCol>
              </a:tblGrid>
              <a:tr h="29803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Drivers</a:t>
                      </a: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41845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User Name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Password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743044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15015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22897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30433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75981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ctr"/>
                      <a:endParaRPr lang="en-US" sz="800" b="1" dirty="0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15551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85146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88486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70532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user199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99990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user200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40553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ctr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97039"/>
                  </a:ext>
                </a:extLst>
              </a:tr>
            </a:tbl>
          </a:graphicData>
        </a:graphic>
      </p:graphicFrame>
      <p:sp>
        <p:nvSpPr>
          <p:cNvPr id="10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8612" y="1360714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https://qa.transmuda.com</a:t>
            </a:r>
            <a:endParaRPr lang="tr-T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64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93482"/>
              </p:ext>
            </p:extLst>
          </p:nvPr>
        </p:nvGraphicFramePr>
        <p:xfrm>
          <a:off x="2737158" y="1847165"/>
          <a:ext cx="6695912" cy="4672044"/>
        </p:xfrm>
        <a:graphic>
          <a:graphicData uri="http://schemas.openxmlformats.org/drawingml/2006/table">
            <a:tbl>
              <a:tblPr/>
              <a:tblGrid>
                <a:gridCol w="1821938">
                  <a:extLst>
                    <a:ext uri="{9D8B030D-6E8A-4147-A177-3AD203B41FA5}">
                      <a16:colId xmlns:a16="http://schemas.microsoft.com/office/drawing/2014/main" val="84946150"/>
                    </a:ext>
                  </a:extLst>
                </a:gridCol>
                <a:gridCol w="3133269">
                  <a:extLst>
                    <a:ext uri="{9D8B030D-6E8A-4147-A177-3AD203B41FA5}">
                      <a16:colId xmlns:a16="http://schemas.microsoft.com/office/drawing/2014/main" val="1751385776"/>
                    </a:ext>
                  </a:extLst>
                </a:gridCol>
                <a:gridCol w="1740705">
                  <a:extLst>
                    <a:ext uri="{9D8B030D-6E8A-4147-A177-3AD203B41FA5}">
                      <a16:colId xmlns:a16="http://schemas.microsoft.com/office/drawing/2014/main" val="356435900"/>
                    </a:ext>
                  </a:extLst>
                </a:gridCol>
              </a:tblGrid>
              <a:tr h="335060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46569"/>
                  </a:ext>
                </a:extLst>
              </a:tr>
              <a:tr h="233519">
                <a:tc>
                  <a:txBody>
                    <a:bodyPr/>
                    <a:lstStyle/>
                    <a:p>
                      <a:pPr algn="ctr" rtl="0" fontAlgn="t"/>
                      <a:endParaRPr lang="en-US" sz="1200">
                        <a:effectLst/>
                      </a:endParaRP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User Name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Password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84815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storemanager51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5111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6383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53450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storemanager100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67940"/>
                  </a:ext>
                </a:extLst>
              </a:tr>
              <a:tr h="233519">
                <a:tc>
                  <a:txBody>
                    <a:bodyPr/>
                    <a:lstStyle/>
                    <a:p>
                      <a:pPr algn="ctr" rtl="0" fontAlgn="b"/>
                      <a:endParaRPr lang="en-US" sz="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628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storemanager201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67290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03058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97862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storemanager249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13944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27236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8612" y="1360714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https://qa.transmuda.com</a:t>
            </a:r>
            <a:endParaRPr lang="tr-T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341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55419"/>
              </p:ext>
            </p:extLst>
          </p:nvPr>
        </p:nvGraphicFramePr>
        <p:xfrm>
          <a:off x="3080657" y="1872343"/>
          <a:ext cx="6052457" cy="4554990"/>
        </p:xfrm>
        <a:graphic>
          <a:graphicData uri="http://schemas.openxmlformats.org/drawingml/2006/table">
            <a:tbl>
              <a:tblPr/>
              <a:tblGrid>
                <a:gridCol w="1910740">
                  <a:extLst>
                    <a:ext uri="{9D8B030D-6E8A-4147-A177-3AD203B41FA5}">
                      <a16:colId xmlns:a16="http://schemas.microsoft.com/office/drawing/2014/main" val="294986472"/>
                    </a:ext>
                  </a:extLst>
                </a:gridCol>
                <a:gridCol w="2540538">
                  <a:extLst>
                    <a:ext uri="{9D8B030D-6E8A-4147-A177-3AD203B41FA5}">
                      <a16:colId xmlns:a16="http://schemas.microsoft.com/office/drawing/2014/main" val="1978902714"/>
                    </a:ext>
                  </a:extLst>
                </a:gridCol>
                <a:gridCol w="1601179">
                  <a:extLst>
                    <a:ext uri="{9D8B030D-6E8A-4147-A177-3AD203B41FA5}">
                      <a16:colId xmlns:a16="http://schemas.microsoft.com/office/drawing/2014/main" val="1557657601"/>
                    </a:ext>
                  </a:extLst>
                </a:gridCol>
              </a:tblGrid>
              <a:tr h="433856">
                <a:tc>
                  <a:txBody>
                    <a:bodyPr/>
                    <a:lstStyle/>
                    <a:p>
                      <a:pPr algn="ctr" rtl="0" fontAlgn="ctr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28211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salesmanager101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2522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181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3826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salesmanager150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84221"/>
                  </a:ext>
                </a:extLst>
              </a:tr>
              <a:tr h="230200">
                <a:tc>
                  <a:txBody>
                    <a:bodyPr/>
                    <a:lstStyle/>
                    <a:p>
                      <a:pPr algn="ctr" rtl="0" fontAlgn="b"/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21055" marR="21055" marT="14037" marB="14037" anchor="ctr">
                    <a:lnL>
                      <a:noFill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76262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salesmanager251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44424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98115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60397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salesmanager299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19648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salesmanager300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451472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8612" y="1360714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https://qa.transmuda.com</a:t>
            </a:r>
            <a:endParaRPr lang="tr-T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906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150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mustafa erkurt</cp:lastModifiedBy>
  <cp:revision>12</cp:revision>
  <cp:lastPrinted>2021-01-03T20:26:08Z</cp:lastPrinted>
  <dcterms:created xsi:type="dcterms:W3CDTF">2021-01-03T19:53:50Z</dcterms:created>
  <dcterms:modified xsi:type="dcterms:W3CDTF">2021-05-04T19:35:07Z</dcterms:modified>
</cp:coreProperties>
</file>