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ma" userId="3178040e96d684d0" providerId="LiveId" clId="{800F722B-478D-48A1-A134-7E83058F4639}"/>
    <pc:docChg chg="undo redo custSel addSld modSld sldOrd">
      <pc:chgData name="jun ma" userId="3178040e96d684d0" providerId="LiveId" clId="{800F722B-478D-48A1-A134-7E83058F4639}" dt="2020-11-06T07:45:59.403" v="6089" actId="20577"/>
      <pc:docMkLst>
        <pc:docMk/>
      </pc:docMkLst>
      <pc:sldChg chg="modSp new mod">
        <pc:chgData name="jun ma" userId="3178040e96d684d0" providerId="LiveId" clId="{800F722B-478D-48A1-A134-7E83058F4639}" dt="2020-11-06T07:45:59.403" v="6089" actId="20577"/>
        <pc:sldMkLst>
          <pc:docMk/>
          <pc:sldMk cId="2449416541" sldId="256"/>
        </pc:sldMkLst>
        <pc:spChg chg="mod">
          <ac:chgData name="jun ma" userId="3178040e96d684d0" providerId="LiveId" clId="{800F722B-478D-48A1-A134-7E83058F4639}" dt="2020-11-06T07:45:59.403" v="6089" actId="20577"/>
          <ac:spMkLst>
            <pc:docMk/>
            <pc:sldMk cId="2449416541" sldId="256"/>
            <ac:spMk id="2" creationId="{E0CB7A52-4068-4687-B917-80EB30E4FF99}"/>
          </ac:spMkLst>
        </pc:spChg>
        <pc:spChg chg="mod">
          <ac:chgData name="jun ma" userId="3178040e96d684d0" providerId="LiveId" clId="{800F722B-478D-48A1-A134-7E83058F4639}" dt="2020-11-06T01:45:19.880" v="52" actId="1076"/>
          <ac:spMkLst>
            <pc:docMk/>
            <pc:sldMk cId="2449416541" sldId="256"/>
            <ac:spMk id="3" creationId="{4A3EED4A-B6E5-47FF-817C-8E39000C4333}"/>
          </ac:spMkLst>
        </pc:spChg>
      </pc:sldChg>
      <pc:sldChg chg="modSp new mod">
        <pc:chgData name="jun ma" userId="3178040e96d684d0" providerId="LiveId" clId="{800F722B-478D-48A1-A134-7E83058F4639}" dt="2020-11-06T06:17:05.374" v="3264"/>
        <pc:sldMkLst>
          <pc:docMk/>
          <pc:sldMk cId="524925047" sldId="257"/>
        </pc:sldMkLst>
        <pc:spChg chg="mod">
          <ac:chgData name="jun ma" userId="3178040e96d684d0" providerId="LiveId" clId="{800F722B-478D-48A1-A134-7E83058F4639}" dt="2020-11-06T01:46:19.742" v="66"/>
          <ac:spMkLst>
            <pc:docMk/>
            <pc:sldMk cId="524925047" sldId="257"/>
            <ac:spMk id="2" creationId="{249E08D3-7447-4444-84BC-620A4C3C011B}"/>
          </ac:spMkLst>
        </pc:spChg>
        <pc:spChg chg="mod">
          <ac:chgData name="jun ma" userId="3178040e96d684d0" providerId="LiveId" clId="{800F722B-478D-48A1-A134-7E83058F4639}" dt="2020-11-06T06:17:05.374" v="3264"/>
          <ac:spMkLst>
            <pc:docMk/>
            <pc:sldMk cId="524925047" sldId="257"/>
            <ac:spMk id="3" creationId="{E0DC6342-C0D2-4394-A3CB-0E6F4379A586}"/>
          </ac:spMkLst>
        </pc:spChg>
      </pc:sldChg>
      <pc:sldChg chg="modSp new mod">
        <pc:chgData name="jun ma" userId="3178040e96d684d0" providerId="LiveId" clId="{800F722B-478D-48A1-A134-7E83058F4639}" dt="2020-11-06T06:07:25.951" v="2496"/>
        <pc:sldMkLst>
          <pc:docMk/>
          <pc:sldMk cId="832870689" sldId="258"/>
        </pc:sldMkLst>
        <pc:spChg chg="mod">
          <ac:chgData name="jun ma" userId="3178040e96d684d0" providerId="LiveId" clId="{800F722B-478D-48A1-A134-7E83058F4639}" dt="2020-11-06T01:46:27.730" v="73"/>
          <ac:spMkLst>
            <pc:docMk/>
            <pc:sldMk cId="832870689" sldId="258"/>
            <ac:spMk id="2" creationId="{3AF890B5-ED26-40AE-8906-C3E338A51303}"/>
          </ac:spMkLst>
        </pc:spChg>
        <pc:spChg chg="mod">
          <ac:chgData name="jun ma" userId="3178040e96d684d0" providerId="LiveId" clId="{800F722B-478D-48A1-A134-7E83058F4639}" dt="2020-11-06T06:07:25.951" v="2496"/>
          <ac:spMkLst>
            <pc:docMk/>
            <pc:sldMk cId="832870689" sldId="258"/>
            <ac:spMk id="3" creationId="{F0EF9259-9072-46B8-BC89-C9D971E94DB3}"/>
          </ac:spMkLst>
        </pc:spChg>
      </pc:sldChg>
      <pc:sldChg chg="modSp new mod ord">
        <pc:chgData name="jun ma" userId="3178040e96d684d0" providerId="LiveId" clId="{800F722B-478D-48A1-A134-7E83058F4639}" dt="2020-11-06T06:38:26.765" v="4010"/>
        <pc:sldMkLst>
          <pc:docMk/>
          <pc:sldMk cId="2910452814" sldId="259"/>
        </pc:sldMkLst>
        <pc:spChg chg="mod">
          <ac:chgData name="jun ma" userId="3178040e96d684d0" providerId="LiveId" clId="{800F722B-478D-48A1-A134-7E83058F4639}" dt="2020-11-06T01:46:36.749" v="88"/>
          <ac:spMkLst>
            <pc:docMk/>
            <pc:sldMk cId="2910452814" sldId="259"/>
            <ac:spMk id="2" creationId="{5F0201AD-0CDD-446C-955E-2D4ED417EF63}"/>
          </ac:spMkLst>
        </pc:spChg>
        <pc:spChg chg="mod">
          <ac:chgData name="jun ma" userId="3178040e96d684d0" providerId="LiveId" clId="{800F722B-478D-48A1-A134-7E83058F4639}" dt="2020-11-06T06:18:52.301" v="3407" actId="27636"/>
          <ac:spMkLst>
            <pc:docMk/>
            <pc:sldMk cId="2910452814" sldId="259"/>
            <ac:spMk id="3" creationId="{C3557091-4B03-4E09-B02F-29B1C364C34A}"/>
          </ac:spMkLst>
        </pc:spChg>
      </pc:sldChg>
      <pc:sldChg chg="addSp delSp modSp new mod">
        <pc:chgData name="jun ma" userId="3178040e96d684d0" providerId="LiveId" clId="{800F722B-478D-48A1-A134-7E83058F4639}" dt="2020-11-06T06:38:35.130" v="4014" actId="21"/>
        <pc:sldMkLst>
          <pc:docMk/>
          <pc:sldMk cId="3438762433" sldId="260"/>
        </pc:sldMkLst>
        <pc:spChg chg="mod">
          <ac:chgData name="jun ma" userId="3178040e96d684d0" providerId="LiveId" clId="{800F722B-478D-48A1-A134-7E83058F4639}" dt="2020-11-06T06:20:33.788" v="3579" actId="14100"/>
          <ac:spMkLst>
            <pc:docMk/>
            <pc:sldMk cId="3438762433" sldId="260"/>
            <ac:spMk id="2" creationId="{332FC7AA-47F6-4A3F-8F92-6C5F52BBEFB6}"/>
          </ac:spMkLst>
        </pc:spChg>
        <pc:spChg chg="del mod">
          <ac:chgData name="jun ma" userId="3178040e96d684d0" providerId="LiveId" clId="{800F722B-478D-48A1-A134-7E83058F4639}" dt="2020-11-06T02:54:11.849" v="613" actId="22"/>
          <ac:spMkLst>
            <pc:docMk/>
            <pc:sldMk cId="3438762433" sldId="260"/>
            <ac:spMk id="3" creationId="{41A57A78-9228-42AC-AAD3-4789F1520906}"/>
          </ac:spMkLst>
        </pc:spChg>
        <pc:spChg chg="add del mod">
          <ac:chgData name="jun ma" userId="3178040e96d684d0" providerId="LiveId" clId="{800F722B-478D-48A1-A134-7E83058F4639}" dt="2020-11-06T06:09:24.809" v="2508" actId="478"/>
          <ac:spMkLst>
            <pc:docMk/>
            <pc:sldMk cId="3438762433" sldId="260"/>
            <ac:spMk id="4" creationId="{868E2D42-DEB6-464A-9BAB-C31F1FA72E10}"/>
          </ac:spMkLst>
        </pc:spChg>
        <pc:spChg chg="add mod">
          <ac:chgData name="jun ma" userId="3178040e96d684d0" providerId="LiveId" clId="{800F722B-478D-48A1-A134-7E83058F4639}" dt="2020-11-06T06:20:39.106" v="3580" actId="1076"/>
          <ac:spMkLst>
            <pc:docMk/>
            <pc:sldMk cId="3438762433" sldId="260"/>
            <ac:spMk id="7" creationId="{0892ABEF-B9E9-4BB2-A375-07E5B573224E}"/>
          </ac:spMkLst>
        </pc:spChg>
        <pc:spChg chg="add mod">
          <ac:chgData name="jun ma" userId="3178040e96d684d0" providerId="LiveId" clId="{800F722B-478D-48A1-A134-7E83058F4639}" dt="2020-11-06T06:38:35.130" v="4014" actId="21"/>
          <ac:spMkLst>
            <pc:docMk/>
            <pc:sldMk cId="3438762433" sldId="260"/>
            <ac:spMk id="11" creationId="{07EAF28A-2C8D-4067-A69E-921100598E14}"/>
          </ac:spMkLst>
        </pc:spChg>
        <pc:spChg chg="add mod">
          <ac:chgData name="jun ma" userId="3178040e96d684d0" providerId="LiveId" clId="{800F722B-478D-48A1-A134-7E83058F4639}" dt="2020-11-06T06:38:34.039" v="4013" actId="571"/>
          <ac:spMkLst>
            <pc:docMk/>
            <pc:sldMk cId="3438762433" sldId="260"/>
            <ac:spMk id="12" creationId="{4A19872D-BF3C-4B09-AC65-505C39C2F15B}"/>
          </ac:spMkLst>
        </pc:spChg>
        <pc:picChg chg="add del mod ord">
          <ac:chgData name="jun ma" userId="3178040e96d684d0" providerId="LiveId" clId="{800F722B-478D-48A1-A134-7E83058F4639}" dt="2020-11-06T06:08:21.490" v="2497" actId="478"/>
          <ac:picMkLst>
            <pc:docMk/>
            <pc:sldMk cId="3438762433" sldId="260"/>
            <ac:picMk id="5" creationId="{93023AEA-2870-4B96-90A6-5C2EA8A14B69}"/>
          </ac:picMkLst>
        </pc:picChg>
        <pc:picChg chg="add mod">
          <ac:chgData name="jun ma" userId="3178040e96d684d0" providerId="LiveId" clId="{800F722B-478D-48A1-A134-7E83058F4639}" dt="2020-11-06T06:09:01.172" v="2506" actId="1076"/>
          <ac:picMkLst>
            <pc:docMk/>
            <pc:sldMk cId="3438762433" sldId="260"/>
            <ac:picMk id="8" creationId="{EE2993A9-D688-40DE-9940-8CFEEEC7C92E}"/>
          </ac:picMkLst>
        </pc:picChg>
        <pc:cxnChg chg="add mod">
          <ac:chgData name="jun ma" userId="3178040e96d684d0" providerId="LiveId" clId="{800F722B-478D-48A1-A134-7E83058F4639}" dt="2020-11-06T06:20:52.881" v="3584" actId="1076"/>
          <ac:cxnSpMkLst>
            <pc:docMk/>
            <pc:sldMk cId="3438762433" sldId="260"/>
            <ac:cxnSpMk id="9" creationId="{1DE1A6CC-8688-440F-A8D9-C2D464952540}"/>
          </ac:cxnSpMkLst>
        </pc:cxnChg>
        <pc:cxnChg chg="add mod">
          <ac:chgData name="jun ma" userId="3178040e96d684d0" providerId="LiveId" clId="{800F722B-478D-48A1-A134-7E83058F4639}" dt="2020-11-06T06:20:44.723" v="3581" actId="1076"/>
          <ac:cxnSpMkLst>
            <pc:docMk/>
            <pc:sldMk cId="3438762433" sldId="260"/>
            <ac:cxnSpMk id="14" creationId="{3ABD16EB-6AFB-403C-BBF7-093570ED6BE8}"/>
          </ac:cxnSpMkLst>
        </pc:cxnChg>
      </pc:sldChg>
      <pc:sldChg chg="modSp new mod">
        <pc:chgData name="jun ma" userId="3178040e96d684d0" providerId="LiveId" clId="{800F722B-478D-48A1-A134-7E83058F4639}" dt="2020-11-06T06:22:22.464" v="3596"/>
        <pc:sldMkLst>
          <pc:docMk/>
          <pc:sldMk cId="656050386" sldId="261"/>
        </pc:sldMkLst>
        <pc:spChg chg="mod">
          <ac:chgData name="jun ma" userId="3178040e96d684d0" providerId="LiveId" clId="{800F722B-478D-48A1-A134-7E83058F4639}" dt="2020-11-06T01:47:23.716" v="146"/>
          <ac:spMkLst>
            <pc:docMk/>
            <pc:sldMk cId="656050386" sldId="261"/>
            <ac:spMk id="2" creationId="{FDB0098C-32E7-4D49-8655-D9C95F9B99F8}"/>
          </ac:spMkLst>
        </pc:spChg>
        <pc:spChg chg="mod">
          <ac:chgData name="jun ma" userId="3178040e96d684d0" providerId="LiveId" clId="{800F722B-478D-48A1-A134-7E83058F4639}" dt="2020-11-06T06:22:22.464" v="3596"/>
          <ac:spMkLst>
            <pc:docMk/>
            <pc:sldMk cId="656050386" sldId="261"/>
            <ac:spMk id="3" creationId="{DA5E3B8D-154B-4472-B50E-BCB76BE58822}"/>
          </ac:spMkLst>
        </pc:spChg>
      </pc:sldChg>
      <pc:sldChg chg="modSp new mod">
        <pc:chgData name="jun ma" userId="3178040e96d684d0" providerId="LiveId" clId="{800F722B-478D-48A1-A134-7E83058F4639}" dt="2020-11-06T06:25:22.055" v="3973"/>
        <pc:sldMkLst>
          <pc:docMk/>
          <pc:sldMk cId="3863674900" sldId="262"/>
        </pc:sldMkLst>
        <pc:spChg chg="mod">
          <ac:chgData name="jun ma" userId="3178040e96d684d0" providerId="LiveId" clId="{800F722B-478D-48A1-A134-7E83058F4639}" dt="2020-11-06T01:47:27.614" v="153"/>
          <ac:spMkLst>
            <pc:docMk/>
            <pc:sldMk cId="3863674900" sldId="262"/>
            <ac:spMk id="2" creationId="{BF25CE6C-B48D-4191-8629-361F7BBFD37E}"/>
          </ac:spMkLst>
        </pc:spChg>
        <pc:spChg chg="mod">
          <ac:chgData name="jun ma" userId="3178040e96d684d0" providerId="LiveId" clId="{800F722B-478D-48A1-A134-7E83058F4639}" dt="2020-11-06T06:25:22.055" v="3973"/>
          <ac:spMkLst>
            <pc:docMk/>
            <pc:sldMk cId="3863674900" sldId="262"/>
            <ac:spMk id="3" creationId="{701A3D36-1619-4AC1-BD46-7283A530A51D}"/>
          </ac:spMkLst>
        </pc:spChg>
      </pc:sldChg>
      <pc:sldChg chg="addSp delSp modSp new mod">
        <pc:chgData name="jun ma" userId="3178040e96d684d0" providerId="LiveId" clId="{800F722B-478D-48A1-A134-7E83058F4639}" dt="2020-11-06T03:37:37.487" v="1495" actId="1076"/>
        <pc:sldMkLst>
          <pc:docMk/>
          <pc:sldMk cId="1800232645" sldId="263"/>
        </pc:sldMkLst>
        <pc:spChg chg="mod">
          <ac:chgData name="jun ma" userId="3178040e96d684d0" providerId="LiveId" clId="{800F722B-478D-48A1-A134-7E83058F4639}" dt="2020-11-06T01:47:38.752" v="178"/>
          <ac:spMkLst>
            <pc:docMk/>
            <pc:sldMk cId="1800232645" sldId="263"/>
            <ac:spMk id="2" creationId="{2148CA72-275F-46CE-8563-792EC3FFEF26}"/>
          </ac:spMkLst>
        </pc:spChg>
        <pc:spChg chg="mod">
          <ac:chgData name="jun ma" userId="3178040e96d684d0" providerId="LiveId" clId="{800F722B-478D-48A1-A134-7E83058F4639}" dt="2020-11-06T03:36:32.229" v="1487"/>
          <ac:spMkLst>
            <pc:docMk/>
            <pc:sldMk cId="1800232645" sldId="263"/>
            <ac:spMk id="3" creationId="{B14261AF-7869-4D29-AADA-5E7B85B94224}"/>
          </ac:spMkLst>
        </pc:spChg>
        <pc:spChg chg="add mod">
          <ac:chgData name="jun ma" userId="3178040e96d684d0" providerId="LiveId" clId="{800F722B-478D-48A1-A134-7E83058F4639}" dt="2020-11-06T03:29:24.071" v="1275" actId="14100"/>
          <ac:spMkLst>
            <pc:docMk/>
            <pc:sldMk cId="1800232645" sldId="263"/>
            <ac:spMk id="4" creationId="{6106E006-7003-4D1D-A40E-5D6D880849B7}"/>
          </ac:spMkLst>
        </pc:spChg>
        <pc:spChg chg="add mod">
          <ac:chgData name="jun ma" userId="3178040e96d684d0" providerId="LiveId" clId="{800F722B-478D-48A1-A134-7E83058F4639}" dt="2020-11-06T03:29:37.653" v="1277" actId="1076"/>
          <ac:spMkLst>
            <pc:docMk/>
            <pc:sldMk cId="1800232645" sldId="263"/>
            <ac:spMk id="5" creationId="{842CF585-C129-4DB3-AEAF-F6EEF03AE35F}"/>
          </ac:spMkLst>
        </pc:spChg>
        <pc:spChg chg="add mod">
          <ac:chgData name="jun ma" userId="3178040e96d684d0" providerId="LiveId" clId="{800F722B-478D-48A1-A134-7E83058F4639}" dt="2020-11-06T03:29:37.653" v="1277" actId="1076"/>
          <ac:spMkLst>
            <pc:docMk/>
            <pc:sldMk cId="1800232645" sldId="263"/>
            <ac:spMk id="10" creationId="{4D00C6D0-049A-4988-A66F-3F3C2A384AFA}"/>
          </ac:spMkLst>
        </pc:spChg>
        <pc:spChg chg="add mod">
          <ac:chgData name="jun ma" userId="3178040e96d684d0" providerId="LiveId" clId="{800F722B-478D-48A1-A134-7E83058F4639}" dt="2020-11-06T03:29:37.653" v="1277" actId="1076"/>
          <ac:spMkLst>
            <pc:docMk/>
            <pc:sldMk cId="1800232645" sldId="263"/>
            <ac:spMk id="18" creationId="{869AA07B-3176-4603-A7F0-7C35655D06B7}"/>
          </ac:spMkLst>
        </pc:spChg>
        <pc:spChg chg="add mod">
          <ac:chgData name="jun ma" userId="3178040e96d684d0" providerId="LiveId" clId="{800F722B-478D-48A1-A134-7E83058F4639}" dt="2020-11-06T03:29:37.653" v="1277" actId="1076"/>
          <ac:spMkLst>
            <pc:docMk/>
            <pc:sldMk cId="1800232645" sldId="263"/>
            <ac:spMk id="22" creationId="{5BF4EB0D-B8AF-4B77-BF9E-E17ACCDF921F}"/>
          </ac:spMkLst>
        </pc:spChg>
        <pc:spChg chg="add mod">
          <ac:chgData name="jun ma" userId="3178040e96d684d0" providerId="LiveId" clId="{800F722B-478D-48A1-A134-7E83058F4639}" dt="2020-11-06T03:34:27.492" v="1475" actId="20577"/>
          <ac:spMkLst>
            <pc:docMk/>
            <pc:sldMk cId="1800232645" sldId="263"/>
            <ac:spMk id="24" creationId="{F5CAF1E3-C7E2-4E25-AE0D-C31E3F127108}"/>
          </ac:spMkLst>
        </pc:spChg>
        <pc:spChg chg="add mod">
          <ac:chgData name="jun ma" userId="3178040e96d684d0" providerId="LiveId" clId="{800F722B-478D-48A1-A134-7E83058F4639}" dt="2020-11-06T03:37:37.487" v="1495" actId="1076"/>
          <ac:spMkLst>
            <pc:docMk/>
            <pc:sldMk cId="1800232645" sldId="263"/>
            <ac:spMk id="30" creationId="{2B7F9209-DCD7-4882-8C9F-92BC7455BFB6}"/>
          </ac:spMkLst>
        </pc:spChg>
        <pc:cxnChg chg="add del">
          <ac:chgData name="jun ma" userId="3178040e96d684d0" providerId="LiveId" clId="{800F722B-478D-48A1-A134-7E83058F4639}" dt="2020-11-06T03:18:08.811" v="997" actId="478"/>
          <ac:cxnSpMkLst>
            <pc:docMk/>
            <pc:sldMk cId="1800232645" sldId="263"/>
            <ac:cxnSpMk id="7" creationId="{7A1BF0E9-15A1-4250-A01E-F02A7D1176F7}"/>
          </ac:cxnSpMkLst>
        </pc:cxnChg>
        <pc:cxnChg chg="add mod">
          <ac:chgData name="jun ma" userId="3178040e96d684d0" providerId="LiveId" clId="{800F722B-478D-48A1-A134-7E83058F4639}" dt="2020-11-06T03:29:37.653" v="1277" actId="1076"/>
          <ac:cxnSpMkLst>
            <pc:docMk/>
            <pc:sldMk cId="1800232645" sldId="263"/>
            <ac:cxnSpMk id="9" creationId="{5AD22281-BFCC-4982-A14B-70BB6527D7F6}"/>
          </ac:cxnSpMkLst>
        </pc:cxnChg>
        <pc:cxnChg chg="add del mod">
          <ac:chgData name="jun ma" userId="3178040e96d684d0" providerId="LiveId" clId="{800F722B-478D-48A1-A134-7E83058F4639}" dt="2020-11-06T03:21:45.939" v="1088" actId="478"/>
          <ac:cxnSpMkLst>
            <pc:docMk/>
            <pc:sldMk cId="1800232645" sldId="263"/>
            <ac:cxnSpMk id="12" creationId="{C26CF347-4657-4357-A329-4713517588CA}"/>
          </ac:cxnSpMkLst>
        </pc:cxnChg>
        <pc:cxnChg chg="add mod">
          <ac:chgData name="jun ma" userId="3178040e96d684d0" providerId="LiveId" clId="{800F722B-478D-48A1-A134-7E83058F4639}" dt="2020-11-06T03:29:37.653" v="1277" actId="1076"/>
          <ac:cxnSpMkLst>
            <pc:docMk/>
            <pc:sldMk cId="1800232645" sldId="263"/>
            <ac:cxnSpMk id="20" creationId="{4369FF9C-32F6-4B4C-B6ED-5659F884442B}"/>
          </ac:cxnSpMkLst>
        </pc:cxnChg>
        <pc:cxnChg chg="add mod">
          <ac:chgData name="jun ma" userId="3178040e96d684d0" providerId="LiveId" clId="{800F722B-478D-48A1-A134-7E83058F4639}" dt="2020-11-06T03:30:29.782" v="1285" actId="1076"/>
          <ac:cxnSpMkLst>
            <pc:docMk/>
            <pc:sldMk cId="1800232645" sldId="263"/>
            <ac:cxnSpMk id="25" creationId="{2D706AD2-262F-483C-9202-2E65F4D18181}"/>
          </ac:cxnSpMkLst>
        </pc:cxnChg>
      </pc:sldChg>
      <pc:sldChg chg="addSp delSp modSp new mod">
        <pc:chgData name="jun ma" userId="3178040e96d684d0" providerId="LiveId" clId="{800F722B-478D-48A1-A134-7E83058F4639}" dt="2020-11-06T07:09:38.624" v="4978" actId="14100"/>
        <pc:sldMkLst>
          <pc:docMk/>
          <pc:sldMk cId="1719194680" sldId="264"/>
        </pc:sldMkLst>
        <pc:spChg chg="mod">
          <ac:chgData name="jun ma" userId="3178040e96d684d0" providerId="LiveId" clId="{800F722B-478D-48A1-A134-7E83058F4639}" dt="2020-11-06T06:46:05.984" v="4200" actId="1076"/>
          <ac:spMkLst>
            <pc:docMk/>
            <pc:sldMk cId="1719194680" sldId="264"/>
            <ac:spMk id="2" creationId="{71DDC2D9-9310-41B3-ABA5-56220ABFC499}"/>
          </ac:spMkLst>
        </pc:spChg>
        <pc:spChg chg="del">
          <ac:chgData name="jun ma" userId="3178040e96d684d0" providerId="LiveId" clId="{800F722B-478D-48A1-A134-7E83058F4639}" dt="2020-11-06T02:55:08.101" v="617" actId="22"/>
          <ac:spMkLst>
            <pc:docMk/>
            <pc:sldMk cId="1719194680" sldId="264"/>
            <ac:spMk id="3" creationId="{13172B2E-923C-41AC-B0C4-261B68F94068}"/>
          </ac:spMkLst>
        </pc:spChg>
        <pc:spChg chg="add mod">
          <ac:chgData name="jun ma" userId="3178040e96d684d0" providerId="LiveId" clId="{800F722B-478D-48A1-A134-7E83058F4639}" dt="2020-11-06T06:52:13.217" v="4339" actId="1076"/>
          <ac:spMkLst>
            <pc:docMk/>
            <pc:sldMk cId="1719194680" sldId="264"/>
            <ac:spMk id="3" creationId="{A24E4B72-500E-4F5D-A097-ACB2D2CD0EF6}"/>
          </ac:spMkLst>
        </pc:spChg>
        <pc:spChg chg="add del mod">
          <ac:chgData name="jun ma" userId="3178040e96d684d0" providerId="LiveId" clId="{800F722B-478D-48A1-A134-7E83058F4639}" dt="2020-11-06T06:35:21.024" v="3989" actId="478"/>
          <ac:spMkLst>
            <pc:docMk/>
            <pc:sldMk cId="1719194680" sldId="264"/>
            <ac:spMk id="7" creationId="{8AA3979C-ABFE-458D-99A9-F69129CEDC72}"/>
          </ac:spMkLst>
        </pc:spChg>
        <pc:spChg chg="add mod">
          <ac:chgData name="jun ma" userId="3178040e96d684d0" providerId="LiveId" clId="{800F722B-478D-48A1-A134-7E83058F4639}" dt="2020-11-06T06:46:35.442" v="4203" actId="1076"/>
          <ac:spMkLst>
            <pc:docMk/>
            <pc:sldMk cId="1719194680" sldId="264"/>
            <ac:spMk id="15" creationId="{4DD30A9E-B608-44B5-BC70-BB03BF4FC238}"/>
          </ac:spMkLst>
        </pc:spChg>
        <pc:spChg chg="add mod">
          <ac:chgData name="jun ma" userId="3178040e96d684d0" providerId="LiveId" clId="{800F722B-478D-48A1-A134-7E83058F4639}" dt="2020-11-06T06:46:53.905" v="4206" actId="1076"/>
          <ac:spMkLst>
            <pc:docMk/>
            <pc:sldMk cId="1719194680" sldId="264"/>
            <ac:spMk id="17" creationId="{CA0776E9-A1EB-46FE-A858-D1FD10B00D57}"/>
          </ac:spMkLst>
        </pc:spChg>
        <pc:spChg chg="add del mod">
          <ac:chgData name="jun ma" userId="3178040e96d684d0" providerId="LiveId" clId="{800F722B-478D-48A1-A134-7E83058F4639}" dt="2020-11-06T06:41:59.974" v="4134" actId="478"/>
          <ac:spMkLst>
            <pc:docMk/>
            <pc:sldMk cId="1719194680" sldId="264"/>
            <ac:spMk id="19" creationId="{7232DC70-DEE4-43A0-ABA7-F10A4FADBC24}"/>
          </ac:spMkLst>
        </pc:spChg>
        <pc:spChg chg="add mod">
          <ac:chgData name="jun ma" userId="3178040e96d684d0" providerId="LiveId" clId="{800F722B-478D-48A1-A134-7E83058F4639}" dt="2020-11-06T06:52:34.695" v="4358"/>
          <ac:spMkLst>
            <pc:docMk/>
            <pc:sldMk cId="1719194680" sldId="264"/>
            <ac:spMk id="25" creationId="{AB2BD7E1-B31B-4B00-89C1-783B926095BC}"/>
          </ac:spMkLst>
        </pc:spChg>
        <pc:picChg chg="add del mod ord">
          <ac:chgData name="jun ma" userId="3178040e96d684d0" providerId="LiveId" clId="{800F722B-478D-48A1-A134-7E83058F4639}" dt="2020-11-06T06:35:07.844" v="3986" actId="478"/>
          <ac:picMkLst>
            <pc:docMk/>
            <pc:sldMk cId="1719194680" sldId="264"/>
            <ac:picMk id="5" creationId="{B4CA84B1-6186-4DC0-ABB8-31C45D24848E}"/>
          </ac:picMkLst>
        </pc:picChg>
        <pc:picChg chg="add del mod">
          <ac:chgData name="jun ma" userId="3178040e96d684d0" providerId="LiveId" clId="{800F722B-478D-48A1-A134-7E83058F4639}" dt="2020-11-06T02:55:33.300" v="622" actId="478"/>
          <ac:picMkLst>
            <pc:docMk/>
            <pc:sldMk cId="1719194680" sldId="264"/>
            <ac:picMk id="7" creationId="{7C58DAC2-52AC-4C43-9BBE-933244AA2D96}"/>
          </ac:picMkLst>
        </pc:picChg>
        <pc:picChg chg="add del mod">
          <ac:chgData name="jun ma" userId="3178040e96d684d0" providerId="LiveId" clId="{800F722B-478D-48A1-A134-7E83058F4639}" dt="2020-11-06T06:45:08.005" v="4191" actId="478"/>
          <ac:picMkLst>
            <pc:docMk/>
            <pc:sldMk cId="1719194680" sldId="264"/>
            <ac:picMk id="9" creationId="{3FB85EB3-9023-4611-AF86-F56FDA1F2B60}"/>
          </ac:picMkLst>
        </pc:picChg>
        <pc:picChg chg="add mod">
          <ac:chgData name="jun ma" userId="3178040e96d684d0" providerId="LiveId" clId="{800F722B-478D-48A1-A134-7E83058F4639}" dt="2020-11-06T06:45:47.388" v="4198" actId="1076"/>
          <ac:picMkLst>
            <pc:docMk/>
            <pc:sldMk cId="1719194680" sldId="264"/>
            <ac:picMk id="10" creationId="{5EEC8370-2FCB-4C6F-BE46-C4439002D5F4}"/>
          </ac:picMkLst>
        </pc:picChg>
        <pc:picChg chg="add del mod">
          <ac:chgData name="jun ma" userId="3178040e96d684d0" providerId="LiveId" clId="{800F722B-478D-48A1-A134-7E83058F4639}" dt="2020-11-06T06:49:32.965" v="4247" actId="478"/>
          <ac:picMkLst>
            <pc:docMk/>
            <pc:sldMk cId="1719194680" sldId="264"/>
            <ac:picMk id="21" creationId="{76B09157-656F-436A-A0DC-C9CE86147998}"/>
          </ac:picMkLst>
        </pc:picChg>
        <pc:picChg chg="add del mod">
          <ac:chgData name="jun ma" userId="3178040e96d684d0" providerId="LiveId" clId="{800F722B-478D-48A1-A134-7E83058F4639}" dt="2020-11-06T07:09:31.363" v="4975" actId="478"/>
          <ac:picMkLst>
            <pc:docMk/>
            <pc:sldMk cId="1719194680" sldId="264"/>
            <ac:picMk id="27" creationId="{AB4CAFBB-4627-4CBA-8F48-E2FA13C0613F}"/>
          </ac:picMkLst>
        </pc:picChg>
        <pc:picChg chg="add mod">
          <ac:chgData name="jun ma" userId="3178040e96d684d0" providerId="LiveId" clId="{800F722B-478D-48A1-A134-7E83058F4639}" dt="2020-11-06T07:09:38.624" v="4978" actId="14100"/>
          <ac:picMkLst>
            <pc:docMk/>
            <pc:sldMk cId="1719194680" sldId="264"/>
            <ac:picMk id="29" creationId="{E90088C2-ABE9-4757-B7A7-A5FFF1E30266}"/>
          </ac:picMkLst>
        </pc:picChg>
        <pc:cxnChg chg="add mod">
          <ac:chgData name="jun ma" userId="3178040e96d684d0" providerId="LiveId" clId="{800F722B-478D-48A1-A134-7E83058F4639}" dt="2020-11-06T06:46:22.042" v="4202" actId="1076"/>
          <ac:cxnSpMkLst>
            <pc:docMk/>
            <pc:sldMk cId="1719194680" sldId="264"/>
            <ac:cxnSpMk id="12" creationId="{B70A0D29-F211-4DA2-AC0B-DAB8BFE2C3FC}"/>
          </ac:cxnSpMkLst>
        </pc:cxnChg>
        <pc:cxnChg chg="add mod">
          <ac:chgData name="jun ma" userId="3178040e96d684d0" providerId="LiveId" clId="{800F722B-478D-48A1-A134-7E83058F4639}" dt="2020-11-06T06:46:47.745" v="4205" actId="14100"/>
          <ac:cxnSpMkLst>
            <pc:docMk/>
            <pc:sldMk cId="1719194680" sldId="264"/>
            <ac:cxnSpMk id="14" creationId="{29554329-13E8-4F45-BF9B-FFDA4EFE4FA4}"/>
          </ac:cxnSpMkLst>
        </pc:cxnChg>
      </pc:sldChg>
      <pc:sldChg chg="modSp new mod">
        <pc:chgData name="jun ma" userId="3178040e96d684d0" providerId="LiveId" clId="{800F722B-478D-48A1-A134-7E83058F4639}" dt="2020-11-06T07:07:22.355" v="4974" actId="27636"/>
        <pc:sldMkLst>
          <pc:docMk/>
          <pc:sldMk cId="3142114223" sldId="265"/>
        </pc:sldMkLst>
        <pc:spChg chg="mod">
          <ac:chgData name="jun ma" userId="3178040e96d684d0" providerId="LiveId" clId="{800F722B-478D-48A1-A134-7E83058F4639}" dt="2020-11-06T06:43:19.322" v="4190"/>
          <ac:spMkLst>
            <pc:docMk/>
            <pc:sldMk cId="3142114223" sldId="265"/>
            <ac:spMk id="2" creationId="{53302DC6-89BA-458F-A17A-30FF3584D029}"/>
          </ac:spMkLst>
        </pc:spChg>
        <pc:spChg chg="mod">
          <ac:chgData name="jun ma" userId="3178040e96d684d0" providerId="LiveId" clId="{800F722B-478D-48A1-A134-7E83058F4639}" dt="2020-11-06T07:07:22.355" v="4974" actId="27636"/>
          <ac:spMkLst>
            <pc:docMk/>
            <pc:sldMk cId="3142114223" sldId="265"/>
            <ac:spMk id="3" creationId="{56A49FEE-214C-4F7B-96EB-47C6B3D9341A}"/>
          </ac:spMkLst>
        </pc:spChg>
      </pc:sldChg>
      <pc:sldChg chg="addSp delSp modSp new mod">
        <pc:chgData name="jun ma" userId="3178040e96d684d0" providerId="LiveId" clId="{800F722B-478D-48A1-A134-7E83058F4639}" dt="2020-11-06T07:18:11.769" v="5086" actId="1076"/>
        <pc:sldMkLst>
          <pc:docMk/>
          <pc:sldMk cId="3111471742" sldId="266"/>
        </pc:sldMkLst>
        <pc:spChg chg="mod">
          <ac:chgData name="jun ma" userId="3178040e96d684d0" providerId="LiveId" clId="{800F722B-478D-48A1-A134-7E83058F4639}" dt="2020-11-06T07:18:08.102" v="5085" actId="1076"/>
          <ac:spMkLst>
            <pc:docMk/>
            <pc:sldMk cId="3111471742" sldId="266"/>
            <ac:spMk id="2" creationId="{0F24CF09-D34E-47AF-A56C-EC5192B69822}"/>
          </ac:spMkLst>
        </pc:spChg>
        <pc:spChg chg="mod">
          <ac:chgData name="jun ma" userId="3178040e96d684d0" providerId="LiveId" clId="{800F722B-478D-48A1-A134-7E83058F4639}" dt="2020-11-06T07:18:11.769" v="5086" actId="1076"/>
          <ac:spMkLst>
            <pc:docMk/>
            <pc:sldMk cId="3111471742" sldId="266"/>
            <ac:spMk id="3" creationId="{B39825E2-C92A-4957-B776-CCA5F6CFAB97}"/>
          </ac:spMkLst>
        </pc:spChg>
        <pc:picChg chg="add del mod">
          <ac:chgData name="jun ma" userId="3178040e96d684d0" providerId="LiveId" clId="{800F722B-478D-48A1-A134-7E83058F4639}" dt="2020-11-06T03:10:41.116" v="788" actId="478"/>
          <ac:picMkLst>
            <pc:docMk/>
            <pc:sldMk cId="3111471742" sldId="266"/>
            <ac:picMk id="5" creationId="{457B953C-A4BC-4EF4-9D49-3C6050D8896A}"/>
          </ac:picMkLst>
        </pc:picChg>
        <pc:picChg chg="add del mod">
          <ac:chgData name="jun ma" userId="3178040e96d684d0" providerId="LiveId" clId="{800F722B-478D-48A1-A134-7E83058F4639}" dt="2020-11-06T07:17:43.754" v="5084" actId="21"/>
          <ac:picMkLst>
            <pc:docMk/>
            <pc:sldMk cId="3111471742" sldId="266"/>
            <ac:picMk id="7" creationId="{4F45FC71-7B55-4FBD-987B-3A87F0FF11CF}"/>
          </ac:picMkLst>
        </pc:picChg>
      </pc:sldChg>
      <pc:sldChg chg="modSp new mod">
        <pc:chgData name="jun ma" userId="3178040e96d684d0" providerId="LiveId" clId="{800F722B-478D-48A1-A134-7E83058F4639}" dt="2020-11-06T01:49:11.138" v="294" actId="403"/>
        <pc:sldMkLst>
          <pc:docMk/>
          <pc:sldMk cId="3083352264" sldId="267"/>
        </pc:sldMkLst>
        <pc:spChg chg="mod">
          <ac:chgData name="jun ma" userId="3178040e96d684d0" providerId="LiveId" clId="{800F722B-478D-48A1-A134-7E83058F4639}" dt="2020-11-06T01:49:11.138" v="294" actId="403"/>
          <ac:spMkLst>
            <pc:docMk/>
            <pc:sldMk cId="3083352264" sldId="267"/>
            <ac:spMk id="2" creationId="{00D22026-9271-4687-AD64-C13E664D1251}"/>
          </ac:spMkLst>
        </pc:spChg>
      </pc:sldChg>
      <pc:sldChg chg="modSp new mod ord">
        <pc:chgData name="jun ma" userId="3178040e96d684d0" providerId="LiveId" clId="{800F722B-478D-48A1-A134-7E83058F4639}" dt="2020-11-06T07:38:46.276" v="5922"/>
        <pc:sldMkLst>
          <pc:docMk/>
          <pc:sldMk cId="3728944982" sldId="268"/>
        </pc:sldMkLst>
        <pc:spChg chg="mod">
          <ac:chgData name="jun ma" userId="3178040e96d684d0" providerId="LiveId" clId="{800F722B-478D-48A1-A134-7E83058F4639}" dt="2020-11-06T07:28:08.759" v="5341"/>
          <ac:spMkLst>
            <pc:docMk/>
            <pc:sldMk cId="3728944982" sldId="268"/>
            <ac:spMk id="2" creationId="{22D80CFF-1656-4E08-BC37-A3E17AB9EC7C}"/>
          </ac:spMkLst>
        </pc:spChg>
        <pc:spChg chg="mod">
          <ac:chgData name="jun ma" userId="3178040e96d684d0" providerId="LiveId" clId="{800F722B-478D-48A1-A134-7E83058F4639}" dt="2020-11-06T07:38:46.276" v="5922"/>
          <ac:spMkLst>
            <pc:docMk/>
            <pc:sldMk cId="3728944982" sldId="268"/>
            <ac:spMk id="3" creationId="{4196D5FB-34AC-461C-8B3F-2081C7FB82B3}"/>
          </ac:spMkLst>
        </pc:spChg>
      </pc:sldChg>
      <pc:sldChg chg="addSp delSp modSp new mod">
        <pc:chgData name="jun ma" userId="3178040e96d684d0" providerId="LiveId" clId="{800F722B-478D-48A1-A134-7E83058F4639}" dt="2020-11-06T07:45:08.780" v="6088" actId="1076"/>
        <pc:sldMkLst>
          <pc:docMk/>
          <pc:sldMk cId="1949257727" sldId="269"/>
        </pc:sldMkLst>
        <pc:spChg chg="mod">
          <ac:chgData name="jun ma" userId="3178040e96d684d0" providerId="LiveId" clId="{800F722B-478D-48A1-A134-7E83058F4639}" dt="2020-11-06T07:35:57.390" v="5548"/>
          <ac:spMkLst>
            <pc:docMk/>
            <pc:sldMk cId="1949257727" sldId="269"/>
            <ac:spMk id="2" creationId="{F6F05127-FBAF-4AAB-B99C-61F0A97256B6}"/>
          </ac:spMkLst>
        </pc:spChg>
        <pc:spChg chg="del">
          <ac:chgData name="jun ma" userId="3178040e96d684d0" providerId="LiveId" clId="{800F722B-478D-48A1-A134-7E83058F4639}" dt="2020-11-06T07:18:32.949" v="5091" actId="22"/>
          <ac:spMkLst>
            <pc:docMk/>
            <pc:sldMk cId="1949257727" sldId="269"/>
            <ac:spMk id="3" creationId="{314A3382-2B56-4898-81BD-16104B987201}"/>
          </ac:spMkLst>
        </pc:spChg>
        <pc:spChg chg="add mod">
          <ac:chgData name="jun ma" userId="3178040e96d684d0" providerId="LiveId" clId="{800F722B-478D-48A1-A134-7E83058F4639}" dt="2020-11-06T07:32:30.021" v="5459" actId="1076"/>
          <ac:spMkLst>
            <pc:docMk/>
            <pc:sldMk cId="1949257727" sldId="269"/>
            <ac:spMk id="13" creationId="{675B25B3-78B4-4E05-AF62-FCE8EED53499}"/>
          </ac:spMkLst>
        </pc:spChg>
        <pc:spChg chg="add mod">
          <ac:chgData name="jun ma" userId="3178040e96d684d0" providerId="LiveId" clId="{800F722B-478D-48A1-A134-7E83058F4639}" dt="2020-11-06T07:45:08.780" v="6088" actId="1076"/>
          <ac:spMkLst>
            <pc:docMk/>
            <pc:sldMk cId="1949257727" sldId="269"/>
            <ac:spMk id="19" creationId="{99C6AC46-DBB8-4DB3-AA9D-E0F6CD955325}"/>
          </ac:spMkLst>
        </pc:spChg>
        <pc:picChg chg="add del mod">
          <ac:chgData name="jun ma" userId="3178040e96d684d0" providerId="LiveId" clId="{800F722B-478D-48A1-A134-7E83058F4639}" dt="2020-11-06T07:18:31.362" v="5090" actId="22"/>
          <ac:picMkLst>
            <pc:docMk/>
            <pc:sldMk cId="1949257727" sldId="269"/>
            <ac:picMk id="5" creationId="{B118F91F-584C-4974-9188-4A7040A20B71}"/>
          </ac:picMkLst>
        </pc:picChg>
        <pc:picChg chg="add mod">
          <ac:chgData name="jun ma" userId="3178040e96d684d0" providerId="LiveId" clId="{800F722B-478D-48A1-A134-7E83058F4639}" dt="2020-11-06T07:43:22.175" v="5928" actId="1076"/>
          <ac:picMkLst>
            <pc:docMk/>
            <pc:sldMk cId="1949257727" sldId="269"/>
            <ac:picMk id="7" creationId="{8D3C47ED-ED35-4082-ADD2-87E513135A02}"/>
          </ac:picMkLst>
        </pc:picChg>
        <pc:picChg chg="add del mod">
          <ac:chgData name="jun ma" userId="3178040e96d684d0" providerId="LiveId" clId="{800F722B-478D-48A1-A134-7E83058F4639}" dt="2020-11-06T07:30:07.286" v="5378" actId="478"/>
          <ac:picMkLst>
            <pc:docMk/>
            <pc:sldMk cId="1949257727" sldId="269"/>
            <ac:picMk id="9" creationId="{8832E9AD-9218-485F-A953-24B116E67FB2}"/>
          </ac:picMkLst>
        </pc:picChg>
        <pc:picChg chg="add mod">
          <ac:chgData name="jun ma" userId="3178040e96d684d0" providerId="LiveId" clId="{800F722B-478D-48A1-A134-7E83058F4639}" dt="2020-11-06T07:30:19.735" v="5382" actId="1076"/>
          <ac:picMkLst>
            <pc:docMk/>
            <pc:sldMk cId="1949257727" sldId="269"/>
            <ac:picMk id="11" creationId="{B2AB7041-38F8-4CCE-8729-C51F6C025F44}"/>
          </ac:picMkLst>
        </pc:picChg>
        <pc:cxnChg chg="add mod">
          <ac:chgData name="jun ma" userId="3178040e96d684d0" providerId="LiveId" clId="{800F722B-478D-48A1-A134-7E83058F4639}" dt="2020-11-06T07:40:12.187" v="5924" actId="1582"/>
          <ac:cxnSpMkLst>
            <pc:docMk/>
            <pc:sldMk cId="1949257727" sldId="269"/>
            <ac:cxnSpMk id="15" creationId="{1E63B4D2-5582-4C45-9BC6-725B1DC163F5}"/>
          </ac:cxnSpMkLst>
        </pc:cxnChg>
        <pc:cxnChg chg="add mod">
          <ac:chgData name="jun ma" userId="3178040e96d684d0" providerId="LiveId" clId="{800F722B-478D-48A1-A134-7E83058F4639}" dt="2020-11-06T07:42:58.448" v="5926" actId="1582"/>
          <ac:cxnSpMkLst>
            <pc:docMk/>
            <pc:sldMk cId="1949257727" sldId="269"/>
            <ac:cxnSpMk id="17" creationId="{8C414701-4647-4D42-8D1D-3E8817EA10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5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72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9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37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0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0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38FC-29CE-4F3A-A078-EB587B8739AD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BF246D-4A93-4088-94F4-6766E5AA9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B7A52-4068-4687-B917-80EB30E4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945" y="1223425"/>
            <a:ext cx="6734668" cy="2019924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二分搜索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EED4A-B6E5-47FF-817C-8E39000C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466" y="4508292"/>
            <a:ext cx="3541764" cy="1126283"/>
          </a:xfrm>
        </p:spPr>
        <p:txBody>
          <a:bodyPr/>
          <a:lstStyle/>
          <a:p>
            <a:r>
              <a:rPr lang="zh-CN" altLang="en-US" dirty="0"/>
              <a:t>马俊武</a:t>
            </a:r>
          </a:p>
        </p:txBody>
      </p:sp>
    </p:spTree>
    <p:extLst>
      <p:ext uri="{BB962C8B-B14F-4D97-AF65-F5344CB8AC3E}">
        <p14:creationId xmlns:p14="http://schemas.microsoft.com/office/powerpoint/2010/main" val="244941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02DC6-89BA-458F-A17A-30FF3584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区别，搜索精度与结束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49FEE-214C-4F7B-96EB-47C6B3D93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8"/>
                <a:ext cx="9105483" cy="47244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3600" dirty="0"/>
                  <a:t>1</a:t>
                </a:r>
                <a:r>
                  <a:rPr lang="zh-CN" altLang="en-US" sz="3600" dirty="0"/>
                  <a:t>：</a:t>
                </a:r>
                <a:r>
                  <a:rPr lang="en-US" altLang="zh-CN" sz="3600" dirty="0"/>
                  <a:t>while(</a:t>
                </a:r>
                <a:r>
                  <a:rPr lang="en-US" altLang="zh-CN" sz="3600" dirty="0" err="1"/>
                  <a:t>ub-lb</a:t>
                </a:r>
                <a:r>
                  <a:rPr lang="en-US" altLang="zh-CN" sz="3600" dirty="0"/>
                  <a:t>&gt;1){…}</a:t>
                </a:r>
              </a:p>
              <a:p>
                <a:r>
                  <a:rPr lang="en-US" altLang="zh-CN" sz="3600" dirty="0"/>
                  <a:t>2</a:t>
                </a:r>
                <a:r>
                  <a:rPr lang="zh-CN" altLang="en-US" sz="3600" dirty="0"/>
                  <a:t>：</a:t>
                </a:r>
                <a:r>
                  <a:rPr lang="en-US" altLang="zh-CN" sz="3600" dirty="0"/>
                  <a:t>for(int 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=0;i&lt;100;i++){…}</a:t>
                </a:r>
              </a:p>
              <a:p>
                <a:r>
                  <a:rPr lang="zh-CN" altLang="en-US" sz="3600" dirty="0"/>
                  <a:t>前者数组是颗粒，后者数组是连续无穷；</a:t>
                </a:r>
                <a:endParaRPr lang="en-US" altLang="zh-CN" sz="3600" dirty="0"/>
              </a:p>
              <a:p>
                <a:pPr marL="0" indent="0">
                  <a:buNone/>
                </a:pPr>
                <a:r>
                  <a:rPr lang="zh-CN" altLang="en-US" sz="3600" dirty="0"/>
                  <a:t>二分</a:t>
                </a:r>
                <a:r>
                  <a:rPr lang="en-US" altLang="zh-CN" sz="3600" dirty="0"/>
                  <a:t>100</a:t>
                </a:r>
                <a:r>
                  <a:rPr lang="zh-CN" altLang="en-US" sz="3600" dirty="0"/>
                  <a:t>次精度能达到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3600" dirty="0"/>
                  <a:t>；</a:t>
                </a:r>
                <a:endParaRPr lang="en-US" altLang="zh-CN" sz="3600" dirty="0"/>
              </a:p>
              <a:p>
                <a:pPr marL="0" indent="0">
                  <a:buNone/>
                </a:pPr>
                <a:r>
                  <a:rPr lang="zh-CN" altLang="en-US" sz="2400" dirty="0"/>
                  <a:t>故取小数点后两位的</a:t>
                </a:r>
                <a:r>
                  <a:rPr lang="en-US" altLang="zh-CN" sz="2400" dirty="0"/>
                  <a:t>ub</a:t>
                </a:r>
                <a:r>
                  <a:rPr lang="zh-CN" altLang="en-US" sz="2400" dirty="0"/>
                  <a:t>肯定能满足条件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3500" dirty="0"/>
                  <a:t>第二题如果用</a:t>
                </a:r>
                <a:r>
                  <a:rPr lang="en-US" altLang="zh-CN" sz="3500" dirty="0"/>
                  <a:t>while(</a:t>
                </a:r>
                <a:r>
                  <a:rPr lang="en-US" altLang="zh-CN" sz="3500" dirty="0" err="1"/>
                  <a:t>ub-lb</a:t>
                </a:r>
                <a:r>
                  <a:rPr lang="en-US" altLang="zh-CN" sz="3500" dirty="0"/>
                  <a:t>&gt;min){…}</a:t>
                </a:r>
                <a:r>
                  <a:rPr lang="zh-CN" altLang="en-US" sz="3500" dirty="0"/>
                  <a:t>的方式，且</a:t>
                </a:r>
                <a:r>
                  <a:rPr lang="en-US" altLang="zh-CN" sz="3500" dirty="0"/>
                  <a:t>min</a:t>
                </a:r>
                <a:r>
                  <a:rPr lang="zh-CN" altLang="en-US" sz="3500" dirty="0"/>
                  <a:t>的设定太小，由于浮点数精度的问题，可能导致死循环。</a:t>
                </a:r>
                <a:endParaRPr lang="en-US" altLang="zh-CN" sz="35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49FEE-214C-4F7B-96EB-47C6B3D93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8"/>
                <a:ext cx="9105483" cy="4724402"/>
              </a:xfrm>
              <a:blipFill>
                <a:blip r:embed="rId2"/>
                <a:stretch>
                  <a:fillRect l="-2076" t="-3484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1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CF09-D34E-47AF-A56C-EC5192B6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420" y="568312"/>
            <a:ext cx="9174354" cy="154523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关键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825E2-C92A-4957-B776-CCA5F6CF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420" y="1979154"/>
            <a:ext cx="9309286" cy="475971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找到合适区间</a:t>
            </a:r>
            <a:r>
              <a:rPr lang="zh-CN" altLang="en-US" sz="2800" dirty="0"/>
              <a:t>（可以假设为某个变量</a:t>
            </a:r>
            <a:r>
              <a:rPr lang="zh-CN" altLang="en-US" sz="2800" b="1" dirty="0"/>
              <a:t>可能的取值区间</a:t>
            </a:r>
            <a:r>
              <a:rPr lang="zh-CN" altLang="en-US" sz="2800" dirty="0"/>
              <a:t>，区间内元素“</a:t>
            </a:r>
            <a:r>
              <a:rPr lang="zh-CN" altLang="en-US" sz="2800" b="1" dirty="0"/>
              <a:t>有序</a:t>
            </a:r>
            <a:r>
              <a:rPr lang="zh-CN" altLang="en-US" sz="2800" dirty="0"/>
              <a:t>”）</a:t>
            </a:r>
            <a:endParaRPr lang="en-US" altLang="zh-CN" sz="2800" dirty="0"/>
          </a:p>
          <a:p>
            <a:r>
              <a:rPr lang="zh-CN" altLang="en-US" sz="3200" dirty="0"/>
              <a:t>找到</a:t>
            </a:r>
            <a:r>
              <a:rPr lang="zh-CN" altLang="en-US" sz="3200" b="1" dirty="0"/>
              <a:t>缩小区间的判断条件</a:t>
            </a:r>
            <a:endParaRPr lang="en-US" altLang="zh-CN" sz="3200" b="1" dirty="0"/>
          </a:p>
          <a:p>
            <a:r>
              <a:rPr lang="zh-CN" altLang="en-US" sz="3200" dirty="0"/>
              <a:t>合理的结束位置与结束条件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114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80CFF-1656-4E08-BC37-A3E17AB9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再例：牛舍安排问题（最大化最小值）</a:t>
            </a:r>
            <a:br>
              <a:rPr lang="en-US" altLang="zh-CN" sz="3600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96D5FB-34AC-461C-8B3F-2081C7FB8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农夫有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间直线排列的牛舍，第</a:t>
                </a:r>
                <a:r>
                  <a:rPr lang="en-US" altLang="zh-CN" sz="3200" dirty="0" err="1"/>
                  <a:t>i</a:t>
                </a:r>
                <a:r>
                  <a:rPr lang="zh-CN" altLang="en-US" sz="3200" dirty="0"/>
                  <a:t>号牛舍在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/>
                  <a:t>位置。有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头牛，将它们尽可能分隔开来安排在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间牛舍里。求两牛之间的最大间距。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96D5FB-34AC-461C-8B3F-2081C7FB8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2" t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4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5127-FBAF-4AAB-B99C-61F0A972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154" y="4585812"/>
            <a:ext cx="5541560" cy="347865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牛舍按距离排序，</a:t>
            </a:r>
            <a:br>
              <a:rPr lang="en-US" altLang="zh-CN" sz="2800" dirty="0"/>
            </a:br>
            <a:r>
              <a:rPr lang="zh-CN" altLang="en-US" sz="2800" dirty="0"/>
              <a:t>住牛间距从</a:t>
            </a:r>
            <a:r>
              <a:rPr lang="en-US" altLang="zh-CN" sz="2800" dirty="0"/>
              <a:t>0</a:t>
            </a:r>
            <a:r>
              <a:rPr lang="zh-CN" altLang="en-US" sz="2800" dirty="0"/>
              <a:t>到足够大，</a:t>
            </a:r>
            <a:br>
              <a:rPr lang="en-US" altLang="zh-CN" sz="2800" dirty="0"/>
            </a:br>
            <a:r>
              <a:rPr lang="zh-CN" altLang="en-US" sz="2800" dirty="0"/>
              <a:t>若</a:t>
            </a:r>
            <a:r>
              <a:rPr lang="en-US" altLang="zh-CN" sz="2800" dirty="0"/>
              <a:t>mid</a:t>
            </a:r>
            <a:r>
              <a:rPr lang="zh-CN" altLang="en-US" sz="2800" dirty="0"/>
              <a:t>可，则</a:t>
            </a:r>
            <a:r>
              <a:rPr lang="en-US" altLang="zh-CN" sz="2800" dirty="0"/>
              <a:t>d&lt;mid</a:t>
            </a:r>
            <a:r>
              <a:rPr lang="zh-CN" altLang="en-US" sz="2800" dirty="0"/>
              <a:t>都可；</a:t>
            </a:r>
            <a:br>
              <a:rPr lang="en-US" altLang="zh-CN" sz="2800" dirty="0"/>
            </a:br>
            <a:r>
              <a:rPr lang="en-US" altLang="zh-CN" sz="2800" dirty="0"/>
              <a:t>[</a:t>
            </a:r>
            <a:r>
              <a:rPr lang="en-US" altLang="zh-CN" sz="2800" dirty="0" err="1"/>
              <a:t>lb,ub</a:t>
            </a:r>
            <a:r>
              <a:rPr lang="en-US" altLang="zh-CN" sz="2800" dirty="0"/>
              <a:t>)</a:t>
            </a:r>
            <a:r>
              <a:rPr lang="zh-CN" altLang="en-US" sz="2800" dirty="0"/>
              <a:t>；</a:t>
            </a:r>
            <a:br>
              <a:rPr lang="en-US" altLang="zh-CN" sz="2800" dirty="0"/>
            </a:br>
            <a:r>
              <a:rPr lang="zh-CN" altLang="en-US" sz="2800" dirty="0"/>
              <a:t>直到间距</a:t>
            </a:r>
            <a:r>
              <a:rPr lang="en-US" altLang="zh-CN" sz="2800" dirty="0" err="1"/>
              <a:t>lb</a:t>
            </a:r>
            <a:r>
              <a:rPr lang="zh-CN" altLang="en-US" sz="2800" dirty="0"/>
              <a:t>可，间距</a:t>
            </a:r>
            <a:r>
              <a:rPr lang="en-US" altLang="zh-CN" sz="2800" dirty="0"/>
              <a:t>lb+1</a:t>
            </a:r>
            <a:r>
              <a:rPr lang="zh-CN" altLang="en-US" sz="2800" dirty="0"/>
              <a:t>就不可；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D3C47ED-ED35-4082-ADD2-87E51313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" y="0"/>
            <a:ext cx="6454763" cy="49371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AB7041-38F8-4CCE-8729-C51F6C02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295" y="0"/>
            <a:ext cx="3467850" cy="44253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5B25B3-78B4-4E05-AF62-FCE8EED53499}"/>
              </a:ext>
            </a:extLst>
          </p:cNvPr>
          <p:cNvSpPr txBox="1"/>
          <p:nvPr/>
        </p:nvSpPr>
        <p:spPr>
          <a:xfrm>
            <a:off x="1138989" y="4953001"/>
            <a:ext cx="6192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判断条件稍微复杂一点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3B4D2-5582-4C45-9BC6-725B1DC163F5}"/>
              </a:ext>
            </a:extLst>
          </p:cNvPr>
          <p:cNvCxnSpPr/>
          <p:nvPr/>
        </p:nvCxnSpPr>
        <p:spPr>
          <a:xfrm flipH="1" flipV="1">
            <a:off x="4620126" y="5069305"/>
            <a:ext cx="2303028" cy="6737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414701-4647-4D42-8D1D-3E8817EA1013}"/>
              </a:ext>
            </a:extLst>
          </p:cNvPr>
          <p:cNvCxnSpPr/>
          <p:nvPr/>
        </p:nvCxnSpPr>
        <p:spPr>
          <a:xfrm flipH="1" flipV="1">
            <a:off x="3737811" y="2518611"/>
            <a:ext cx="3185343" cy="2067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C6AC46-DBB8-4DB3-AA9D-E0F6CD955325}"/>
              </a:ext>
            </a:extLst>
          </p:cNvPr>
          <p:cNvSpPr txBox="1"/>
          <p:nvPr/>
        </p:nvSpPr>
        <p:spPr>
          <a:xfrm>
            <a:off x="3298238" y="1298891"/>
            <a:ext cx="6336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altLang="en-US" sz="2400" dirty="0">
                <a:solidFill>
                  <a:srgbClr val="FF0000"/>
                </a:solidFill>
              </a:rPr>
              <a:t>重新排序牛舍是为了方便判断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/>
            <a:r>
              <a:rPr lang="zh-CN" altLang="en-US" sz="2400" dirty="0">
                <a:solidFill>
                  <a:srgbClr val="FF0000"/>
                </a:solidFill>
              </a:rPr>
              <a:t>以间距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安排是否可行</a:t>
            </a:r>
          </a:p>
        </p:txBody>
      </p:sp>
    </p:spTree>
    <p:extLst>
      <p:ext uri="{BB962C8B-B14F-4D97-AF65-F5344CB8AC3E}">
        <p14:creationId xmlns:p14="http://schemas.microsoft.com/office/powerpoint/2010/main" val="19492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22026-9271-4687-AD64-C13E664D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06203-6209-487B-AC91-93123C14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5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08D3-7447-4444-84BC-620A4C3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C6342-C0D2-4394-A3CB-0E6F4379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298" y="2068643"/>
            <a:ext cx="8911314" cy="384257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分法，也称为折半查找法，是一种适用于大量数据查找的方法，但是要求数据必须是排好序的，每次以中间的值进行比较，根据比较的结果可以直接舍去一半的值，直至全部找完（可能会找不到）或者找到数据为止。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49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90B5-ED26-40AE-8906-C3E338A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F9259-9072-46B8-BC89-C9D971E94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5254" y="21336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dirty="0"/>
                  <a:t>从有序数组中查找某个值：</a:t>
                </a:r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		</a:t>
                </a:r>
                <a:r>
                  <a:rPr lang="zh-CN" altLang="en-US" sz="3600" dirty="0"/>
                  <a:t>给定长度为</a:t>
                </a:r>
                <a:r>
                  <a:rPr lang="en-US" altLang="zh-CN" sz="3600" dirty="0"/>
                  <a:t>n</a:t>
                </a:r>
                <a:r>
                  <a:rPr lang="zh-CN" altLang="en-US" sz="3600" dirty="0"/>
                  <a:t>的</a:t>
                </a:r>
                <a:r>
                  <a:rPr lang="zh-CN" altLang="en-US" sz="3600" b="1" dirty="0"/>
                  <a:t>单调不下降数列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，和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个数</a:t>
                </a:r>
                <a:r>
                  <a:rPr lang="en-US" altLang="zh-CN" sz="3600" dirty="0"/>
                  <a:t>k</a:t>
                </a:r>
                <a:r>
                  <a:rPr lang="zh-CN" altLang="en-US" sz="3600" dirty="0"/>
                  <a:t>，求满足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600" dirty="0"/>
                  <a:t>条件的最小的 </a:t>
                </a:r>
                <a:r>
                  <a:rPr lang="en-US" altLang="zh-CN" sz="3600" dirty="0"/>
                  <a:t>i </a:t>
                </a:r>
                <a:r>
                  <a:rPr lang="zh-CN" altLang="en-US" sz="3600" dirty="0"/>
                  <a:t>，不存在的情况下输出</a:t>
                </a:r>
                <a:r>
                  <a:rPr lang="en-US" altLang="zh-CN" sz="3600" dirty="0"/>
                  <a:t>n</a:t>
                </a:r>
                <a:r>
                  <a:rPr lang="zh-CN" altLang="en-US" sz="36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F9259-9072-46B8-BC89-C9D971E9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5254" y="2133600"/>
                <a:ext cx="8915400" cy="3777622"/>
              </a:xfrm>
              <a:blipFill>
                <a:blip r:embed="rId2"/>
                <a:stretch>
                  <a:fillRect l="-2051" t="-2903" r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201AD-0CDD-446C-955E-2D4ED417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57091-4B03-4E09-B02F-29B1C364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10029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显然，对于此题，可以直接从头开始遍历数组，一旦有元素满足条件则输出其序号，遍历完成也没发现</a:t>
            </a:r>
            <a:r>
              <a:rPr lang="en-US" altLang="zh-CN" sz="3200" dirty="0"/>
              <a:t>k</a:t>
            </a:r>
            <a:r>
              <a:rPr lang="zh-CN" altLang="en-US" sz="3200" dirty="0"/>
              <a:t>，就输出</a:t>
            </a:r>
            <a:r>
              <a:rPr lang="en-US" altLang="zh-CN" sz="3200" dirty="0"/>
              <a:t>n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但是如此效率不高：</a:t>
            </a:r>
            <a:r>
              <a:rPr lang="en-US" altLang="zh-CN" sz="3200" dirty="0"/>
              <a:t>1. </a:t>
            </a:r>
            <a:r>
              <a:rPr lang="zh-CN" altLang="en-US" sz="3200" dirty="0"/>
              <a:t>如果</a:t>
            </a:r>
            <a:r>
              <a:rPr lang="en-US" altLang="zh-CN" sz="3200" dirty="0"/>
              <a:t>k</a:t>
            </a:r>
            <a:r>
              <a:rPr lang="zh-CN" altLang="en-US" sz="3200" dirty="0"/>
              <a:t>在最后出现，前面就会空耗</a:t>
            </a:r>
            <a:r>
              <a:rPr lang="en-US" altLang="zh-CN" sz="3200" dirty="0"/>
              <a:t>n-1</a:t>
            </a:r>
            <a:r>
              <a:rPr lang="zh-CN" altLang="en-US" sz="3200" dirty="0"/>
              <a:t>次时间；</a:t>
            </a:r>
            <a:r>
              <a:rPr lang="en-US" altLang="zh-CN" sz="3200" dirty="0"/>
              <a:t>2. </a:t>
            </a:r>
            <a:r>
              <a:rPr lang="zh-CN" altLang="en-US" sz="3200" dirty="0"/>
              <a:t>如果条件判断复杂一点，这</a:t>
            </a:r>
            <a:r>
              <a:rPr lang="en-US" altLang="zh-CN" sz="3200" dirty="0"/>
              <a:t>n-1</a:t>
            </a:r>
            <a:r>
              <a:rPr lang="zh-CN" altLang="en-US" sz="3200" dirty="0"/>
              <a:t>次空耗的时间就太多了。</a:t>
            </a:r>
            <a:r>
              <a:rPr lang="en-US" altLang="zh-CN" sz="3200" dirty="0"/>
              <a:t> </a:t>
            </a:r>
          </a:p>
          <a:p>
            <a:r>
              <a:rPr lang="zh-CN" altLang="en-US" sz="3200" dirty="0"/>
              <a:t>考虑题给数组有序，判断条件明确，可以采用二分法提高搜索效率。</a:t>
            </a:r>
          </a:p>
        </p:txBody>
      </p:sp>
    </p:spTree>
    <p:extLst>
      <p:ext uri="{BB962C8B-B14F-4D97-AF65-F5344CB8AC3E}">
        <p14:creationId xmlns:p14="http://schemas.microsoft.com/office/powerpoint/2010/main" val="291045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C7AA-47F6-4A3F-8F92-6C5F52BB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09" y="674623"/>
            <a:ext cx="8911687" cy="860542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92ABEF-B9E9-4BB2-A375-07E5B573224E}"/>
              </a:ext>
            </a:extLst>
          </p:cNvPr>
          <p:cNvSpPr txBox="1"/>
          <p:nvPr/>
        </p:nvSpPr>
        <p:spPr>
          <a:xfrm>
            <a:off x="5408609" y="1341113"/>
            <a:ext cx="6780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若</a:t>
            </a:r>
            <a:r>
              <a:rPr lang="en-US" altLang="zh-CN" sz="3200" dirty="0"/>
              <a:t>a[mid]&gt;=k</a:t>
            </a:r>
            <a:r>
              <a:rPr lang="zh-CN" altLang="en-US" sz="3200" dirty="0"/>
              <a:t>，则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mid+i</a:t>
            </a:r>
            <a:r>
              <a:rPr lang="en-US" altLang="zh-CN" sz="3200" dirty="0"/>
              <a:t>]&gt;=k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E1A6CC-8688-440F-A8D9-C2D464952540}"/>
              </a:ext>
            </a:extLst>
          </p:cNvPr>
          <p:cNvCxnSpPr>
            <a:cxnSpLocks/>
          </p:cNvCxnSpPr>
          <p:nvPr/>
        </p:nvCxnSpPr>
        <p:spPr>
          <a:xfrm>
            <a:off x="6652477" y="1925888"/>
            <a:ext cx="0" cy="4782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AF28A-2C8D-4067-A69E-921100598E14}"/>
              </a:ext>
            </a:extLst>
          </p:cNvPr>
          <p:cNvSpPr txBox="1"/>
          <p:nvPr/>
        </p:nvSpPr>
        <p:spPr>
          <a:xfrm>
            <a:off x="5467780" y="2201655"/>
            <a:ext cx="6780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令</a:t>
            </a:r>
            <a:r>
              <a:rPr lang="en-US" altLang="zh-CN" sz="3200" dirty="0" err="1"/>
              <a:t>ub</a:t>
            </a:r>
            <a:r>
              <a:rPr lang="en-US" altLang="zh-CN" sz="3200" dirty="0"/>
              <a:t>=mid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可见，区间以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lb,ub</a:t>
            </a:r>
            <a:r>
              <a:rPr lang="en-US" altLang="zh-CN" sz="3200" dirty="0"/>
              <a:t>] </a:t>
            </a:r>
            <a:r>
              <a:rPr lang="zh-CN" altLang="en-US" sz="3200" dirty="0"/>
              <a:t>的方式缩小，判断一次即相当于判断了一半的元素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直到</a:t>
            </a:r>
            <a:r>
              <a:rPr lang="en-US" altLang="zh-CN" sz="3200" dirty="0" err="1"/>
              <a:t>lb,ub</a:t>
            </a:r>
            <a:r>
              <a:rPr lang="zh-CN" altLang="en-US" sz="3200" dirty="0"/>
              <a:t>之间不再含有其它数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故若有</a:t>
            </a:r>
            <a:r>
              <a:rPr lang="en-US" altLang="zh-CN" sz="3200" dirty="0"/>
              <a:t>k</a:t>
            </a:r>
            <a:r>
              <a:rPr lang="zh-CN" altLang="en-US" sz="3200" dirty="0"/>
              <a:t>，最终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ub</a:t>
            </a:r>
            <a:r>
              <a:rPr lang="en-US" altLang="zh-CN" sz="3200" dirty="0"/>
              <a:t>]</a:t>
            </a:r>
            <a:r>
              <a:rPr lang="zh-CN" altLang="en-US" sz="3200" dirty="0"/>
              <a:t>即</a:t>
            </a:r>
            <a:r>
              <a:rPr lang="en-US" altLang="zh-CN" sz="3200" dirty="0"/>
              <a:t>k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且</a:t>
            </a:r>
            <a:r>
              <a:rPr lang="en-US" altLang="zh-CN" sz="3200" dirty="0" err="1"/>
              <a:t>ub</a:t>
            </a:r>
            <a:r>
              <a:rPr lang="zh-CN" altLang="en-US" sz="3200" dirty="0"/>
              <a:t>是满足条件的最小序号；</a:t>
            </a:r>
            <a:endParaRPr lang="en-US" altLang="zh-CN" sz="3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ABD16EB-6AFB-403C-BBF7-093570ED6BE8}"/>
              </a:ext>
            </a:extLst>
          </p:cNvPr>
          <p:cNvCxnSpPr/>
          <p:nvPr/>
        </p:nvCxnSpPr>
        <p:spPr>
          <a:xfrm>
            <a:off x="6096000" y="1925888"/>
            <a:ext cx="181880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E2993A9-D688-40DE-9940-8CFEEEC7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9"/>
            <a:ext cx="5408609" cy="68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098C-32E7-4D49-8655-D9C95F9B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特点与小结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E3B8D-154B-4472-B50E-BCB76BE5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在数组中找最小的、满足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]&gt;=k</a:t>
            </a:r>
            <a:r>
              <a:rPr lang="zh-CN" altLang="en-US" sz="3200" dirty="0"/>
              <a:t>的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有序数组，特点：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若</a:t>
            </a:r>
            <a:r>
              <a:rPr lang="en-US" altLang="zh-CN" sz="3200" dirty="0"/>
              <a:t>a[mid]&gt;=k</a:t>
            </a:r>
            <a:r>
              <a:rPr lang="zh-CN" altLang="en-US" sz="3200" dirty="0"/>
              <a:t>，则</a:t>
            </a:r>
            <a:r>
              <a:rPr lang="en-US" altLang="zh-CN" sz="3200" dirty="0"/>
              <a:t>a[</a:t>
            </a:r>
            <a:r>
              <a:rPr lang="en-US" altLang="zh-CN" sz="3200" dirty="0" err="1"/>
              <a:t>mid+i</a:t>
            </a:r>
            <a:r>
              <a:rPr lang="en-US" altLang="zh-CN" sz="3200" dirty="0"/>
              <a:t>]&gt;=k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使用二分搜索的条件：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对于任意满足某条件的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x0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，</a:t>
            </a:r>
            <a:endParaRPr lang="en-US" altLang="zh-CN" sz="3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	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任意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x1&gt;=x0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也满足该条件。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605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CE6C-B48D-4191-8629-361F7BBF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A3D36-1619-4AC1-BD46-7283A530A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假定可行解：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	</a:t>
                </a:r>
                <a:r>
                  <a:rPr lang="zh-CN" altLang="en-US" sz="3200" dirty="0"/>
                  <a:t>有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条绳子，长度分别为为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3200" dirty="0"/>
                  <a:t>如果从它们中切割出</a:t>
                </a:r>
                <a:r>
                  <a:rPr lang="en-US" altLang="zh-CN" sz="3200" dirty="0"/>
                  <a:t>k</a:t>
                </a:r>
                <a:r>
                  <a:rPr lang="zh-CN" altLang="en-US" sz="3200" dirty="0"/>
                  <a:t>条长度相同的绳子话，这</a:t>
                </a:r>
                <a:r>
                  <a:rPr lang="en-US" altLang="zh-CN" sz="3200" dirty="0"/>
                  <a:t>k</a:t>
                </a:r>
                <a:r>
                  <a:rPr lang="zh-CN" altLang="en-US" sz="3200" dirty="0"/>
                  <a:t>条绳子每条最长有多长？（答案保留小数点后两位）</a:t>
                </a:r>
                <a:endParaRPr lang="en-US" altLang="zh-CN" sz="3200" dirty="0"/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A3D36-1619-4AC1-BD46-7283A530A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7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CA72-275F-46CE-8563-792EC3FF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261AF-7869-4D29-AADA-5E7B85B9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15255"/>
            <a:ext cx="7013576" cy="77948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要切出</a:t>
            </a:r>
            <a:r>
              <a:rPr lang="en-US" altLang="zh-CN" sz="3200" dirty="0"/>
              <a:t>k</a:t>
            </a:r>
            <a:r>
              <a:rPr lang="zh-CN" altLang="en-US" sz="3200" dirty="0"/>
              <a:t>条，每条最长为多少？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106E006-7003-4D1D-A40E-5D6D880849B7}"/>
              </a:ext>
            </a:extLst>
          </p:cNvPr>
          <p:cNvSpPr/>
          <p:nvPr/>
        </p:nvSpPr>
        <p:spPr>
          <a:xfrm>
            <a:off x="4710624" y="2158101"/>
            <a:ext cx="281101" cy="328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2CF585-C129-4DB3-AEAF-F6EEF03AE35F}"/>
              </a:ext>
            </a:extLst>
          </p:cNvPr>
          <p:cNvSpPr txBox="1">
            <a:spLocks/>
          </p:cNvSpPr>
          <p:nvPr/>
        </p:nvSpPr>
        <p:spPr>
          <a:xfrm>
            <a:off x="2592925" y="2406400"/>
            <a:ext cx="7589110" cy="779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切出长度，能切出的条数大于等于</a:t>
            </a: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D22281-BFCC-4982-A14B-70BB6527D7F6}"/>
              </a:ext>
            </a:extLst>
          </p:cNvPr>
          <p:cNvCxnSpPr>
            <a:cxnSpLocks/>
          </p:cNvCxnSpPr>
          <p:nvPr/>
        </p:nvCxnSpPr>
        <p:spPr>
          <a:xfrm flipH="1">
            <a:off x="3496422" y="2988518"/>
            <a:ext cx="674558" cy="884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D00C6D0-049A-4988-A66F-3F3C2A384AFA}"/>
              </a:ext>
            </a:extLst>
          </p:cNvPr>
          <p:cNvSpPr txBox="1"/>
          <p:nvPr/>
        </p:nvSpPr>
        <p:spPr>
          <a:xfrm>
            <a:off x="1532710" y="3971888"/>
            <a:ext cx="392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9AA07B-3176-4603-A7F0-7C35655D06B7}"/>
                  </a:ext>
                </a:extLst>
              </p:cNvPr>
              <p:cNvSpPr txBox="1"/>
              <p:nvPr/>
            </p:nvSpPr>
            <p:spPr>
              <a:xfrm>
                <a:off x="5729955" y="3154375"/>
                <a:ext cx="3732551" cy="143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9AA07B-3176-4603-A7F0-7C35655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55" y="3154375"/>
                <a:ext cx="3732551" cy="1437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9FF9C-32F6-4B4C-B6ED-5659F884442B}"/>
              </a:ext>
            </a:extLst>
          </p:cNvPr>
          <p:cNvCxnSpPr/>
          <p:nvPr/>
        </p:nvCxnSpPr>
        <p:spPr>
          <a:xfrm flipV="1">
            <a:off x="5002933" y="3154375"/>
            <a:ext cx="4603569" cy="315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F4EB0D-B8AF-4B77-BF9E-E17ACCDF921F}"/>
                  </a:ext>
                </a:extLst>
              </p:cNvPr>
              <p:cNvSpPr txBox="1"/>
              <p:nvPr/>
            </p:nvSpPr>
            <p:spPr>
              <a:xfrm>
                <a:off x="610023" y="2962745"/>
                <a:ext cx="60935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F4EB0D-B8AF-4B77-BF9E-E17ACCDF9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3" y="2962745"/>
                <a:ext cx="60935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CAF1E3-C7E2-4E25-AE0D-C31E3F127108}"/>
                  </a:ext>
                </a:extLst>
              </p:cNvPr>
              <p:cNvSpPr txBox="1"/>
              <p:nvPr/>
            </p:nvSpPr>
            <p:spPr>
              <a:xfrm>
                <a:off x="1154174" y="5953589"/>
                <a:ext cx="9151562" cy="7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特点：若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5CAF1E3-C7E2-4E25-AE0D-C31E3F12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74" y="5953589"/>
                <a:ext cx="9151562" cy="775084"/>
              </a:xfrm>
              <a:prstGeom prst="rect">
                <a:avLst/>
              </a:prstGeom>
              <a:blipFill>
                <a:blip r:embed="rId4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706AD2-262F-483C-9202-2E65F4D18181}"/>
              </a:ext>
            </a:extLst>
          </p:cNvPr>
          <p:cNvCxnSpPr>
            <a:cxnSpLocks/>
          </p:cNvCxnSpPr>
          <p:nvPr/>
        </p:nvCxnSpPr>
        <p:spPr>
          <a:xfrm flipH="1">
            <a:off x="1937136" y="4605265"/>
            <a:ext cx="1049310" cy="1283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7F9209-DCD7-4882-8C9F-92BC7455BFB6}"/>
              </a:ext>
            </a:extLst>
          </p:cNvPr>
          <p:cNvSpPr txBox="1"/>
          <p:nvPr/>
        </p:nvSpPr>
        <p:spPr>
          <a:xfrm>
            <a:off x="3718626" y="4749324"/>
            <a:ext cx="5743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在数组中查找最大的、符合条件的</a:t>
            </a:r>
            <a:r>
              <a:rPr lang="en-US" altLang="zh-CN" sz="2800" dirty="0"/>
              <a:t>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023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DC2D9-9310-41B3-ABA5-56220AB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166" y="4186989"/>
            <a:ext cx="2332810" cy="5630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4E4B72-500E-4F5D-A097-ACB2D2CD0EF6}"/>
                  </a:ext>
                </a:extLst>
              </p:cNvPr>
              <p:cNvSpPr txBox="1"/>
              <p:nvPr/>
            </p:nvSpPr>
            <p:spPr>
              <a:xfrm>
                <a:off x="1269414" y="4871756"/>
                <a:ext cx="9151562" cy="7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特点：若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mid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4E4B72-500E-4F5D-A097-ACB2D2CD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14" y="4871756"/>
                <a:ext cx="9151562" cy="775084"/>
              </a:xfrm>
              <a:prstGeom prst="rect">
                <a:avLst/>
              </a:prstGeom>
              <a:blipFill>
                <a:blip r:embed="rId2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EEC8370-2FCB-4C6F-BE46-C443900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7152"/>
            <a:ext cx="5845843" cy="4902466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70A0D29-F211-4DA2-AC0B-DAB8BFE2C3FC}"/>
              </a:ext>
            </a:extLst>
          </p:cNvPr>
          <p:cNvCxnSpPr/>
          <p:nvPr/>
        </p:nvCxnSpPr>
        <p:spPr>
          <a:xfrm>
            <a:off x="2698330" y="5622292"/>
            <a:ext cx="21817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554329-13E8-4F45-BF9B-FFDA4EFE4FA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754410" y="5622292"/>
            <a:ext cx="2384454" cy="33558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DD30A9E-B608-44B5-BC70-BB03BF4FC238}"/>
              </a:ext>
            </a:extLst>
          </p:cNvPr>
          <p:cNvSpPr txBox="1"/>
          <p:nvPr/>
        </p:nvSpPr>
        <p:spPr>
          <a:xfrm>
            <a:off x="21243" y="5696267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令</a:t>
            </a:r>
            <a:r>
              <a:rPr lang="en-US" altLang="zh-CN" sz="2800" dirty="0" err="1"/>
              <a:t>lb</a:t>
            </a:r>
            <a:r>
              <a:rPr lang="en-US" altLang="zh-CN" sz="2800" dirty="0"/>
              <a:t>=mid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0776E9-A1EB-46FE-A858-D1FD10B00D57}"/>
              </a:ext>
            </a:extLst>
          </p:cNvPr>
          <p:cNvSpPr txBox="1"/>
          <p:nvPr/>
        </p:nvSpPr>
        <p:spPr>
          <a:xfrm>
            <a:off x="2454893" y="5957877"/>
            <a:ext cx="563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可见，区间以</a:t>
            </a:r>
            <a:r>
              <a:rPr lang="en-US" altLang="zh-CN" sz="2800" dirty="0"/>
              <a:t>[</a:t>
            </a:r>
            <a:r>
              <a:rPr lang="en-US" altLang="zh-CN" sz="2800" dirty="0" err="1"/>
              <a:t>lb,ub</a:t>
            </a:r>
            <a:r>
              <a:rPr lang="en-US" altLang="zh-CN" sz="2800" dirty="0"/>
              <a:t>)</a:t>
            </a:r>
            <a:r>
              <a:rPr lang="zh-CN" altLang="en-US" sz="2800" dirty="0"/>
              <a:t>的方式缩小，</a:t>
            </a:r>
            <a:endParaRPr lang="en-US" altLang="zh-CN" sz="2800" dirty="0"/>
          </a:p>
          <a:p>
            <a:r>
              <a:rPr lang="zh-CN" altLang="en-US" sz="2800" dirty="0"/>
              <a:t>直到缩小</a:t>
            </a:r>
            <a:r>
              <a:rPr lang="en-US" altLang="zh-CN" sz="2800" dirty="0"/>
              <a:t>100</a:t>
            </a:r>
            <a:r>
              <a:rPr lang="zh-CN" altLang="en-US" sz="2800" dirty="0"/>
              <a:t>次结束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BD7E1-B31B-4B00-89C1-783B926095BC}"/>
              </a:ext>
            </a:extLst>
          </p:cNvPr>
          <p:cNvSpPr txBox="1"/>
          <p:nvPr/>
        </p:nvSpPr>
        <p:spPr>
          <a:xfrm>
            <a:off x="8771756" y="4996175"/>
            <a:ext cx="33823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最后输出</a:t>
            </a:r>
            <a:r>
              <a:rPr lang="en-US" altLang="zh-CN" sz="2800" dirty="0"/>
              <a:t>floor(</a:t>
            </a:r>
            <a:r>
              <a:rPr lang="en-US" altLang="zh-CN" sz="2800" dirty="0" err="1"/>
              <a:t>ub</a:t>
            </a:r>
            <a:r>
              <a:rPr lang="en-US" altLang="zh-CN" sz="2800" dirty="0"/>
              <a:t>*100)/100</a:t>
            </a:r>
          </a:p>
          <a:p>
            <a:r>
              <a:rPr lang="zh-CN" altLang="en-US" sz="2800" dirty="0"/>
              <a:t>原因：精度已经足够小。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90088C2-ABE9-4757-B7A7-A5FFF1E30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95" y="-22237"/>
            <a:ext cx="6300431" cy="42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9468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762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丝状</vt:lpstr>
      <vt:lpstr>二分搜索</vt:lpstr>
      <vt:lpstr>概念</vt:lpstr>
      <vt:lpstr>例1</vt:lpstr>
      <vt:lpstr>例1分析</vt:lpstr>
      <vt:lpstr>例1实现</vt:lpstr>
      <vt:lpstr>特点与小结</vt:lpstr>
      <vt:lpstr>例2</vt:lpstr>
      <vt:lpstr>例2分析</vt:lpstr>
      <vt:lpstr>例2实现</vt:lpstr>
      <vt:lpstr>1、2区别，搜索精度与结束</vt:lpstr>
      <vt:lpstr>关键</vt:lpstr>
      <vt:lpstr>再例：牛舍安排问题（最大化最小值） </vt:lpstr>
      <vt:lpstr>牛舍按距离排序， 住牛间距从0到足够大， 若mid可，则d&lt;mid都可； [lb,ub)； 直到间距lb可，间距lb+1就不可；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二分搜索法</dc:title>
  <dc:creator>jun ma</dc:creator>
  <cp:lastModifiedBy>jun ma</cp:lastModifiedBy>
  <cp:revision>16</cp:revision>
  <dcterms:created xsi:type="dcterms:W3CDTF">2020-11-06T01:40:40Z</dcterms:created>
  <dcterms:modified xsi:type="dcterms:W3CDTF">2020-11-06T07:46:11Z</dcterms:modified>
</cp:coreProperties>
</file>