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D9005-9677-45F3-AD02-836A4019C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41B263-C912-4C26-88C3-8FCBB611E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54AB4-B0ED-4E2E-90CD-92E6CB4F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DA970-8902-475F-BBE5-51409B00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0E228-5AE4-4930-919A-443AC490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9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2294D-984B-4AAB-A37B-535E0584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7026C-4B6B-4514-B990-3ECE6046D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81D1B-15EB-490C-90FB-21DD4F60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2C2CC-CC30-4234-87FE-DB1BE8DD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19819-E4F5-4CA1-AE6D-6990D0DB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0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5741AB-0FF5-4755-A2FA-FAC514510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89735-A0C0-4B19-8E7D-3E7DEA6C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9435B-82D8-4264-ADA3-414A0CAE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9C668-6484-4BF3-BF63-12A66640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CE8C1-FEEE-4A87-82D9-82B47A3A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3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1D109-38D3-40F8-A7E8-534847EA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BDB73-42F6-4A29-96BE-8BF69574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6A93E-54EE-43D7-AB50-5BD5B4B7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1C6B2-B782-4C2C-A6ED-C7A553CD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067F7-7807-43DA-B68D-76DF7ABE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1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81A78-BB1F-431E-9B6F-5BBCA6AB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A6374-6DB3-4E25-80EB-480DBE4F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C4EC2-D3E4-476A-8D51-9BD166E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EA669-7B37-4FAD-8BF6-63CED567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E44F1-3AC6-4C04-BFEE-921EB5B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0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B4E0D-DB66-4FEB-BC25-5112850B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080BB-406A-433A-BF5B-FAF53B3EB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D4C09-E788-489F-83FD-6099892F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0E54D-B3B5-4155-9F9E-472CDD69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4E4CA-FD94-41D2-8138-0123D6BA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A3FFF-4501-479E-A732-95CBC2DC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1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5806F-2054-4E5C-A964-1A5926DD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13B70-FAFB-4794-A318-CE337556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2ADC4-7F27-4691-8891-494BCB0E4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C1F7A8-D01E-4A93-B478-0B1654303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49E089-A9D4-4FCC-ACB5-6D2F2BE8D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042D38-45BA-4E97-9366-D72E5D58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5D8FF8-1927-407B-A532-D7C9CAEE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70E1E2-CE16-4C97-8B12-34C3409C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7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48817-54E9-4C48-BEC5-723A0B6E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D7B906-0079-4451-A749-E7244AF2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4B33C-C52F-4AA6-9951-56F9DEE7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04E494-99E9-4FBD-B2D2-4B67DB24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60134C-242C-4710-B53D-98F6CB7A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31EB18-6D98-4817-B3DB-066F693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43FD5-F579-472D-ACBD-7C181E15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0A6A6-5A63-46FC-8A6E-68F52F23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A7EFF-2686-403A-8390-2F51DCD5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66576-52E2-4088-8D62-73FD6479A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78A11-0198-4029-BA12-436840B4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48B34-A55B-4AF0-B58E-5A8894F5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02958-2C6D-4628-B34D-9C3D9DA7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63FC3-1B3A-4FE9-9B59-9151682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42AECE-C99D-4E8D-B7BF-D504B7BE8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46EDA3-4CA3-49AB-9A39-4371F6B10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3FC00-0644-4774-AB48-AFDA3DF4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927FA-EF70-412A-9BB5-67FDFA9E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BF1145-E3DF-42F3-9253-C67A04BA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3632AE-CF5F-464B-B088-4755CAB6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FEC23-2362-436F-993C-AE27BE82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3EEC9-7A64-43B1-8B27-8ED4C99F0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2546-ED24-4550-AB6D-A444B68034C9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7D902-71CA-4756-B1F4-E88DB295D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2EA7E-4730-412F-A882-E1D64F4B0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006F9-CCA5-46D7-87B6-F0F341FA0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09C8E-F566-42CF-AE32-E2AEBA8F6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C357E4-E707-4AC0-B543-165424DE2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2020.11.7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0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510CA-1EA4-4512-A383-1DEE67F8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与</a:t>
            </a:r>
            <a:r>
              <a:rPr lang="en-US" altLang="zh-CN" dirty="0"/>
              <a:t>AC</a:t>
            </a:r>
            <a:r>
              <a:rPr lang="zh-CN" altLang="en-US" dirty="0"/>
              <a:t>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BE175-3BB6-48CB-80AB-958FC23D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：单模字符串匹配</a:t>
            </a:r>
            <a:endParaRPr lang="en-US" altLang="zh-CN" dirty="0"/>
          </a:p>
          <a:p>
            <a:r>
              <a:rPr lang="en-US" altLang="zh-CN" dirty="0"/>
              <a:t>AC</a:t>
            </a:r>
            <a:r>
              <a:rPr lang="zh-CN" altLang="en-US" dirty="0"/>
              <a:t>自动机：多模字符串匹配</a:t>
            </a:r>
          </a:p>
        </p:txBody>
      </p:sp>
    </p:spTree>
    <p:extLst>
      <p:ext uri="{BB962C8B-B14F-4D97-AF65-F5344CB8AC3E}">
        <p14:creationId xmlns:p14="http://schemas.microsoft.com/office/powerpoint/2010/main" val="225213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9D471-6127-45B7-9191-E830A84C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字典树与</a:t>
            </a:r>
            <a:r>
              <a:rPr lang="en-US" altLang="zh-CN" dirty="0"/>
              <a:t>AC</a:t>
            </a:r>
            <a:r>
              <a:rPr lang="zh-CN" altLang="en-US" dirty="0"/>
              <a:t>自动机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2A6A0B2-1E06-42E3-BA9D-C674A912F8F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zh-CN" dirty="0" err="1"/>
              <a:t>add</a:t>
            </a:r>
            <a:endParaRPr lang="de-DE" altLang="zh-CN" dirty="0"/>
          </a:p>
          <a:p>
            <a:r>
              <a:rPr lang="de-DE" altLang="zh-CN" dirty="0" err="1"/>
              <a:t>adbc</a:t>
            </a:r>
            <a:endParaRPr lang="de-DE" altLang="zh-CN" dirty="0"/>
          </a:p>
          <a:p>
            <a:r>
              <a:rPr lang="de-DE" altLang="zh-CN" dirty="0"/>
              <a:t>bye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90C24E-98E1-4A82-8D0C-F3DFD6DC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484" y="575734"/>
            <a:ext cx="48133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4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BC091-103D-4A09-AF01-CB976774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0DB7C-DCF3-49CC-90D3-44224DACE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"ash","</a:t>
            </a:r>
            <a:r>
              <a:rPr lang="de-DE" altLang="zh-CN" dirty="0" err="1"/>
              <a:t>shex</a:t>
            </a:r>
            <a:r>
              <a:rPr lang="de-DE" altLang="zh-CN" dirty="0"/>
              <a:t>","</a:t>
            </a:r>
            <a:r>
              <a:rPr lang="de-DE" altLang="zh-CN" dirty="0" err="1"/>
              <a:t>bcd</a:t>
            </a:r>
            <a:r>
              <a:rPr lang="de-DE" altLang="zh-CN" dirty="0"/>
              <a:t>","</a:t>
            </a:r>
            <a:r>
              <a:rPr lang="de-DE" altLang="zh-CN" dirty="0" err="1"/>
              <a:t>sha</a:t>
            </a:r>
            <a:r>
              <a:rPr lang="de-DE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86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39116-C484-4B76-9CA6-F24B6B65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A69F0-D06A-4142-9468-841688F5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insertWords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s)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root </a:t>
            </a:r>
            <a:r>
              <a:rPr lang="de-DE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altLang="zh-CN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de-DE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de-DE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s.length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 i</a:t>
            </a:r>
            <a:r>
              <a:rPr lang="de-DE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{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cur_c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s[i] </a:t>
            </a:r>
            <a:r>
              <a:rPr lang="de-DE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altLang="zh-CN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de-DE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[root][</a:t>
            </a:r>
            <a:r>
              <a:rPr lang="de-DE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cur_c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])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{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[root][</a:t>
            </a:r>
            <a:r>
              <a:rPr lang="de-DE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cur_c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de-DE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de-DE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root </a:t>
            </a:r>
            <a:r>
              <a:rPr lang="de-DE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[root][</a:t>
            </a:r>
            <a:r>
              <a:rPr lang="de-DE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cur_c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cntword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[root]</a:t>
            </a:r>
            <a:r>
              <a:rPr lang="de-DE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11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4DB8127-A951-4955-A54E-E480AF17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80305-3FE8-4701-91D5-68DEAFE32C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altLang="zh-CN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18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getFail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  <a:endParaRPr lang="de-DE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altLang="zh-CN" sz="1800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de-DE" altLang="zh-C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altLang="zh-CN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zh-C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q;</a:t>
            </a:r>
            <a:endParaRPr lang="de-DE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altLang="zh-CN" sz="18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de-DE" altLang="zh-C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de-DE" altLang="zh-C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altLang="zh-C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de-DE" altLang="zh-C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endParaRPr lang="de-DE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{</a:t>
            </a:r>
            <a:endParaRPr lang="de-DE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altLang="zh-CN" sz="18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sz="18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altLang="zh-C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][i])</a:t>
            </a:r>
            <a:endParaRPr lang="de-DE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{</a:t>
            </a:r>
            <a:endParaRPr lang="de-DE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fail[</a:t>
            </a:r>
            <a:r>
              <a:rPr lang="de-DE" altLang="zh-CN" sz="18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altLang="zh-C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][i]] </a:t>
            </a:r>
            <a:r>
              <a:rPr lang="de-DE" altLang="zh-C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altLang="zh-CN" sz="18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q.push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sz="18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altLang="zh-C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][i]);</a:t>
            </a:r>
            <a:endParaRPr lang="de-DE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de-DE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de-DE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zh-CN" altLang="en-US" sz="1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50D495-DAAA-4B61-8859-44156BE64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465667"/>
            <a:ext cx="5816601" cy="5711296"/>
          </a:xfrm>
        </p:spPr>
        <p:txBody>
          <a:bodyPr>
            <a:noAutofit/>
          </a:bodyPr>
          <a:lstStyle/>
          <a:p>
            <a:r>
              <a:rPr lang="de-DE" altLang="zh-CN" sz="1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q.empty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{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q.front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q.pop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altLang="zh-CN" sz="1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de-DE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de-DE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altLang="zh-CN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de-DE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{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altLang="zh-CN" sz="1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][i])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    fail[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][i]] </a:t>
            </a:r>
            <a:r>
              <a:rPr lang="de-DE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[fail[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]][i];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q.push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][i]);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altLang="zh-CN" sz="1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][i] </a:t>
            </a:r>
            <a:r>
              <a:rPr lang="de-DE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[fail[</a:t>
            </a:r>
            <a:r>
              <a:rPr lang="de-DE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]][i];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6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8234-A1A6-42B0-ADDA-4395CC14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</a:t>
            </a:r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B853351-B1CC-4F7B-8DD6-81CFE96A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2579"/>
          </a:xfrm>
        </p:spPr>
        <p:txBody>
          <a:bodyPr>
            <a:normAutofit fontScale="47500" lnSpcReduction="20000"/>
          </a:bodyPr>
          <a:lstStyle/>
          <a:p>
            <a:r>
              <a:rPr lang="de-DE" altLang="zh-CN" sz="4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4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sz="4200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s)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altLang="zh-CN" sz="4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4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4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 ans 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4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altLang="zh-CN" sz="42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sz="4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4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altLang="zh-CN" sz="4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s.length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 i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{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altLang="zh-CN" sz="4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4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altLang="zh-CN" sz="4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][s[i] 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4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altLang="zh-CN" sz="42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sz="4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j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4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 j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de-DE" altLang="zh-CN" sz="4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cntword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[j]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!=-</a:t>
            </a:r>
            <a:r>
              <a:rPr lang="de-DE" altLang="zh-CN" sz="4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 j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fail[j])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{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ans 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de-DE" altLang="zh-CN" sz="4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cntword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[j];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altLang="zh-CN" sz="4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cntword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[j] 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zh-CN" sz="4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altLang="zh-CN" sz="4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altLang="zh-CN" sz="42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ans;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zh-CN" sz="4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altLang="zh-CN" sz="4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19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740</Words>
  <Application>Microsoft Office PowerPoint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AC自动机</vt:lpstr>
      <vt:lpstr>KMP与AC自动机</vt:lpstr>
      <vt:lpstr>字典树与AC自动机</vt:lpstr>
      <vt:lpstr>AC自动机</vt:lpstr>
      <vt:lpstr>建树</vt:lpstr>
      <vt:lpstr>Fail数组</vt:lpstr>
      <vt:lpstr>匹配·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AC自动机</dc:title>
  <dc:creator>贵宁</dc:creator>
  <cp:lastModifiedBy>贵宁</cp:lastModifiedBy>
  <cp:revision>3</cp:revision>
  <dcterms:created xsi:type="dcterms:W3CDTF">2020-11-07T06:32:42Z</dcterms:created>
  <dcterms:modified xsi:type="dcterms:W3CDTF">2020-11-07T07:10:02Z</dcterms:modified>
</cp:coreProperties>
</file>