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46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6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69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9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636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13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0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5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8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87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6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2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19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2B2A-DE03-4D98-8AB2-48D9C2A64D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E465E1-A23D-4FC4-A743-017EBF21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01C4-C280-4889-8B8D-35F2C816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84199"/>
            <a:ext cx="7766936" cy="1794934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前缀和差分和尺取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88C29D-79B6-4843-A7A5-E3ABE6CE8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7267" y="5571067"/>
            <a:ext cx="414866" cy="1176866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徐嘉辉</a:t>
            </a:r>
          </a:p>
        </p:txBody>
      </p:sp>
    </p:spTree>
    <p:extLst>
      <p:ext uri="{BB962C8B-B14F-4D97-AF65-F5344CB8AC3E}">
        <p14:creationId xmlns:p14="http://schemas.microsoft.com/office/powerpoint/2010/main" val="271149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205A5-9D6B-4448-8BA8-09C55A10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0467"/>
            <a:ext cx="8596668" cy="5270895"/>
          </a:xfrm>
        </p:spPr>
        <p:txBody>
          <a:bodyPr>
            <a:normAutofit fontScale="70000" lnSpcReduction="20000"/>
          </a:bodyPr>
          <a:lstStyle/>
          <a:p>
            <a:r>
              <a:rPr lang="nn-NO" altLang="zh-CN" dirty="0"/>
              <a:t>int LIS()</a:t>
            </a:r>
          </a:p>
          <a:p>
            <a:r>
              <a:rPr lang="nn-NO" altLang="zh-CN" dirty="0"/>
              <a:t>{</a:t>
            </a:r>
          </a:p>
          <a:p>
            <a:r>
              <a:rPr lang="nn-NO" altLang="zh-CN" dirty="0"/>
              <a:t>    int l = 1, r;</a:t>
            </a:r>
          </a:p>
          <a:p>
            <a:r>
              <a:rPr lang="nn-NO" altLang="zh-CN" dirty="0"/>
              <a:t>    int ans = oo;</a:t>
            </a:r>
          </a:p>
          <a:p>
            <a:r>
              <a:rPr lang="nn-NO" altLang="zh-CN" dirty="0"/>
              <a:t>    int sum = 0;</a:t>
            </a:r>
          </a:p>
          <a:p>
            <a:r>
              <a:rPr lang="nn-NO" altLang="zh-CN" dirty="0"/>
              <a:t>    for(int i=1; i&lt;=n; i++)</a:t>
            </a:r>
          </a:p>
          <a:p>
            <a:r>
              <a:rPr lang="nn-NO" altLang="zh-CN" dirty="0"/>
              <a:t>    {</a:t>
            </a:r>
          </a:p>
          <a:p>
            <a:r>
              <a:rPr lang="nn-NO" altLang="zh-CN" dirty="0"/>
              <a:t>        sum += nums[i];</a:t>
            </a:r>
          </a:p>
          <a:p>
            <a:r>
              <a:rPr lang="nn-NO" altLang="zh-CN" dirty="0"/>
              <a:t>        r = i;</a:t>
            </a:r>
          </a:p>
          <a:p>
            <a:r>
              <a:rPr lang="nn-NO" altLang="zh-CN" dirty="0"/>
              <a:t>        while(sum&gt;=S)</a:t>
            </a:r>
          </a:p>
          <a:p>
            <a:r>
              <a:rPr lang="nn-NO" altLang="zh-CN" dirty="0"/>
              <a:t>        {</a:t>
            </a:r>
          </a:p>
          <a:p>
            <a:r>
              <a:rPr lang="nn-NO" altLang="zh-CN" dirty="0"/>
              <a:t>            ans = min(ans, r-l+1);</a:t>
            </a:r>
          </a:p>
          <a:p>
            <a:r>
              <a:rPr lang="nn-NO" altLang="zh-CN" dirty="0"/>
              <a:t>            sum-=nums[l];</a:t>
            </a:r>
          </a:p>
          <a:p>
            <a:r>
              <a:rPr lang="nn-NO" altLang="zh-CN" dirty="0"/>
              <a:t>            l++;</a:t>
            </a:r>
          </a:p>
          <a:p>
            <a:r>
              <a:rPr lang="nn-NO" altLang="zh-CN" dirty="0"/>
              <a:t>        }</a:t>
            </a:r>
          </a:p>
          <a:p>
            <a:r>
              <a:rPr lang="nn-NO" altLang="zh-CN" dirty="0"/>
              <a:t>    }</a:t>
            </a:r>
          </a:p>
          <a:p>
            <a:r>
              <a:rPr lang="nn-NO" altLang="zh-CN" dirty="0"/>
              <a:t>    return ans;</a:t>
            </a:r>
          </a:p>
          <a:p>
            <a:r>
              <a:rPr lang="nn-NO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56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7B4DE-76BA-41E6-A325-C5DC4A46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9600" dirty="0">
                <a:solidFill>
                  <a:srgbClr val="92D050"/>
                </a:solidFill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125786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EDB5-C341-4731-8B14-67C4A442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42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9C5C9-B32F-4380-A8C5-F2B31B1C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如果我给你一串长度为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的数列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a1,a2,a3......an,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再给出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个询问，每次询问给出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两个数，要求给出区间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[L,R]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里的数的和？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83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B6D13-0D0A-433A-909C-E5CD551B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867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暴力做法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1FE21-1094-4D63-A3C2-43134194F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867"/>
            <a:ext cx="8596668" cy="668867"/>
          </a:xfrm>
        </p:spPr>
        <p:txBody>
          <a:bodyPr/>
          <a:lstStyle/>
          <a:p>
            <a:r>
              <a:rPr lang="zh-CN" altLang="en-US" dirty="0"/>
              <a:t>每次询问都扫一遍，复杂度为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m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8DB0EC-8488-49D2-8BB0-11F2DBFB1ABE}"/>
              </a:ext>
            </a:extLst>
          </p:cNvPr>
          <p:cNvSpPr txBox="1"/>
          <p:nvPr/>
        </p:nvSpPr>
        <p:spPr>
          <a:xfrm>
            <a:off x="677335" y="2379133"/>
            <a:ext cx="316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前缀和做法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49653E-7602-4A8F-B6BD-86C8B4A7054E}"/>
              </a:ext>
            </a:extLst>
          </p:cNvPr>
          <p:cNvSpPr txBox="1"/>
          <p:nvPr/>
        </p:nvSpPr>
        <p:spPr>
          <a:xfrm>
            <a:off x="804333" y="3335867"/>
            <a:ext cx="1007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提前维护出一个新数组</a:t>
            </a:r>
            <a:r>
              <a:rPr lang="en-US" altLang="zh-CN" dirty="0"/>
              <a:t>sum[]</a:t>
            </a:r>
            <a:r>
              <a:rPr lang="zh-CN" altLang="en-US" dirty="0"/>
              <a:t>，记录从第一个位置到当前位置的所有数字的和。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每次询问</a:t>
            </a:r>
            <a:r>
              <a:rPr lang="en-US" altLang="zh-CN" dirty="0"/>
              <a:t>L,R</a:t>
            </a:r>
            <a:r>
              <a:rPr lang="zh-CN" altLang="en-US" dirty="0"/>
              <a:t>。我们只需要用</a:t>
            </a:r>
            <a:r>
              <a:rPr lang="en-US" altLang="zh-CN" dirty="0"/>
              <a:t>sum[L]-sum[R]</a:t>
            </a:r>
            <a:r>
              <a:rPr lang="zh-CN" altLang="en-US" dirty="0"/>
              <a:t>就可以在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）的复杂度内处理这个询问。总复杂度降为了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966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742B5-A7B7-4AE5-B03C-940E3A0A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代码展示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B3F4C-6BDF-46E2-81BC-7279B910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for(int i = 1; i &lt;= n; ++i) </a:t>
            </a:r>
          </a:p>
          <a:p>
            <a:r>
              <a:rPr lang="pt-BR" altLang="zh-CN" dirty="0"/>
              <a:t>sum[i] = sum[i - 1] + a[i];</a:t>
            </a:r>
            <a:r>
              <a:rPr lang="zh-CN" altLang="pt-BR" dirty="0"/>
              <a:t>　　</a:t>
            </a:r>
          </a:p>
          <a:p>
            <a:r>
              <a:rPr lang="zh-CN" altLang="pt-BR" dirty="0"/>
              <a:t> </a:t>
            </a:r>
            <a:r>
              <a:rPr lang="pt-BR" altLang="zh-CN" dirty="0"/>
              <a:t>while(m--)</a:t>
            </a:r>
            <a:r>
              <a:rPr lang="zh-CN" altLang="pt-BR" dirty="0"/>
              <a:t>　　　　　　　　</a:t>
            </a:r>
          </a:p>
          <a:p>
            <a:r>
              <a:rPr lang="zh-CN" altLang="pt-BR" dirty="0"/>
              <a:t> </a:t>
            </a:r>
            <a:r>
              <a:rPr lang="pt-BR" altLang="zh-CN" dirty="0"/>
              <a:t>{</a:t>
            </a:r>
          </a:p>
          <a:p>
            <a:r>
              <a:rPr lang="pt-BR" altLang="zh-CN" dirty="0"/>
              <a:t>     int L, R; scanf("%d%d", &amp;L, &amp;R);</a:t>
            </a:r>
          </a:p>
          <a:p>
            <a:r>
              <a:rPr lang="pt-BR" altLang="zh-CN" dirty="0"/>
              <a:t>     printf("%d\n", sum[R] - sum[L - 1]);</a:t>
            </a:r>
          </a:p>
          <a:p>
            <a:r>
              <a:rPr lang="pt-BR" altLang="zh-CN" dirty="0"/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16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EA10F-980E-4165-965C-8734A19B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前缀和求最大最小区间和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A1116-EF59-4EF5-9CF0-FB521B117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IntervalSum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int MAXN=INF;</a:t>
            </a:r>
          </a:p>
          <a:p>
            <a:r>
              <a:rPr lang="en-US" altLang="zh-CN" dirty="0"/>
              <a:t>	int MINN=-99999999;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sum[</a:t>
            </a:r>
            <a:r>
              <a:rPr lang="en-US" altLang="zh-CN" dirty="0" err="1"/>
              <a:t>i</a:t>
            </a:r>
            <a:r>
              <a:rPr lang="en-US" altLang="zh-CN" dirty="0"/>
              <a:t>]=sum[i-1]+a[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MINN=min(</a:t>
            </a:r>
            <a:r>
              <a:rPr lang="en-US" altLang="zh-CN" dirty="0" err="1"/>
              <a:t>MINN,sum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		MAXN=max(</a:t>
            </a:r>
            <a:r>
              <a:rPr lang="en-US" altLang="zh-CN" dirty="0" err="1"/>
              <a:t>MAXN,sum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]-MINN);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MAXN;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78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4B23F-D850-472C-A79D-5E561EC2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现在换个问题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09BA1-ADDB-4A57-AF51-FE1B4474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问题：给定长度为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的序列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a1,a2...an,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n&lt;=1e5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初始都为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，接着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m 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m&lt;=1e5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）个操作 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l,r,add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表示给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l,r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区间内的每个数加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add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，给定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q (q&lt;=1e5)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个询问输出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的值</a:t>
            </a:r>
          </a:p>
          <a:p>
            <a:r>
              <a:rPr lang="zh-CN" altLang="en-US" dirty="0"/>
              <a:t>如果要进行区间修改，前缀和就不能解决这个问题了，这时候我们需要引入前缀和的逆运算，差分。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对于一个给定的数列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，它的差分数列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定义为：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B[1]=A[1],B[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]=A[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]-A[i-1] (2&lt;=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&lt;=n);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前缀和与差分是一对逆运算。差分操作有助于把原序列上的“区间操作”转化为差分序列上的“单点操作”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46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26677-CB6C-436F-A4B5-368BEFD6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2533"/>
            <a:ext cx="8596668" cy="566882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 差分：每个元素与前一个元素的差值</a:t>
            </a:r>
          </a:p>
          <a:p>
            <a:pPr marL="0" indent="0" algn="l">
              <a:buNone/>
            </a:pP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                 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a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：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1 2 3 4 5</a:t>
            </a:r>
          </a:p>
          <a:p>
            <a:pPr marL="0" indent="0" algn="l">
              <a:buNone/>
            </a:pP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则差分为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b:  1 1 1 1 1  (b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的前缀和即为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a[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PingFang SC"/>
              </a:rPr>
              <a:t>i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])</a:t>
            </a:r>
          </a:p>
          <a:p>
            <a:pPr marL="0" indent="0" algn="l">
              <a:buNone/>
            </a:pPr>
            <a:r>
              <a:rPr lang="zh-CN" altLang="en-US" i="0" dirty="0">
                <a:solidFill>
                  <a:srgbClr val="FF0000"/>
                </a:solidFill>
                <a:effectLst/>
                <a:latin typeface="PingFang SC"/>
              </a:rPr>
              <a:t>单点修改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 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a[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PingFang SC"/>
              </a:rPr>
              <a:t>i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]+add:</a:t>
            </a:r>
          </a:p>
          <a:p>
            <a:pPr marL="0" indent="0" algn="l">
              <a:buNone/>
            </a:pP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若将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a[1]+1, a: 1 3 3 4 5</a:t>
            </a:r>
          </a:p>
          <a:p>
            <a:pPr marL="0" indent="0" algn="l">
              <a:buNone/>
            </a:pP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 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b: 1 2 0 1 1  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只会改变自己和后一个数（即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b[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PingFang SC"/>
              </a:rPr>
              <a:t>i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]+add , b[i+1]-add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）</a:t>
            </a:r>
          </a:p>
          <a:p>
            <a:pPr marL="0" indent="0" algn="l">
              <a:buNone/>
            </a:pPr>
            <a:r>
              <a:rPr lang="zh-CN" altLang="en-US" i="0" dirty="0">
                <a:solidFill>
                  <a:srgbClr val="FF0000"/>
                </a:solidFill>
                <a:effectLst/>
                <a:latin typeface="PingFang SC"/>
              </a:rPr>
              <a:t>区间修改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[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PingFang SC"/>
              </a:rPr>
              <a:t>l,r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]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增加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add: </a:t>
            </a:r>
          </a:p>
          <a:p>
            <a:pPr marL="0" indent="0" algn="l">
              <a:buNone/>
            </a:pP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若将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a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数组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[2,4]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每个元素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+1, a: 1 3 4 5 5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                                      </a:t>
            </a:r>
            <a:endParaRPr lang="en-US" altLang="zh-CN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0" indent="0" algn="l">
              <a:buNone/>
            </a:pP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 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b: 1 2 1 1 0 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只会改变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b[l]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和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b[r]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后一个数 ，即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b[l]+add  ,  b[r+1]-add</a:t>
            </a:r>
          </a:p>
          <a:p>
            <a:pPr marL="0" indent="0">
              <a:buNone/>
            </a:pPr>
            <a:r>
              <a:rPr lang="zh-CN" altLang="en-US" dirty="0"/>
              <a:t>对于差分数组，如果想要的到修改后的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，只需要求差分数组的前缀和就可以得到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同样的道理，如果要查询区间，只需要把差分数组得前缀和在求一次前缀和即可。</a:t>
            </a:r>
          </a:p>
        </p:txBody>
      </p:sp>
    </p:spTree>
    <p:extLst>
      <p:ext uri="{BB962C8B-B14F-4D97-AF65-F5344CB8AC3E}">
        <p14:creationId xmlns:p14="http://schemas.microsoft.com/office/powerpoint/2010/main" val="381753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3A6F0-4C4C-4E1B-8305-97589CFA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尺取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63A30-D71D-4C07-BC7D-FA8D68A3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尺取法：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顾名思义，像尺子一样取一段，尺取法通常是对数组保存一对下标，即所选取的区间的左右端点，然后根据实际情况不断地推进区间左右端点以得出答案。尺取法比直接暴力枚举区间效率高很多，尤其是数据量大的时候，所以说尺取法是一种高效的枚举区间的方法，是一种技巧，一般用于求取有一定限制的区间个数或最短的区间等等。当然任何技巧都存在其不足的地方，有些情况下尺取法不可行，无法得出正确答案，所以要先判断是否可以使用尺取法再进行计算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76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6BF12-4C2E-468A-97C5-D38041F2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726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4B2E8-BC99-47F4-B554-52E261FF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3133"/>
            <a:ext cx="8596668" cy="4678229"/>
          </a:xfrm>
        </p:spPr>
        <p:txBody>
          <a:bodyPr/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PingFang SC"/>
              </a:rPr>
              <a:t>Poj3061</a:t>
            </a:r>
          </a:p>
          <a:p>
            <a:pPr algn="l"/>
            <a:r>
              <a:rPr lang="zh-CN" altLang="en-US" b="1" i="0" dirty="0">
                <a:solidFill>
                  <a:srgbClr val="4D4D4D"/>
                </a:solidFill>
                <a:effectLst/>
                <a:latin typeface="PingFang SC"/>
              </a:rPr>
              <a:t>给长度为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PingFang SC"/>
              </a:rPr>
              <a:t>n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PingFang SC"/>
              </a:rPr>
              <a:t>的数组和一个整数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PingFang SC"/>
              </a:rPr>
              <a:t>m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PingFang SC"/>
              </a:rPr>
              <a:t>，求总和不小于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PingFang SC"/>
              </a:rPr>
              <a:t>m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PingFang SC"/>
              </a:rPr>
              <a:t>的连续子序列的最小长度</a:t>
            </a:r>
            <a:endParaRPr lang="zh-CN" altLang="en-US" b="0" i="0" dirty="0">
              <a:solidFill>
                <a:srgbClr val="4D4D4D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8DA979-FF62-434A-809D-BAAAE5202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1" y="2112962"/>
            <a:ext cx="8134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3455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974</Words>
  <Application>Microsoft Office PowerPoint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pingfang SC</vt:lpstr>
      <vt:lpstr>pingfang SC</vt:lpstr>
      <vt:lpstr>楷体</vt:lpstr>
      <vt:lpstr>Arial</vt:lpstr>
      <vt:lpstr>Trebuchet MS</vt:lpstr>
      <vt:lpstr>Wingdings 3</vt:lpstr>
      <vt:lpstr>平面</vt:lpstr>
      <vt:lpstr>前缀和差分和尺取</vt:lpstr>
      <vt:lpstr>前缀和</vt:lpstr>
      <vt:lpstr>暴力做法</vt:lpstr>
      <vt:lpstr>代码展示</vt:lpstr>
      <vt:lpstr>前缀和求最大最小区间和</vt:lpstr>
      <vt:lpstr>现在换个问题 </vt:lpstr>
      <vt:lpstr>PowerPoint 演示文稿</vt:lpstr>
      <vt:lpstr>尺取</vt:lpstr>
      <vt:lpstr>例题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前缀和差分和尺取</dc:title>
  <dc:creator>徐 嘉辉</dc:creator>
  <cp:lastModifiedBy>徐 嘉辉</cp:lastModifiedBy>
  <cp:revision>8</cp:revision>
  <dcterms:created xsi:type="dcterms:W3CDTF">2020-10-29T08:16:12Z</dcterms:created>
  <dcterms:modified xsi:type="dcterms:W3CDTF">2020-10-29T15:32:21Z</dcterms:modified>
</cp:coreProperties>
</file>