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notesMasterIdLst>
    <p:notesMasterId r:id="rId34"/>
  </p:notesMasterIdLst>
  <p:sldIdLst>
    <p:sldId id="256" r:id="rId2"/>
    <p:sldId id="257" r:id="rId3"/>
    <p:sldId id="258" r:id="rId4"/>
    <p:sldId id="292" r:id="rId5"/>
    <p:sldId id="260" r:id="rId6"/>
    <p:sldId id="261" r:id="rId7"/>
    <p:sldId id="293" r:id="rId8"/>
    <p:sldId id="267" r:id="rId9"/>
    <p:sldId id="273" r:id="rId10"/>
    <p:sldId id="270" r:id="rId11"/>
    <p:sldId id="271" r:id="rId12"/>
    <p:sldId id="262" r:id="rId13"/>
    <p:sldId id="268" r:id="rId14"/>
    <p:sldId id="272" r:id="rId15"/>
    <p:sldId id="269" r:id="rId16"/>
    <p:sldId id="266" r:id="rId17"/>
    <p:sldId id="274" r:id="rId18"/>
    <p:sldId id="275" r:id="rId19"/>
    <p:sldId id="276" r:id="rId20"/>
    <p:sldId id="277" r:id="rId21"/>
    <p:sldId id="278" r:id="rId22"/>
    <p:sldId id="280" r:id="rId23"/>
    <p:sldId id="285" r:id="rId24"/>
    <p:sldId id="281" r:id="rId25"/>
    <p:sldId id="284" r:id="rId26"/>
    <p:sldId id="286" r:id="rId27"/>
    <p:sldId id="287" r:id="rId28"/>
    <p:sldId id="288" r:id="rId29"/>
    <p:sldId id="289" r:id="rId30"/>
    <p:sldId id="290" r:id="rId31"/>
    <p:sldId id="291" r:id="rId32"/>
    <p:sldId id="265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5E553D6-09B0-4AE6-80BF-0E436F8CABAF}">
          <p14:sldIdLst>
            <p14:sldId id="256"/>
            <p14:sldId id="257"/>
            <p14:sldId id="258"/>
            <p14:sldId id="292"/>
            <p14:sldId id="260"/>
            <p14:sldId id="261"/>
            <p14:sldId id="293"/>
            <p14:sldId id="267"/>
            <p14:sldId id="273"/>
            <p14:sldId id="270"/>
          </p14:sldIdLst>
        </p14:section>
        <p14:section name="Untitled Section" id="{DE3DFAFE-9B02-4F7D-9D28-277316796B18}">
          <p14:sldIdLst>
            <p14:sldId id="271"/>
            <p14:sldId id="262"/>
            <p14:sldId id="268"/>
            <p14:sldId id="272"/>
            <p14:sldId id="269"/>
            <p14:sldId id="266"/>
            <p14:sldId id="274"/>
            <p14:sldId id="275"/>
            <p14:sldId id="276"/>
            <p14:sldId id="277"/>
            <p14:sldId id="278"/>
            <p14:sldId id="280"/>
            <p14:sldId id="285"/>
            <p14:sldId id="281"/>
            <p14:sldId id="284"/>
            <p14:sldId id="286"/>
            <p14:sldId id="287"/>
            <p14:sldId id="288"/>
            <p14:sldId id="289"/>
            <p14:sldId id="290"/>
            <p14:sldId id="291"/>
            <p14:sldId id="2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RTH VAGHASIYA" initials="PV" lastIdx="1" clrIdx="0">
    <p:extLst>
      <p:ext uri="{19B8F6BF-5375-455C-9EA6-DF929625EA0E}">
        <p15:presenceInfo xmlns:p15="http://schemas.microsoft.com/office/powerpoint/2012/main" userId="f39ecc12ba4df9a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75E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10" autoAdjust="0"/>
    <p:restoredTop sz="94660"/>
  </p:normalViewPr>
  <p:slideViewPr>
    <p:cSldViewPr>
      <p:cViewPr>
        <p:scale>
          <a:sx n="75" d="100"/>
          <a:sy n="75" d="100"/>
        </p:scale>
        <p:origin x="1627" y="178"/>
      </p:cViewPr>
      <p:guideLst>
        <p:guide orient="horz" pos="216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5EAE69-36AD-4690-9584-EB73D4F52C79}" type="datetimeFigureOut">
              <a:rPr lang="en-CA" smtClean="0"/>
              <a:t>2023-12-05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6E3390-B6D3-401A-AAF9-68206A0FC12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34570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6E3390-B6D3-401A-AAF9-68206A0FC127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884070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6E3390-B6D3-401A-AAF9-68206A0FC127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837941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6E3390-B6D3-401A-AAF9-68206A0FC127}" type="slidenum">
              <a:rPr lang="en-CA" smtClean="0"/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869958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6E3390-B6D3-401A-AAF9-68206A0FC127}" type="slidenum">
              <a:rPr lang="en-CA" smtClean="0"/>
              <a:t>26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863606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6E3390-B6D3-401A-AAF9-68206A0FC127}" type="slidenum">
              <a:rPr lang="en-CA" smtClean="0"/>
              <a:t>28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882838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6E3390-B6D3-401A-AAF9-68206A0FC127}" type="slidenum">
              <a:rPr lang="en-CA" smtClean="0"/>
              <a:t>30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70333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F457-01A1-4C4C-B0A6-C421EFA3EF2B}" type="datetimeFigureOut">
              <a:rPr lang="en-CA" smtClean="0"/>
              <a:t>2023-12-05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DCCCB-DEBC-4E9B-84E2-4DBF7DB24F32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F457-01A1-4C4C-B0A6-C421EFA3EF2B}" type="datetimeFigureOut">
              <a:rPr lang="en-CA" smtClean="0"/>
              <a:t>2023-12-05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DCCCB-DEBC-4E9B-84E2-4DBF7DB24F32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F457-01A1-4C4C-B0A6-C421EFA3EF2B}" type="datetimeFigureOut">
              <a:rPr lang="en-CA" smtClean="0"/>
              <a:t>2023-12-05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DCCCB-DEBC-4E9B-84E2-4DBF7DB24F32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F457-01A1-4C4C-B0A6-C421EFA3EF2B}" type="datetimeFigureOut">
              <a:rPr lang="en-CA" smtClean="0"/>
              <a:t>2023-12-05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DCCCB-DEBC-4E9B-84E2-4DBF7DB24F32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F457-01A1-4C4C-B0A6-C421EFA3EF2B}" type="datetimeFigureOut">
              <a:rPr lang="en-CA" smtClean="0"/>
              <a:t>2023-12-05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DCCCB-DEBC-4E9B-84E2-4DBF7DB24F32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F457-01A1-4C4C-B0A6-C421EFA3EF2B}" type="datetimeFigureOut">
              <a:rPr lang="en-CA" smtClean="0"/>
              <a:t>2023-12-05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DCCCB-DEBC-4E9B-84E2-4DBF7DB24F32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F457-01A1-4C4C-B0A6-C421EFA3EF2B}" type="datetimeFigureOut">
              <a:rPr lang="en-CA" smtClean="0"/>
              <a:t>2023-12-05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DCCCB-DEBC-4E9B-84E2-4DBF7DB24F32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F457-01A1-4C4C-B0A6-C421EFA3EF2B}" type="datetimeFigureOut">
              <a:rPr lang="en-CA" smtClean="0"/>
              <a:t>2023-12-05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DCCCB-DEBC-4E9B-84E2-4DBF7DB24F32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F457-01A1-4C4C-B0A6-C421EFA3EF2B}" type="datetimeFigureOut">
              <a:rPr lang="en-CA" smtClean="0"/>
              <a:t>2023-12-05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DCCCB-DEBC-4E9B-84E2-4DBF7DB24F32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F457-01A1-4C4C-B0A6-C421EFA3EF2B}" type="datetimeFigureOut">
              <a:rPr lang="en-CA" smtClean="0"/>
              <a:t>2023-12-05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DCCCB-DEBC-4E9B-84E2-4DBF7DB24F32}" type="slidenum">
              <a:rPr lang="en-CA" smtClean="0"/>
              <a:t>‹#›</a:t>
            </a:fld>
            <a:endParaRPr lang="en-CA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F457-01A1-4C4C-B0A6-C421EFA3EF2B}" type="datetimeFigureOut">
              <a:rPr lang="en-CA" smtClean="0"/>
              <a:t>2023-12-05</a:t>
            </a:fld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9DCCCB-DEBC-4E9B-84E2-4DBF7DB24F32}" type="slidenum">
              <a:rPr lang="en-CA" smtClean="0"/>
              <a:t>‹#›</a:t>
            </a:fld>
            <a:endParaRPr lang="en-CA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409DCCCB-DEBC-4E9B-84E2-4DBF7DB24F32}" type="slidenum">
              <a:rPr lang="en-CA" smtClean="0"/>
              <a:t>‹#›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4E28F457-01A1-4C4C-B0A6-C421EFA3EF2B}" type="datetimeFigureOut">
              <a:rPr lang="en-CA" smtClean="0"/>
              <a:t>2023-12-05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68760"/>
            <a:ext cx="7543800" cy="3230215"/>
          </a:xfrm>
        </p:spPr>
        <p:txBody>
          <a:bodyPr/>
          <a:lstStyle/>
          <a:p>
            <a:r>
              <a:rPr lang="en-US" sz="5400" b="1" dirty="0"/>
              <a:t>Project-8 </a:t>
            </a:r>
            <a:br>
              <a:rPr lang="en-US" sz="5400" b="1" dirty="0"/>
            </a:br>
            <a:r>
              <a:rPr lang="en-US" sz="5400" b="1" dirty="0"/>
              <a:t>Student Reward System</a:t>
            </a:r>
            <a:endParaRPr lang="en-CA" sz="5400" b="1" dirty="0"/>
          </a:p>
        </p:txBody>
      </p:sp>
    </p:spTree>
    <p:extLst>
      <p:ext uri="{BB962C8B-B14F-4D97-AF65-F5344CB8AC3E}">
        <p14:creationId xmlns:p14="http://schemas.microsoft.com/office/powerpoint/2010/main" val="14499214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976D3910-A55B-EE99-0819-79F21C5CAA8C}"/>
              </a:ext>
            </a:extLst>
          </p:cNvPr>
          <p:cNvSpPr txBox="1"/>
          <p:nvPr/>
        </p:nvSpPr>
        <p:spPr>
          <a:xfrm rot="5400000">
            <a:off x="6166678" y="2458076"/>
            <a:ext cx="52467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>
                <a:solidFill>
                  <a:schemeClr val="bg2">
                    <a:lumMod val="75000"/>
                  </a:schemeClr>
                </a:solidFill>
                <a:latin typeface="+mj-lt"/>
              </a:rPr>
              <a:t>TeacherDetails</a:t>
            </a:r>
            <a:r>
              <a:rPr lang="en-US" sz="4000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 Table</a:t>
            </a:r>
            <a:r>
              <a:rPr lang="en-US" sz="4000" b="1" dirty="0">
                <a:solidFill>
                  <a:schemeClr val="bg2">
                    <a:lumMod val="75000"/>
                  </a:schemeClr>
                </a:solidFill>
              </a:rPr>
              <a:t> </a:t>
            </a:r>
            <a:endParaRPr lang="en-IN" sz="4000" b="1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76B022-377E-6F13-7FD6-2A17B78EF3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00" y="1850493"/>
            <a:ext cx="8327502" cy="1923052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</p:spTree>
    <p:extLst>
      <p:ext uri="{BB962C8B-B14F-4D97-AF65-F5344CB8AC3E}">
        <p14:creationId xmlns:p14="http://schemas.microsoft.com/office/powerpoint/2010/main" val="19818423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976D3910-A55B-EE99-0819-79F21C5CAA8C}"/>
              </a:ext>
            </a:extLst>
          </p:cNvPr>
          <p:cNvSpPr txBox="1"/>
          <p:nvPr/>
        </p:nvSpPr>
        <p:spPr>
          <a:xfrm rot="5400000">
            <a:off x="6511352" y="3255077"/>
            <a:ext cx="46805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Subject  Table</a:t>
            </a:r>
            <a:endParaRPr lang="en-IN" sz="4000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9C3A3F-D26C-4078-3E3E-404594F415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0198"/>
            <a:ext cx="5729808" cy="6612762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</p:spTree>
    <p:extLst>
      <p:ext uri="{BB962C8B-B14F-4D97-AF65-F5344CB8AC3E}">
        <p14:creationId xmlns:p14="http://schemas.microsoft.com/office/powerpoint/2010/main" val="34570257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976D3910-A55B-EE99-0819-79F21C5CAA8C}"/>
              </a:ext>
            </a:extLst>
          </p:cNvPr>
          <p:cNvSpPr txBox="1"/>
          <p:nvPr/>
        </p:nvSpPr>
        <p:spPr>
          <a:xfrm>
            <a:off x="8460432" y="1722539"/>
            <a:ext cx="800219" cy="3412922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sz="4000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Activity Table </a:t>
            </a:r>
            <a:endParaRPr lang="en-IN" sz="4000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52D9D2D6-C996-346E-461A-0BE84D6D72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0"/>
            <a:ext cx="6582592" cy="6458776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</p:spTree>
    <p:extLst>
      <p:ext uri="{BB962C8B-B14F-4D97-AF65-F5344CB8AC3E}">
        <p14:creationId xmlns:p14="http://schemas.microsoft.com/office/powerpoint/2010/main" val="16201122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976D3910-A55B-EE99-0819-79F21C5CAA8C}"/>
              </a:ext>
            </a:extLst>
          </p:cNvPr>
          <p:cNvSpPr txBox="1"/>
          <p:nvPr/>
        </p:nvSpPr>
        <p:spPr>
          <a:xfrm>
            <a:off x="8460432" y="476672"/>
            <a:ext cx="800219" cy="4243341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sz="4000" b="1" dirty="0" err="1">
                <a:solidFill>
                  <a:schemeClr val="bg2">
                    <a:lumMod val="75000"/>
                  </a:schemeClr>
                </a:solidFill>
                <a:latin typeface="+mj-lt"/>
              </a:rPr>
              <a:t>Pointsgiven</a:t>
            </a:r>
            <a:r>
              <a:rPr lang="en-US" sz="4000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 Table</a:t>
            </a:r>
            <a:endParaRPr lang="en-IN" sz="4000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41B90B-8536-7330-D17E-5C03549F0B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100"/>
          <a:stretch/>
        </p:blipFill>
        <p:spPr>
          <a:xfrm>
            <a:off x="1187624" y="22434"/>
            <a:ext cx="5904656" cy="6637315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</p:spTree>
    <p:extLst>
      <p:ext uri="{BB962C8B-B14F-4D97-AF65-F5344CB8AC3E}">
        <p14:creationId xmlns:p14="http://schemas.microsoft.com/office/powerpoint/2010/main" val="24978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976D3910-A55B-EE99-0819-79F21C5CAA8C}"/>
              </a:ext>
            </a:extLst>
          </p:cNvPr>
          <p:cNvSpPr txBox="1"/>
          <p:nvPr/>
        </p:nvSpPr>
        <p:spPr>
          <a:xfrm>
            <a:off x="8460432" y="260648"/>
            <a:ext cx="800219" cy="4929106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sz="4000" b="1" dirty="0" err="1">
                <a:solidFill>
                  <a:schemeClr val="bg2">
                    <a:lumMod val="75000"/>
                  </a:schemeClr>
                </a:solidFill>
                <a:latin typeface="+mj-lt"/>
              </a:rPr>
              <a:t>StudentProfile</a:t>
            </a:r>
            <a:r>
              <a:rPr lang="en-US" sz="4000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 Table</a:t>
            </a:r>
            <a:endParaRPr lang="en-IN" sz="4000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A0F94F-993C-3808-D257-3CF645FEAB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565"/>
          <a:stretch/>
        </p:blipFill>
        <p:spPr>
          <a:xfrm>
            <a:off x="1835696" y="8099"/>
            <a:ext cx="5040560" cy="6623140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</p:spTree>
    <p:extLst>
      <p:ext uri="{BB962C8B-B14F-4D97-AF65-F5344CB8AC3E}">
        <p14:creationId xmlns:p14="http://schemas.microsoft.com/office/powerpoint/2010/main" val="20427790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976D3910-A55B-EE99-0819-79F21C5CAA8C}"/>
              </a:ext>
            </a:extLst>
          </p:cNvPr>
          <p:cNvSpPr txBox="1"/>
          <p:nvPr/>
        </p:nvSpPr>
        <p:spPr>
          <a:xfrm>
            <a:off x="8460432" y="1888835"/>
            <a:ext cx="800219" cy="3080330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sz="4000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Prizes  Table</a:t>
            </a:r>
            <a:endParaRPr lang="en-IN" sz="4000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89E886-18D5-EB25-C51C-8D6E4E2BD1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64" y="2312876"/>
            <a:ext cx="8270134" cy="2232248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</p:spTree>
    <p:extLst>
      <p:ext uri="{BB962C8B-B14F-4D97-AF65-F5344CB8AC3E}">
        <p14:creationId xmlns:p14="http://schemas.microsoft.com/office/powerpoint/2010/main" val="37091467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976D3910-A55B-EE99-0819-79F21C5CAA8C}"/>
              </a:ext>
            </a:extLst>
          </p:cNvPr>
          <p:cNvSpPr txBox="1"/>
          <p:nvPr/>
        </p:nvSpPr>
        <p:spPr>
          <a:xfrm>
            <a:off x="8460432" y="180177"/>
            <a:ext cx="800219" cy="5278881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sz="4000" b="1" dirty="0" err="1">
                <a:solidFill>
                  <a:schemeClr val="bg2">
                    <a:lumMod val="75000"/>
                  </a:schemeClr>
                </a:solidFill>
                <a:latin typeface="+mj-lt"/>
              </a:rPr>
              <a:t>ClassDashborad</a:t>
            </a:r>
            <a:r>
              <a:rPr lang="en-US" sz="4000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 Table</a:t>
            </a:r>
            <a:endParaRPr lang="en-IN" sz="4000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CCBF5E-5A42-002F-C3B0-05182D3C62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80177"/>
            <a:ext cx="6264696" cy="6374740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</p:spTree>
    <p:extLst>
      <p:ext uri="{BB962C8B-B14F-4D97-AF65-F5344CB8AC3E}">
        <p14:creationId xmlns:p14="http://schemas.microsoft.com/office/powerpoint/2010/main" val="25856429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C192F-2F2D-C0C6-79C6-7AE61DFA9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4744"/>
            <a:ext cx="7859216" cy="2304256"/>
          </a:xfrm>
        </p:spPr>
        <p:txBody>
          <a:bodyPr>
            <a:normAutofit lnSpcReduction="10000"/>
          </a:bodyPr>
          <a:lstStyle/>
          <a:p>
            <a:pPr marL="0" marR="0" indent="0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None/>
            </a:pPr>
            <a:r>
              <a:rPr lang="en-IN" sz="1800" dirty="0">
                <a:solidFill>
                  <a:schemeClr val="tx2"/>
                </a:solidFill>
                <a:effectLst/>
                <a:latin typeface="+mj-lt"/>
                <a:ea typeface="Arial" panose="020B0604020202020204" pitchFamily="34" charset="0"/>
              </a:rPr>
              <a:t> </a:t>
            </a:r>
            <a:r>
              <a:rPr lang="en-IN" sz="2000" b="1" dirty="0">
                <a:solidFill>
                  <a:schemeClr val="tx2"/>
                </a:solidFill>
                <a:effectLst/>
                <a:latin typeface="+mj-lt"/>
                <a:ea typeface="Arial" panose="020B0604020202020204" pitchFamily="34" charset="0"/>
              </a:rPr>
              <a:t>1. </a:t>
            </a:r>
            <a:r>
              <a:rPr lang="en-IN" sz="2000" b="1" u="none" strike="noStrike" dirty="0">
                <a:solidFill>
                  <a:schemeClr val="tx2"/>
                </a:solidFill>
                <a:effectLst/>
                <a:latin typeface="+mj-lt"/>
                <a:ea typeface="Arial" panose="020B0604020202020204" pitchFamily="34" charset="0"/>
              </a:rPr>
              <a:t>List All Students in a Specific Course:</a:t>
            </a:r>
            <a:r>
              <a:rPr lang="en-IN" sz="2000" b="1" dirty="0">
                <a:solidFill>
                  <a:schemeClr val="tx2"/>
                </a:solidFill>
                <a:effectLst/>
                <a:latin typeface="+mj-lt"/>
                <a:ea typeface="Arial" panose="020B0604020202020204" pitchFamily="34" charset="0"/>
              </a:rPr>
              <a:t> 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bg2">
                    <a:lumMod val="50000"/>
                  </a:schemeClr>
                </a:solidFill>
                <a:effectLst/>
                <a:latin typeface="+mj-lt"/>
                <a:ea typeface="Cambria" panose="02040503050406030204" pitchFamily="18" charset="0"/>
              </a:rPr>
              <a:t>SELECT </a:t>
            </a:r>
            <a:r>
              <a:rPr lang="en-IN" sz="1800" dirty="0" err="1">
                <a:solidFill>
                  <a:schemeClr val="bg2">
                    <a:lumMod val="50000"/>
                  </a:schemeClr>
                </a:solidFill>
                <a:effectLst/>
                <a:latin typeface="+mj-lt"/>
                <a:ea typeface="Cambria" panose="02040503050406030204" pitchFamily="18" charset="0"/>
              </a:rPr>
              <a:t>firstName</a:t>
            </a:r>
            <a:r>
              <a:rPr lang="en-IN" sz="1800" dirty="0">
                <a:solidFill>
                  <a:schemeClr val="bg2">
                    <a:lumMod val="50000"/>
                  </a:schemeClr>
                </a:solidFill>
                <a:effectLst/>
                <a:latin typeface="+mj-lt"/>
                <a:ea typeface="Cambria" panose="02040503050406030204" pitchFamily="18" charset="0"/>
              </a:rPr>
              <a:t>, </a:t>
            </a:r>
            <a:r>
              <a:rPr lang="en-IN" sz="1800" dirty="0" err="1">
                <a:solidFill>
                  <a:schemeClr val="bg2">
                    <a:lumMod val="50000"/>
                  </a:schemeClr>
                </a:solidFill>
                <a:effectLst/>
                <a:latin typeface="+mj-lt"/>
                <a:ea typeface="Cambria" panose="02040503050406030204" pitchFamily="18" charset="0"/>
              </a:rPr>
              <a:t>lastName</a:t>
            </a:r>
            <a:endParaRPr lang="en-IN" sz="1800" dirty="0">
              <a:solidFill>
                <a:schemeClr val="bg2">
                  <a:lumMod val="50000"/>
                </a:schemeClr>
              </a:solidFill>
              <a:effectLst/>
              <a:latin typeface="+mj-lt"/>
              <a:ea typeface="Cambria" panose="02040503050406030204" pitchFamily="18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bg2">
                    <a:lumMod val="50000"/>
                  </a:schemeClr>
                </a:solidFill>
                <a:effectLst/>
                <a:latin typeface="+mj-lt"/>
                <a:ea typeface="Cambria" panose="02040503050406030204" pitchFamily="18" charset="0"/>
              </a:rPr>
              <a:t>FROM </a:t>
            </a:r>
            <a:r>
              <a:rPr lang="en-IN" sz="1800" dirty="0" err="1">
                <a:solidFill>
                  <a:schemeClr val="bg2">
                    <a:lumMod val="50000"/>
                  </a:schemeClr>
                </a:solidFill>
                <a:effectLst/>
                <a:latin typeface="+mj-lt"/>
                <a:ea typeface="Cambria" panose="02040503050406030204" pitchFamily="18" charset="0"/>
              </a:rPr>
              <a:t>StudentDetails</a:t>
            </a:r>
            <a:endParaRPr lang="en-IN" sz="1800" dirty="0">
              <a:solidFill>
                <a:schemeClr val="bg2">
                  <a:lumMod val="50000"/>
                </a:schemeClr>
              </a:solidFill>
              <a:effectLst/>
              <a:latin typeface="+mj-lt"/>
              <a:ea typeface="Cambria" panose="02040503050406030204" pitchFamily="18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bg2">
                    <a:lumMod val="50000"/>
                  </a:schemeClr>
                </a:solidFill>
                <a:effectLst/>
                <a:latin typeface="+mj-lt"/>
                <a:ea typeface="Cambria" panose="02040503050406030204" pitchFamily="18" charset="0"/>
              </a:rPr>
              <a:t>WHERE </a:t>
            </a:r>
            <a:r>
              <a:rPr lang="en-IN" sz="1800" dirty="0" err="1">
                <a:solidFill>
                  <a:schemeClr val="bg2">
                    <a:lumMod val="50000"/>
                  </a:schemeClr>
                </a:solidFill>
                <a:effectLst/>
                <a:latin typeface="+mj-lt"/>
                <a:ea typeface="Cambria" panose="02040503050406030204" pitchFamily="18" charset="0"/>
              </a:rPr>
              <a:t>c_id</a:t>
            </a:r>
            <a:r>
              <a:rPr lang="en-IN" sz="1800" dirty="0">
                <a:solidFill>
                  <a:schemeClr val="bg2">
                    <a:lumMod val="50000"/>
                  </a:schemeClr>
                </a:solidFill>
                <a:effectLst/>
                <a:latin typeface="+mj-lt"/>
                <a:ea typeface="Cambria" panose="02040503050406030204" pitchFamily="18" charset="0"/>
              </a:rPr>
              <a:t> = 1;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bg2">
                  <a:lumMod val="50000"/>
                </a:schemeClr>
              </a:solidFill>
              <a:latin typeface="+mj-lt"/>
              <a:ea typeface="Cambria" panose="02040503050406030204" pitchFamily="18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bg2">
                    <a:lumMod val="50000"/>
                  </a:schemeClr>
                </a:solidFill>
                <a:effectLst/>
                <a:latin typeface="+mj-lt"/>
                <a:ea typeface="Cambria" panose="02040503050406030204" pitchFamily="18" charset="0"/>
              </a:rPr>
              <a:t>π </a:t>
            </a:r>
            <a:r>
              <a:rPr lang="en-US" sz="1800" b="1" dirty="0" err="1">
                <a:solidFill>
                  <a:schemeClr val="bg2">
                    <a:lumMod val="50000"/>
                  </a:schemeClr>
                </a:solidFill>
                <a:effectLst/>
                <a:latin typeface="+mj-lt"/>
                <a:ea typeface="Cambria" panose="02040503050406030204" pitchFamily="18" charset="0"/>
              </a:rPr>
              <a:t>firstName</a:t>
            </a:r>
            <a:r>
              <a:rPr lang="en-US" sz="1800" b="1" dirty="0">
                <a:solidFill>
                  <a:schemeClr val="bg2">
                    <a:lumMod val="50000"/>
                  </a:schemeClr>
                </a:solidFill>
                <a:effectLst/>
                <a:latin typeface="+mj-lt"/>
                <a:ea typeface="Cambria" panose="02040503050406030204" pitchFamily="18" charset="0"/>
              </a:rPr>
              <a:t>, </a:t>
            </a:r>
            <a:r>
              <a:rPr lang="en-US" sz="1800" b="1" dirty="0" err="1">
                <a:solidFill>
                  <a:schemeClr val="bg2">
                    <a:lumMod val="50000"/>
                  </a:schemeClr>
                </a:solidFill>
                <a:effectLst/>
                <a:latin typeface="+mj-lt"/>
                <a:ea typeface="Cambria" panose="02040503050406030204" pitchFamily="18" charset="0"/>
              </a:rPr>
              <a:t>lastName</a:t>
            </a:r>
            <a:endParaRPr lang="en-US" sz="1800" b="1" dirty="0">
              <a:solidFill>
                <a:schemeClr val="bg2">
                  <a:lumMod val="50000"/>
                </a:schemeClr>
              </a:solidFill>
              <a:effectLst/>
              <a:latin typeface="+mj-lt"/>
              <a:ea typeface="Cambria" panose="02040503050406030204" pitchFamily="18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bg2">
                    <a:lumMod val="50000"/>
                  </a:schemeClr>
                </a:solidFill>
                <a:effectLst/>
                <a:latin typeface="+mj-lt"/>
                <a:ea typeface="Cambria" panose="02040503050406030204" pitchFamily="18" charset="0"/>
              </a:rPr>
              <a:t>(σ </a:t>
            </a:r>
            <a:r>
              <a:rPr lang="en-US" sz="1800" b="1" dirty="0" err="1">
                <a:solidFill>
                  <a:schemeClr val="bg2">
                    <a:lumMod val="50000"/>
                  </a:schemeClr>
                </a:solidFill>
                <a:effectLst/>
                <a:latin typeface="+mj-lt"/>
                <a:ea typeface="Cambria" panose="02040503050406030204" pitchFamily="18" charset="0"/>
              </a:rPr>
              <a:t>c_id</a:t>
            </a:r>
            <a:r>
              <a:rPr lang="en-US" sz="1800" b="1" dirty="0">
                <a:solidFill>
                  <a:schemeClr val="bg2">
                    <a:lumMod val="50000"/>
                  </a:schemeClr>
                </a:solidFill>
                <a:effectLst/>
                <a:latin typeface="+mj-lt"/>
                <a:ea typeface="Cambria" panose="02040503050406030204" pitchFamily="18" charset="0"/>
              </a:rPr>
              <a:t>=</a:t>
            </a:r>
            <a:r>
              <a:rPr lang="en-US" sz="1800" b="1" dirty="0" err="1">
                <a:solidFill>
                  <a:schemeClr val="bg2">
                    <a:lumMod val="50000"/>
                  </a:schemeClr>
                </a:solidFill>
                <a:effectLst/>
                <a:latin typeface="+mj-lt"/>
                <a:ea typeface="Cambria" panose="02040503050406030204" pitchFamily="18" charset="0"/>
              </a:rPr>
              <a:t>YourCourseID</a:t>
            </a:r>
            <a:r>
              <a:rPr lang="en-US" sz="1800" b="1" dirty="0">
                <a:solidFill>
                  <a:schemeClr val="bg2">
                    <a:lumMod val="50000"/>
                  </a:schemeClr>
                </a:solidFill>
                <a:effectLst/>
                <a:latin typeface="+mj-lt"/>
                <a:ea typeface="Cambria" panose="02040503050406030204" pitchFamily="18" charset="0"/>
              </a:rPr>
              <a:t>(</a:t>
            </a:r>
            <a:r>
              <a:rPr lang="en-US" sz="1800" b="1" dirty="0" err="1">
                <a:solidFill>
                  <a:schemeClr val="bg2">
                    <a:lumMod val="50000"/>
                  </a:schemeClr>
                </a:solidFill>
                <a:effectLst/>
                <a:latin typeface="+mj-lt"/>
                <a:ea typeface="Cambria" panose="02040503050406030204" pitchFamily="18" charset="0"/>
              </a:rPr>
              <a:t>StudentDetails</a:t>
            </a:r>
            <a:r>
              <a:rPr lang="en-US" sz="1800" b="1" dirty="0">
                <a:solidFill>
                  <a:schemeClr val="bg2">
                    <a:lumMod val="50000"/>
                  </a:schemeClr>
                </a:solidFill>
                <a:effectLst/>
                <a:latin typeface="+mj-lt"/>
                <a:ea typeface="Cambria" panose="02040503050406030204" pitchFamily="18" charset="0"/>
              </a:rPr>
              <a:t>))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bg2">
                  <a:lumMod val="50000"/>
                </a:schemeClr>
              </a:solidFill>
              <a:effectLst/>
              <a:latin typeface="+mj-lt"/>
              <a:ea typeface="Cambria" panose="02040503050406030204" pitchFamily="18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6C31E13-E26F-CB80-1027-341213E07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850106"/>
          </a:xfrm>
        </p:spPr>
        <p:txBody>
          <a:bodyPr/>
          <a:lstStyle/>
          <a:p>
            <a:r>
              <a:rPr lang="en-US" b="1" dirty="0"/>
              <a:t>SQL &amp; Relational Queries</a:t>
            </a:r>
            <a:endParaRPr lang="en-CA" b="1" dirty="0"/>
          </a:p>
        </p:txBody>
      </p:sp>
      <p:pic>
        <p:nvPicPr>
          <p:cNvPr id="5" name="image16.png">
            <a:extLst>
              <a:ext uri="{FF2B5EF4-FFF2-40B4-BE49-F238E27FC236}">
                <a16:creationId xmlns:a16="http://schemas.microsoft.com/office/drawing/2014/main" id="{7FEE5D4A-CA58-78B9-A4CA-9F5576E5BB19}"/>
              </a:ext>
            </a:extLst>
          </p:cNvPr>
          <p:cNvPicPr/>
          <p:nvPr/>
        </p:nvPicPr>
        <p:blipFill rotWithShape="1">
          <a:blip r:embed="rId2"/>
          <a:srcRect l="16027" r="62234"/>
          <a:stretch/>
        </p:blipFill>
        <p:spPr>
          <a:xfrm>
            <a:off x="5508104" y="1196752"/>
            <a:ext cx="2674640" cy="5392688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</p:spTree>
    <p:extLst>
      <p:ext uri="{BB962C8B-B14F-4D97-AF65-F5344CB8AC3E}">
        <p14:creationId xmlns:p14="http://schemas.microsoft.com/office/powerpoint/2010/main" val="27977684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C192F-2F2D-C0C6-79C6-7AE61DFA9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32" y="7144"/>
            <a:ext cx="7859216" cy="2304256"/>
          </a:xfrm>
        </p:spPr>
        <p:txBody>
          <a:bodyPr/>
          <a:lstStyle/>
          <a:p>
            <a:pPr marL="0" marR="0" indent="0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None/>
            </a:pPr>
            <a:r>
              <a:rPr lang="en-IN" sz="1800" dirty="0">
                <a:solidFill>
                  <a:schemeClr val="tx2"/>
                </a:solidFill>
                <a:effectLst/>
                <a:latin typeface="+mj-lt"/>
                <a:ea typeface="Arial" panose="020B0604020202020204" pitchFamily="34" charset="0"/>
              </a:rPr>
              <a:t> </a:t>
            </a:r>
            <a:r>
              <a:rPr lang="en-IN" sz="2000" b="1" dirty="0">
                <a:solidFill>
                  <a:schemeClr val="tx2"/>
                </a:solidFill>
                <a:latin typeface="+mj-lt"/>
                <a:ea typeface="Arial" panose="020B0604020202020204" pitchFamily="34" charset="0"/>
              </a:rPr>
              <a:t>2. </a:t>
            </a:r>
            <a:r>
              <a:rPr lang="en-US" sz="2000" b="1" u="none" strike="noStrike" dirty="0">
                <a:solidFill>
                  <a:schemeClr val="tx2"/>
                </a:solidFill>
                <a:effectLst/>
                <a:latin typeface="+mj-lt"/>
                <a:ea typeface="Arial" panose="020B0604020202020204" pitchFamily="34" charset="0"/>
              </a:rPr>
              <a:t>Retrieve </a:t>
            </a:r>
            <a:r>
              <a:rPr lang="en-US" sz="2000" b="1" u="none" strike="noStrike" dirty="0">
                <a:solidFill>
                  <a:srgbClr val="675E47"/>
                </a:solidFill>
                <a:effectLst/>
                <a:latin typeface="+mj-lt"/>
                <a:ea typeface="Arial" panose="020B0604020202020204" pitchFamily="34" charset="0"/>
              </a:rPr>
              <a:t>Prize</a:t>
            </a:r>
            <a:r>
              <a:rPr lang="en-US" sz="2000" b="1" u="none" strike="noStrike" dirty="0">
                <a:solidFill>
                  <a:schemeClr val="tx2"/>
                </a:solidFill>
                <a:effectLst/>
                <a:latin typeface="+mj-lt"/>
                <a:ea typeface="Arial" panose="020B0604020202020204" pitchFamily="34" charset="0"/>
              </a:rPr>
              <a:t> Information for a Given Student:</a:t>
            </a:r>
            <a:endParaRPr lang="en-IN" sz="2000" b="1" dirty="0">
              <a:solidFill>
                <a:schemeClr val="tx2"/>
              </a:solidFill>
              <a:effectLst/>
              <a:latin typeface="+mj-lt"/>
              <a:ea typeface="Arial" panose="020B0604020202020204" pitchFamily="34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bg2">
                    <a:lumMod val="50000"/>
                  </a:schemeClr>
                </a:solidFill>
                <a:effectLst/>
                <a:latin typeface="+mj-lt"/>
                <a:ea typeface="Cambria" panose="02040503050406030204" pitchFamily="18" charset="0"/>
              </a:rPr>
              <a:t>SELECT *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bg2">
                    <a:lumMod val="50000"/>
                  </a:schemeClr>
                </a:solidFill>
                <a:effectLst/>
                <a:latin typeface="+mj-lt"/>
                <a:ea typeface="Cambria" panose="02040503050406030204" pitchFamily="18" charset="0"/>
              </a:rPr>
              <a:t>FROM Prize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bg2">
                    <a:lumMod val="50000"/>
                  </a:schemeClr>
                </a:solidFill>
                <a:effectLst/>
                <a:latin typeface="+mj-lt"/>
                <a:ea typeface="Cambria" panose="02040503050406030204" pitchFamily="18" charset="0"/>
              </a:rPr>
              <a:t>WHERE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  <a:effectLst/>
                <a:latin typeface="+mj-lt"/>
                <a:ea typeface="Cambria" panose="02040503050406030204" pitchFamily="18" charset="0"/>
              </a:rPr>
              <a:t>student_id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effectLst/>
                <a:latin typeface="+mj-lt"/>
                <a:ea typeface="Cambria" panose="02040503050406030204" pitchFamily="18" charset="0"/>
              </a:rPr>
              <a:t> = 15;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bg2">
                  <a:lumMod val="50000"/>
                </a:schemeClr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b="1" dirty="0"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σ </a:t>
            </a:r>
            <a:r>
              <a:rPr lang="en-US" sz="1800" b="1" dirty="0" err="1"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student_id</a:t>
            </a:r>
            <a:r>
              <a:rPr lang="en-US" sz="1800" b="1" dirty="0"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=</a:t>
            </a:r>
            <a:r>
              <a:rPr lang="en-US" sz="1800" b="1" dirty="0" err="1"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YourStudentID</a:t>
            </a:r>
            <a:r>
              <a:rPr lang="en-US" sz="1800" b="1" dirty="0"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(Prize)</a:t>
            </a:r>
            <a:endParaRPr lang="en-IN" sz="1800" b="1" dirty="0">
              <a:solidFill>
                <a:schemeClr val="bg2">
                  <a:lumMod val="50000"/>
                </a:schemeClr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n-IN" dirty="0"/>
          </a:p>
        </p:txBody>
      </p:sp>
      <p:pic>
        <p:nvPicPr>
          <p:cNvPr id="2" name="image14.png">
            <a:extLst>
              <a:ext uri="{FF2B5EF4-FFF2-40B4-BE49-F238E27FC236}">
                <a16:creationId xmlns:a16="http://schemas.microsoft.com/office/drawing/2014/main" id="{5AC6B466-1630-54D3-9E4E-81C393BBC475}"/>
              </a:ext>
            </a:extLst>
          </p:cNvPr>
          <p:cNvPicPr/>
          <p:nvPr/>
        </p:nvPicPr>
        <p:blipFill rotWithShape="1">
          <a:blip r:embed="rId2"/>
          <a:srcRect l="15885" t="8127" r="51407" b="28480"/>
          <a:stretch/>
        </p:blipFill>
        <p:spPr>
          <a:xfrm>
            <a:off x="251520" y="2204864"/>
            <a:ext cx="4464496" cy="4357960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</p:spTree>
    <p:extLst>
      <p:ext uri="{BB962C8B-B14F-4D97-AF65-F5344CB8AC3E}">
        <p14:creationId xmlns:p14="http://schemas.microsoft.com/office/powerpoint/2010/main" val="14464715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C192F-2F2D-C0C6-79C6-7AE61DFA9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7859216" cy="2304256"/>
          </a:xfrm>
        </p:spPr>
        <p:txBody>
          <a:bodyPr/>
          <a:lstStyle/>
          <a:p>
            <a:pPr marL="0" marR="0" lv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solidFill>
                  <a:srgbClr val="675E47"/>
                </a:solidFill>
                <a:latin typeface="+mj-lt"/>
                <a:ea typeface="Arial" panose="020B0604020202020204" pitchFamily="34" charset="0"/>
              </a:rPr>
              <a:t>3</a:t>
            </a:r>
            <a:r>
              <a:rPr lang="en-IN" sz="2000" b="1" dirty="0">
                <a:solidFill>
                  <a:srgbClr val="675E47"/>
                </a:solidFill>
                <a:effectLst/>
                <a:latin typeface="+mj-lt"/>
                <a:ea typeface="Arial" panose="020B0604020202020204" pitchFamily="34" charset="0"/>
              </a:rPr>
              <a:t>. </a:t>
            </a:r>
            <a:r>
              <a:rPr lang="en-IN" sz="1800" b="1" u="none" strike="noStrike" dirty="0">
                <a:solidFill>
                  <a:srgbClr val="675E47"/>
                </a:solidFill>
                <a:effectLst/>
                <a:latin typeface="+mj-lt"/>
                <a:ea typeface="Arial" panose="020B0604020202020204" pitchFamily="34" charset="0"/>
              </a:rPr>
              <a:t>Get Total Points and CGPA for Each Student: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bg2">
                    <a:lumMod val="50000"/>
                  </a:schemeClr>
                </a:solidFill>
                <a:effectLst/>
                <a:latin typeface="+mj-lt"/>
                <a:ea typeface="Cambria" panose="02040503050406030204" pitchFamily="18" charset="0"/>
              </a:rPr>
              <a:t>SELECT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  <a:effectLst/>
                <a:latin typeface="+mj-lt"/>
                <a:ea typeface="Cambria" panose="02040503050406030204" pitchFamily="18" charset="0"/>
              </a:rPr>
              <a:t>student_id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effectLst/>
                <a:latin typeface="+mj-lt"/>
                <a:ea typeface="Cambria" panose="02040503050406030204" pitchFamily="18" charset="0"/>
              </a:rPr>
              <a:t>,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  <a:effectLst/>
                <a:latin typeface="+mj-lt"/>
                <a:ea typeface="Cambria" panose="02040503050406030204" pitchFamily="18" charset="0"/>
              </a:rPr>
              <a:t>firstName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effectLst/>
                <a:latin typeface="+mj-lt"/>
                <a:ea typeface="Cambria" panose="02040503050406030204" pitchFamily="18" charset="0"/>
              </a:rPr>
              <a:t>,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  <a:effectLst/>
                <a:latin typeface="+mj-lt"/>
                <a:ea typeface="Cambria" panose="02040503050406030204" pitchFamily="18" charset="0"/>
              </a:rPr>
              <a:t>total_points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effectLst/>
                <a:latin typeface="+mj-lt"/>
                <a:ea typeface="Cambria" panose="02040503050406030204" pitchFamily="18" charset="0"/>
              </a:rPr>
              <a:t>,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  <a:effectLst/>
                <a:latin typeface="+mj-lt"/>
                <a:ea typeface="Cambria" panose="02040503050406030204" pitchFamily="18" charset="0"/>
              </a:rPr>
              <a:t>cgpa</a:t>
            </a:r>
            <a:endParaRPr lang="en-US" sz="1800" dirty="0">
              <a:solidFill>
                <a:schemeClr val="bg2">
                  <a:lumMod val="50000"/>
                </a:schemeClr>
              </a:solidFill>
              <a:effectLst/>
              <a:latin typeface="+mj-lt"/>
              <a:ea typeface="Cambria" panose="02040503050406030204" pitchFamily="18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bg2">
                    <a:lumMod val="50000"/>
                  </a:schemeClr>
                </a:solidFill>
                <a:effectLst/>
                <a:latin typeface="+mj-lt"/>
                <a:ea typeface="Cambria" panose="02040503050406030204" pitchFamily="18" charset="0"/>
              </a:rPr>
              <a:t>FROM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  <a:effectLst/>
                <a:latin typeface="+mj-lt"/>
                <a:ea typeface="Cambria" panose="02040503050406030204" pitchFamily="18" charset="0"/>
              </a:rPr>
              <a:t>classDashboard</a:t>
            </a:r>
            <a:endParaRPr lang="en-US" sz="1800" dirty="0">
              <a:solidFill>
                <a:schemeClr val="bg2">
                  <a:lumMod val="50000"/>
                </a:schemeClr>
              </a:solidFill>
              <a:effectLst/>
              <a:latin typeface="+mj-lt"/>
              <a:ea typeface="Cambria" panose="02040503050406030204" pitchFamily="18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π </a:t>
            </a:r>
            <a:r>
              <a:rPr lang="en-US" sz="1800" b="1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firstName</a:t>
            </a:r>
            <a:r>
              <a:rPr lang="en-US" sz="18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, </a:t>
            </a:r>
            <a:r>
              <a:rPr lang="en-US" sz="1800" b="1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lastName</a:t>
            </a:r>
            <a:r>
              <a:rPr lang="en-US" sz="18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, 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total_points</a:t>
            </a:r>
            <a:r>
              <a:rPr lang="en-US" sz="18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, </a:t>
            </a:r>
            <a:r>
              <a:rPr lang="en-US" sz="1800" b="1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cgpa</a:t>
            </a:r>
            <a:r>
              <a:rPr lang="en-US" sz="18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(</a:t>
            </a:r>
            <a:r>
              <a:rPr lang="en-US" sz="1800" b="1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classDashboard</a:t>
            </a:r>
            <a:r>
              <a:rPr lang="en-US" sz="18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)</a:t>
            </a:r>
            <a:endParaRPr lang="en-IN" sz="1800" b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n-IN" dirty="0"/>
          </a:p>
        </p:txBody>
      </p:sp>
      <p:pic>
        <p:nvPicPr>
          <p:cNvPr id="2" name="image35.png">
            <a:extLst>
              <a:ext uri="{FF2B5EF4-FFF2-40B4-BE49-F238E27FC236}">
                <a16:creationId xmlns:a16="http://schemas.microsoft.com/office/drawing/2014/main" id="{4AD8AB43-6B1F-5B65-7F88-A78E9D416823}"/>
              </a:ext>
            </a:extLst>
          </p:cNvPr>
          <p:cNvPicPr/>
          <p:nvPr/>
        </p:nvPicPr>
        <p:blipFill rotWithShape="1">
          <a:blip r:embed="rId2"/>
          <a:srcRect l="14818" t="7575" r="53473"/>
          <a:stretch/>
        </p:blipFill>
        <p:spPr>
          <a:xfrm>
            <a:off x="4860032" y="332656"/>
            <a:ext cx="3384376" cy="6336704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</p:spTree>
    <p:extLst>
      <p:ext uri="{BB962C8B-B14F-4D97-AF65-F5344CB8AC3E}">
        <p14:creationId xmlns:p14="http://schemas.microsoft.com/office/powerpoint/2010/main" val="826113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</a:t>
            </a:r>
            <a:endParaRPr lang="en-CA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600200"/>
            <a:ext cx="8784976" cy="2836912"/>
          </a:xfrm>
        </p:spPr>
        <p:txBody>
          <a:bodyPr numCol="2" spcCol="914400">
            <a:normAutofit fontScale="92500"/>
          </a:bodyPr>
          <a:lstStyle/>
          <a:p>
            <a:pPr marL="114300" indent="0" algn="ctr">
              <a:buNone/>
            </a:pPr>
            <a:r>
              <a:rPr lang="en-US" b="1" u="sng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STUDENT NAME</a:t>
            </a:r>
          </a:p>
          <a:p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+mj-lt"/>
              </a:rPr>
              <a:t>Modi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+mj-lt"/>
              </a:rPr>
              <a:t>Krupesh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+mj-lt"/>
              </a:rPr>
              <a:t>Pravinkumar</a:t>
            </a:r>
            <a:endParaRPr lang="en-US" dirty="0">
              <a:solidFill>
                <a:schemeClr val="bg2">
                  <a:lumMod val="50000"/>
                </a:schemeClr>
              </a:solidFill>
              <a:latin typeface="+mj-lt"/>
            </a:endParaRPr>
          </a:p>
          <a:p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+mj-lt"/>
              </a:rPr>
              <a:t>Vaghasiya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+mj-lt"/>
              </a:rPr>
              <a:t>Parth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+mj-lt"/>
              </a:rPr>
              <a:t>Mukeshbhai</a:t>
            </a:r>
            <a:endParaRPr lang="en-US" dirty="0">
              <a:solidFill>
                <a:schemeClr val="bg2">
                  <a:lumMod val="50000"/>
                </a:schemeClr>
              </a:solidFill>
              <a:latin typeface="+mj-lt"/>
            </a:endParaRPr>
          </a:p>
          <a:p>
            <a:r>
              <a:rPr lang="en-CA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Shah Kashish </a:t>
            </a:r>
            <a:r>
              <a:rPr lang="en-CA" dirty="0" err="1">
                <a:solidFill>
                  <a:schemeClr val="bg2">
                    <a:lumMod val="50000"/>
                  </a:schemeClr>
                </a:solidFill>
                <a:latin typeface="+mj-lt"/>
              </a:rPr>
              <a:t>Ashishkumar</a:t>
            </a:r>
            <a:endParaRPr lang="en-CA" dirty="0">
              <a:solidFill>
                <a:schemeClr val="bg2">
                  <a:lumMod val="50000"/>
                </a:schemeClr>
              </a:solidFill>
              <a:latin typeface="+mj-lt"/>
            </a:endParaRPr>
          </a:p>
          <a:p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+mj-lt"/>
              </a:rPr>
              <a:t>Garala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+mj-lt"/>
              </a:rPr>
              <a:t>Devarsh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+mj-lt"/>
              </a:rPr>
              <a:t>Rameshchandra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 </a:t>
            </a:r>
          </a:p>
          <a:p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+mj-lt"/>
              </a:rPr>
              <a:t>Memon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 Abdullah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+mj-lt"/>
              </a:rPr>
              <a:t>Munafhusain</a:t>
            </a:r>
            <a:endParaRPr lang="en-US" dirty="0">
              <a:solidFill>
                <a:schemeClr val="bg2">
                  <a:lumMod val="50000"/>
                </a:schemeClr>
              </a:solidFill>
              <a:latin typeface="+mj-lt"/>
            </a:endParaRPr>
          </a:p>
          <a:p>
            <a:endParaRPr lang="en-US" dirty="0">
              <a:solidFill>
                <a:schemeClr val="bg2">
                  <a:lumMod val="50000"/>
                </a:schemeClr>
              </a:solidFill>
              <a:latin typeface="+mj-lt"/>
            </a:endParaRPr>
          </a:p>
          <a:p>
            <a:pPr marL="114300" indent="0">
              <a:buNone/>
            </a:pPr>
            <a:r>
              <a:rPr lang="en-US" b="1" u="sng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STUDENT ID</a:t>
            </a:r>
          </a:p>
          <a:p>
            <a:pPr marL="114300" indent="0">
              <a:buNone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202312044</a:t>
            </a:r>
          </a:p>
          <a:p>
            <a:pPr marL="114300" indent="0">
              <a:buNone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202312045</a:t>
            </a:r>
          </a:p>
          <a:p>
            <a:pPr marL="114300" indent="0">
              <a:buNone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202312033</a:t>
            </a:r>
          </a:p>
          <a:p>
            <a:pPr marL="114300" indent="0">
              <a:buNone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202312047</a:t>
            </a:r>
          </a:p>
          <a:p>
            <a:pPr marL="114300" indent="0">
              <a:buNone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202312051</a:t>
            </a:r>
          </a:p>
        </p:txBody>
      </p:sp>
    </p:spTree>
    <p:extLst>
      <p:ext uri="{BB962C8B-B14F-4D97-AF65-F5344CB8AC3E}">
        <p14:creationId xmlns:p14="http://schemas.microsoft.com/office/powerpoint/2010/main" val="2562572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C192F-2F2D-C0C6-79C6-7AE61DFA9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6744" y="0"/>
            <a:ext cx="7859216" cy="2304256"/>
          </a:xfrm>
        </p:spPr>
        <p:txBody>
          <a:bodyPr/>
          <a:lstStyle/>
          <a:p>
            <a:pPr marL="0" marR="0" indent="0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None/>
            </a:pPr>
            <a:r>
              <a:rPr lang="en-IN" sz="1800" dirty="0">
                <a:solidFill>
                  <a:schemeClr val="tx2"/>
                </a:solidFill>
                <a:effectLst/>
                <a:latin typeface="+mj-lt"/>
                <a:ea typeface="Arial" panose="020B0604020202020204" pitchFamily="34" charset="0"/>
              </a:rPr>
              <a:t> </a:t>
            </a:r>
            <a:r>
              <a:rPr lang="en-IN" sz="2000" b="1" dirty="0">
                <a:solidFill>
                  <a:schemeClr val="tx2"/>
                </a:solidFill>
                <a:latin typeface="+mj-lt"/>
                <a:ea typeface="Arial" panose="020B0604020202020204" pitchFamily="34" charset="0"/>
              </a:rPr>
              <a:t>4. </a:t>
            </a:r>
            <a:r>
              <a:rPr lang="en-US" sz="2000" b="1" u="none" strike="noStrike" dirty="0">
                <a:solidFill>
                  <a:schemeClr val="tx2"/>
                </a:solidFill>
                <a:effectLst/>
                <a:latin typeface="+mj-lt"/>
                <a:ea typeface="Arial" panose="020B0604020202020204" pitchFamily="34" charset="0"/>
              </a:rPr>
              <a:t>List All Activities of a Specific Type:</a:t>
            </a:r>
            <a:endParaRPr lang="en-IN" sz="2000" b="1" dirty="0">
              <a:solidFill>
                <a:schemeClr val="tx2"/>
              </a:solidFill>
              <a:effectLst/>
              <a:latin typeface="+mj-lt"/>
              <a:ea typeface="Arial" panose="020B0604020202020204" pitchFamily="34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bg2">
                    <a:lumMod val="50000"/>
                  </a:schemeClr>
                </a:solidFill>
                <a:effectLst/>
                <a:latin typeface="+mj-lt"/>
                <a:ea typeface="Cambria" panose="02040503050406030204" pitchFamily="18" charset="0"/>
              </a:rPr>
              <a:t>SELECT *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bg2">
                    <a:lumMod val="50000"/>
                  </a:schemeClr>
                </a:solidFill>
                <a:effectLst/>
                <a:latin typeface="+mj-lt"/>
                <a:ea typeface="Cambria" panose="02040503050406030204" pitchFamily="18" charset="0"/>
              </a:rPr>
              <a:t>FROM Activity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bg2">
                    <a:lumMod val="50000"/>
                  </a:schemeClr>
                </a:solidFill>
                <a:effectLst/>
                <a:latin typeface="+mj-lt"/>
                <a:ea typeface="Cambria" panose="02040503050406030204" pitchFamily="18" charset="0"/>
              </a:rPr>
              <a:t>WHERE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  <a:effectLst/>
                <a:latin typeface="+mj-lt"/>
                <a:ea typeface="Cambria" panose="02040503050406030204" pitchFamily="18" charset="0"/>
              </a:rPr>
              <a:t>activity_type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effectLst/>
                <a:latin typeface="+mj-lt"/>
                <a:ea typeface="Cambria" panose="02040503050406030204" pitchFamily="18" charset="0"/>
              </a:rPr>
              <a:t> = 'Quiz’;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bg2">
                  <a:lumMod val="50000"/>
                </a:schemeClr>
              </a:solidFill>
              <a:effectLst/>
              <a:latin typeface="+mj-lt"/>
              <a:ea typeface="Cambria" panose="02040503050406030204" pitchFamily="18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σ </a:t>
            </a:r>
            <a:r>
              <a:rPr lang="en-US" sz="1800" b="1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activity_type</a:t>
            </a:r>
            <a:r>
              <a:rPr lang="en-US" sz="18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= ′</a:t>
            </a:r>
            <a:r>
              <a:rPr lang="en-US" sz="1800" b="1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YourActivityType</a:t>
            </a:r>
            <a:r>
              <a:rPr lang="en-US" sz="18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 ′(Activity)</a:t>
            </a:r>
            <a:endParaRPr lang="en-IN" sz="1800" b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n-IN" dirty="0"/>
          </a:p>
        </p:txBody>
      </p:sp>
      <p:pic>
        <p:nvPicPr>
          <p:cNvPr id="7" name="image32.png">
            <a:extLst>
              <a:ext uri="{FF2B5EF4-FFF2-40B4-BE49-F238E27FC236}">
                <a16:creationId xmlns:a16="http://schemas.microsoft.com/office/drawing/2014/main" id="{3491C654-FEC1-5952-D14D-1EE7C666E293}"/>
              </a:ext>
            </a:extLst>
          </p:cNvPr>
          <p:cNvPicPr/>
          <p:nvPr/>
        </p:nvPicPr>
        <p:blipFill rotWithShape="1">
          <a:blip r:embed="rId2"/>
          <a:srcRect l="15586" r="53393" b="9394"/>
          <a:stretch/>
        </p:blipFill>
        <p:spPr>
          <a:xfrm>
            <a:off x="4932040" y="188640"/>
            <a:ext cx="3240360" cy="6408712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</p:spTree>
    <p:extLst>
      <p:ext uri="{BB962C8B-B14F-4D97-AF65-F5344CB8AC3E}">
        <p14:creationId xmlns:p14="http://schemas.microsoft.com/office/powerpoint/2010/main" val="34540271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C192F-2F2D-C0C6-79C6-7AE61DFA9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7859216" cy="2304256"/>
          </a:xfrm>
        </p:spPr>
        <p:txBody>
          <a:bodyPr/>
          <a:lstStyle/>
          <a:p>
            <a:pPr marL="0" marR="0" indent="0">
              <a:spcBef>
                <a:spcPts val="2000"/>
              </a:spcBef>
              <a:spcAft>
                <a:spcPts val="600"/>
              </a:spcAft>
              <a:buNone/>
            </a:pPr>
            <a:r>
              <a:rPr lang="en-IN" sz="1800" dirty="0">
                <a:solidFill>
                  <a:schemeClr val="tx2"/>
                </a:solidFill>
                <a:effectLst/>
                <a:latin typeface="+mj-lt"/>
                <a:ea typeface="Arial" panose="020B0604020202020204" pitchFamily="34" charset="0"/>
              </a:rPr>
              <a:t> </a:t>
            </a:r>
            <a:r>
              <a:rPr lang="en-IN" sz="2000" b="1" dirty="0">
                <a:solidFill>
                  <a:schemeClr val="tx2"/>
                </a:solidFill>
                <a:latin typeface="+mj-lt"/>
                <a:ea typeface="Arial" panose="020B0604020202020204" pitchFamily="34" charset="0"/>
              </a:rPr>
              <a:t>5. </a:t>
            </a:r>
            <a:r>
              <a:rPr lang="en-US" sz="2000" b="1" u="none" strike="noStrike" dirty="0">
                <a:solidFill>
                  <a:schemeClr val="tx2"/>
                </a:solidFill>
                <a:effectLst/>
                <a:latin typeface="+mj-lt"/>
                <a:ea typeface="Arial" panose="020B0604020202020204" pitchFamily="34" charset="0"/>
              </a:rPr>
              <a:t>Find Subjects Taught by a Specific Teacher:</a:t>
            </a:r>
          </a:p>
          <a:p>
            <a:pPr marL="0" marR="0" indent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800" dirty="0">
                <a:solidFill>
                  <a:schemeClr val="bg2">
                    <a:lumMod val="50000"/>
                  </a:schemeClr>
                </a:solidFill>
                <a:effectLst/>
                <a:latin typeface="+mj-lt"/>
                <a:ea typeface="Cambria" panose="02040503050406030204" pitchFamily="18" charset="0"/>
              </a:rPr>
              <a:t>SELECT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  <a:effectLst/>
                <a:latin typeface="+mj-lt"/>
                <a:ea typeface="Cambria" panose="02040503050406030204" pitchFamily="18" charset="0"/>
              </a:rPr>
              <a:t>sub_name</a:t>
            </a:r>
            <a:endParaRPr lang="en-US" sz="1800" dirty="0">
              <a:solidFill>
                <a:schemeClr val="bg2">
                  <a:lumMod val="50000"/>
                </a:schemeClr>
              </a:solidFill>
              <a:effectLst/>
              <a:latin typeface="+mj-lt"/>
              <a:ea typeface="Cambria" panose="02040503050406030204" pitchFamily="18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bg2">
                    <a:lumMod val="50000"/>
                  </a:schemeClr>
                </a:solidFill>
                <a:effectLst/>
                <a:latin typeface="+mj-lt"/>
                <a:ea typeface="Cambria" panose="02040503050406030204" pitchFamily="18" charset="0"/>
              </a:rPr>
              <a:t>FROM Subject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bg2">
                    <a:lumMod val="50000"/>
                  </a:schemeClr>
                </a:solidFill>
                <a:effectLst/>
                <a:latin typeface="+mj-lt"/>
                <a:ea typeface="Cambria" panose="02040503050406030204" pitchFamily="18" charset="0"/>
              </a:rPr>
              <a:t>WHERE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  <a:effectLst/>
                <a:latin typeface="+mj-lt"/>
                <a:ea typeface="Cambria" panose="02040503050406030204" pitchFamily="18" charset="0"/>
              </a:rPr>
              <a:t>t_id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effectLst/>
                <a:latin typeface="+mj-lt"/>
                <a:ea typeface="Cambria" panose="02040503050406030204" pitchFamily="18" charset="0"/>
              </a:rPr>
              <a:t> = 2;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π </a:t>
            </a:r>
            <a:r>
              <a:rPr lang="en-US" sz="1800" b="1" dirty="0" err="1"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sub_name</a:t>
            </a:r>
            <a:r>
              <a:rPr lang="en-US" sz="1800" b="1" dirty="0"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(σ </a:t>
            </a:r>
            <a:r>
              <a:rPr lang="en-US" sz="1800" b="1" dirty="0" err="1"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t_id</a:t>
            </a:r>
            <a:r>
              <a:rPr lang="en-US" sz="1800" b="1" dirty="0"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=</a:t>
            </a:r>
            <a:r>
              <a:rPr lang="en-US" sz="1800" b="1" dirty="0" err="1"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YourTeacherID</a:t>
            </a:r>
            <a:r>
              <a:rPr lang="en-US" sz="1800" b="1" dirty="0"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(Subject))</a:t>
            </a:r>
            <a:endParaRPr lang="en-IN" sz="1800" b="1" dirty="0">
              <a:solidFill>
                <a:schemeClr val="bg2">
                  <a:lumMod val="50000"/>
                </a:schemeClr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n-IN" dirty="0"/>
          </a:p>
        </p:txBody>
      </p:sp>
      <p:pic>
        <p:nvPicPr>
          <p:cNvPr id="5" name="image16.png">
            <a:extLst>
              <a:ext uri="{FF2B5EF4-FFF2-40B4-BE49-F238E27FC236}">
                <a16:creationId xmlns:a16="http://schemas.microsoft.com/office/drawing/2014/main" id="{7FEE5D4A-CA58-78B9-A4CA-9F5576E5BB19}"/>
              </a:ext>
            </a:extLst>
          </p:cNvPr>
          <p:cNvPicPr/>
          <p:nvPr/>
        </p:nvPicPr>
        <p:blipFill rotWithShape="1">
          <a:blip r:embed="rId2"/>
          <a:srcRect l="15187" t="7812" r="61914"/>
          <a:stretch/>
        </p:blipFill>
        <p:spPr>
          <a:xfrm>
            <a:off x="5436096" y="116632"/>
            <a:ext cx="2952328" cy="6480720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</p:spTree>
    <p:extLst>
      <p:ext uri="{BB962C8B-B14F-4D97-AF65-F5344CB8AC3E}">
        <p14:creationId xmlns:p14="http://schemas.microsoft.com/office/powerpoint/2010/main" val="26129860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C192F-2F2D-C0C6-79C6-7AE61DFA9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12776"/>
            <a:ext cx="8316416" cy="4896544"/>
          </a:xfrm>
        </p:spPr>
        <p:txBody>
          <a:bodyPr>
            <a:normAutofit/>
          </a:bodyPr>
          <a:lstStyle/>
          <a:p>
            <a:pPr marL="0" marR="0" indent="0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None/>
            </a:pPr>
            <a:r>
              <a:rPr lang="en-IN" sz="1800" dirty="0">
                <a:solidFill>
                  <a:schemeClr val="tx2"/>
                </a:solidFill>
                <a:effectLst/>
                <a:latin typeface="+mj-lt"/>
                <a:ea typeface="Arial" panose="020B0604020202020204" pitchFamily="34" charset="0"/>
              </a:rPr>
              <a:t> </a:t>
            </a:r>
            <a:r>
              <a:rPr lang="en-IN" sz="2000" b="1" dirty="0">
                <a:solidFill>
                  <a:schemeClr val="tx2"/>
                </a:solidFill>
                <a:effectLst/>
                <a:latin typeface="+mj-lt"/>
                <a:ea typeface="Arial" panose="020B0604020202020204" pitchFamily="34" charset="0"/>
              </a:rPr>
              <a:t>1. </a:t>
            </a:r>
            <a:r>
              <a:rPr lang="en-US" sz="2000" b="1" u="none" strike="noStrike" dirty="0">
                <a:solidFill>
                  <a:schemeClr val="tx2"/>
                </a:solidFill>
                <a:effectLst/>
                <a:latin typeface="+mj-lt"/>
                <a:ea typeface="Arial" panose="020B0604020202020204" pitchFamily="34" charset="0"/>
              </a:rPr>
              <a:t>Retrieve the Top 3 Students with the Highest CGPA in Each Course: </a:t>
            </a:r>
            <a:r>
              <a:rPr lang="en-IN" sz="1800" dirty="0">
                <a:solidFill>
                  <a:schemeClr val="bg2">
                    <a:lumMod val="50000"/>
                  </a:schemeClr>
                </a:solidFill>
                <a:effectLst/>
                <a:latin typeface="+mj-lt"/>
                <a:ea typeface="Cambria" panose="02040503050406030204" pitchFamily="18" charset="0"/>
              </a:rPr>
              <a:t>SELECT </a:t>
            </a:r>
            <a:r>
              <a:rPr lang="en-IN" sz="1800" dirty="0" err="1">
                <a:solidFill>
                  <a:schemeClr val="bg2">
                    <a:lumMod val="50000"/>
                  </a:schemeClr>
                </a:solidFill>
                <a:effectLst/>
                <a:latin typeface="+mj-lt"/>
                <a:ea typeface="Cambria" panose="02040503050406030204" pitchFamily="18" charset="0"/>
              </a:rPr>
              <a:t>c.course</a:t>
            </a:r>
            <a:r>
              <a:rPr lang="en-IN" sz="1800" dirty="0">
                <a:solidFill>
                  <a:schemeClr val="bg2">
                    <a:lumMod val="50000"/>
                  </a:schemeClr>
                </a:solidFill>
                <a:effectLst/>
                <a:latin typeface="+mj-lt"/>
                <a:ea typeface="Cambria" panose="02040503050406030204" pitchFamily="18" charset="0"/>
              </a:rPr>
              <a:t>, </a:t>
            </a:r>
            <a:r>
              <a:rPr lang="en-IN" sz="1800" dirty="0" err="1">
                <a:solidFill>
                  <a:schemeClr val="bg2">
                    <a:lumMod val="50000"/>
                  </a:schemeClr>
                </a:solidFill>
                <a:effectLst/>
                <a:latin typeface="+mj-lt"/>
                <a:ea typeface="Cambria" panose="02040503050406030204" pitchFamily="18" charset="0"/>
              </a:rPr>
              <a:t>cd.student_id</a:t>
            </a:r>
            <a:r>
              <a:rPr lang="en-IN" sz="1800" dirty="0">
                <a:solidFill>
                  <a:schemeClr val="bg2">
                    <a:lumMod val="50000"/>
                  </a:schemeClr>
                </a:solidFill>
                <a:effectLst/>
                <a:latin typeface="+mj-lt"/>
                <a:ea typeface="Cambria" panose="02040503050406030204" pitchFamily="18" charset="0"/>
              </a:rPr>
              <a:t>, </a:t>
            </a:r>
            <a:r>
              <a:rPr lang="en-IN" sz="1800" dirty="0" err="1">
                <a:solidFill>
                  <a:schemeClr val="bg2">
                    <a:lumMod val="50000"/>
                  </a:schemeClr>
                </a:solidFill>
                <a:effectLst/>
                <a:latin typeface="+mj-lt"/>
                <a:ea typeface="Cambria" panose="02040503050406030204" pitchFamily="18" charset="0"/>
              </a:rPr>
              <a:t>cd.firstName</a:t>
            </a:r>
            <a:r>
              <a:rPr lang="en-IN" sz="1800" dirty="0">
                <a:solidFill>
                  <a:schemeClr val="bg2">
                    <a:lumMod val="50000"/>
                  </a:schemeClr>
                </a:solidFill>
                <a:effectLst/>
                <a:latin typeface="+mj-lt"/>
                <a:ea typeface="Cambria" panose="02040503050406030204" pitchFamily="18" charset="0"/>
              </a:rPr>
              <a:t>, </a:t>
            </a:r>
            <a:r>
              <a:rPr lang="en-IN" sz="1800" dirty="0" err="1">
                <a:solidFill>
                  <a:schemeClr val="bg2">
                    <a:lumMod val="50000"/>
                  </a:schemeClr>
                </a:solidFill>
                <a:effectLst/>
                <a:latin typeface="+mj-lt"/>
                <a:ea typeface="Cambria" panose="02040503050406030204" pitchFamily="18" charset="0"/>
              </a:rPr>
              <a:t>cd.cgpa</a:t>
            </a:r>
            <a:endParaRPr lang="en-IN" sz="1800" dirty="0">
              <a:solidFill>
                <a:schemeClr val="bg2">
                  <a:lumMod val="50000"/>
                </a:schemeClr>
              </a:solidFill>
              <a:effectLst/>
              <a:latin typeface="+mj-lt"/>
              <a:ea typeface="Cambria" panose="02040503050406030204" pitchFamily="18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bg2">
                    <a:lumMod val="50000"/>
                  </a:schemeClr>
                </a:solidFill>
                <a:effectLst/>
                <a:latin typeface="+mj-lt"/>
                <a:ea typeface="Cambria" panose="02040503050406030204" pitchFamily="18" charset="0"/>
              </a:rPr>
              <a:t>FROM </a:t>
            </a:r>
            <a:r>
              <a:rPr lang="en-IN" sz="1800" dirty="0" err="1">
                <a:solidFill>
                  <a:schemeClr val="bg2">
                    <a:lumMod val="50000"/>
                  </a:schemeClr>
                </a:solidFill>
                <a:effectLst/>
                <a:latin typeface="+mj-lt"/>
                <a:ea typeface="Cambria" panose="02040503050406030204" pitchFamily="18" charset="0"/>
              </a:rPr>
              <a:t>classDashboard</a:t>
            </a:r>
            <a:r>
              <a:rPr lang="en-IN" sz="1800" dirty="0">
                <a:solidFill>
                  <a:schemeClr val="bg2">
                    <a:lumMod val="50000"/>
                  </a:schemeClr>
                </a:solidFill>
                <a:effectLst/>
                <a:latin typeface="+mj-lt"/>
                <a:ea typeface="Cambria" panose="02040503050406030204" pitchFamily="18" charset="0"/>
              </a:rPr>
              <a:t> cd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bg2">
                    <a:lumMod val="50000"/>
                  </a:schemeClr>
                </a:solidFill>
                <a:effectLst/>
                <a:latin typeface="+mj-lt"/>
                <a:ea typeface="Cambria" panose="02040503050406030204" pitchFamily="18" charset="0"/>
              </a:rPr>
              <a:t>JOIN course c ON </a:t>
            </a:r>
            <a:r>
              <a:rPr lang="en-IN" sz="1800" dirty="0" err="1">
                <a:solidFill>
                  <a:schemeClr val="bg2">
                    <a:lumMod val="50000"/>
                  </a:schemeClr>
                </a:solidFill>
                <a:effectLst/>
                <a:latin typeface="+mj-lt"/>
                <a:ea typeface="Cambria" panose="02040503050406030204" pitchFamily="18" charset="0"/>
              </a:rPr>
              <a:t>cd.student_id</a:t>
            </a:r>
            <a:r>
              <a:rPr lang="en-IN" sz="1800" dirty="0">
                <a:solidFill>
                  <a:schemeClr val="bg2">
                    <a:lumMod val="50000"/>
                  </a:schemeClr>
                </a:solidFill>
                <a:effectLst/>
                <a:latin typeface="+mj-lt"/>
                <a:ea typeface="Cambria" panose="02040503050406030204" pitchFamily="18" charset="0"/>
              </a:rPr>
              <a:t> = </a:t>
            </a:r>
            <a:r>
              <a:rPr lang="en-IN" sz="1800" dirty="0" err="1">
                <a:solidFill>
                  <a:schemeClr val="bg2">
                    <a:lumMod val="50000"/>
                  </a:schemeClr>
                </a:solidFill>
                <a:effectLst/>
                <a:latin typeface="+mj-lt"/>
                <a:ea typeface="Cambria" panose="02040503050406030204" pitchFamily="18" charset="0"/>
              </a:rPr>
              <a:t>c.c_id</a:t>
            </a:r>
            <a:endParaRPr lang="en-IN" sz="1800" dirty="0">
              <a:solidFill>
                <a:schemeClr val="bg2">
                  <a:lumMod val="50000"/>
                </a:schemeClr>
              </a:solidFill>
              <a:effectLst/>
              <a:latin typeface="+mj-lt"/>
              <a:ea typeface="Cambria" panose="02040503050406030204" pitchFamily="18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bg2">
                    <a:lumMod val="50000"/>
                  </a:schemeClr>
                </a:solidFill>
                <a:effectLst/>
                <a:latin typeface="+mj-lt"/>
                <a:ea typeface="Cambria" panose="02040503050406030204" pitchFamily="18" charset="0"/>
              </a:rPr>
              <a:t>WHERE </a:t>
            </a:r>
            <a:r>
              <a:rPr lang="en-IN" sz="1800" dirty="0" err="1">
                <a:solidFill>
                  <a:schemeClr val="bg2">
                    <a:lumMod val="50000"/>
                  </a:schemeClr>
                </a:solidFill>
                <a:effectLst/>
                <a:latin typeface="+mj-lt"/>
                <a:ea typeface="Cambria" panose="02040503050406030204" pitchFamily="18" charset="0"/>
              </a:rPr>
              <a:t>cd.cgpa</a:t>
            </a:r>
            <a:r>
              <a:rPr lang="en-IN" sz="1800" dirty="0">
                <a:solidFill>
                  <a:schemeClr val="bg2">
                    <a:lumMod val="50000"/>
                  </a:schemeClr>
                </a:solidFill>
                <a:effectLst/>
                <a:latin typeface="+mj-lt"/>
                <a:ea typeface="Cambria" panose="02040503050406030204" pitchFamily="18" charset="0"/>
              </a:rPr>
              <a:t> IN (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bg2">
                    <a:lumMod val="50000"/>
                  </a:schemeClr>
                </a:solidFill>
                <a:effectLst/>
                <a:latin typeface="+mj-lt"/>
                <a:ea typeface="Cambria" panose="02040503050406030204" pitchFamily="18" charset="0"/>
              </a:rPr>
              <a:t>    SELECT </a:t>
            </a:r>
            <a:r>
              <a:rPr lang="en-IN" sz="1800" dirty="0" err="1">
                <a:solidFill>
                  <a:schemeClr val="bg2">
                    <a:lumMod val="50000"/>
                  </a:schemeClr>
                </a:solidFill>
                <a:effectLst/>
                <a:latin typeface="+mj-lt"/>
                <a:ea typeface="Cambria" panose="02040503050406030204" pitchFamily="18" charset="0"/>
              </a:rPr>
              <a:t>cgpa</a:t>
            </a:r>
            <a:endParaRPr lang="en-IN" sz="1800" dirty="0">
              <a:solidFill>
                <a:schemeClr val="bg2">
                  <a:lumMod val="50000"/>
                </a:schemeClr>
              </a:solidFill>
              <a:effectLst/>
              <a:latin typeface="+mj-lt"/>
              <a:ea typeface="Cambria" panose="02040503050406030204" pitchFamily="18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bg2">
                    <a:lumMod val="50000"/>
                  </a:schemeClr>
                </a:solidFill>
                <a:effectLst/>
                <a:latin typeface="+mj-lt"/>
                <a:ea typeface="Cambria" panose="02040503050406030204" pitchFamily="18" charset="0"/>
              </a:rPr>
              <a:t>    FROM </a:t>
            </a:r>
            <a:r>
              <a:rPr lang="en-IN" sz="1800" dirty="0" err="1">
                <a:solidFill>
                  <a:schemeClr val="bg2">
                    <a:lumMod val="50000"/>
                  </a:schemeClr>
                </a:solidFill>
                <a:effectLst/>
                <a:latin typeface="+mj-lt"/>
                <a:ea typeface="Cambria" panose="02040503050406030204" pitchFamily="18" charset="0"/>
              </a:rPr>
              <a:t>classDashboard</a:t>
            </a:r>
            <a:endParaRPr lang="en-IN" sz="1800" dirty="0">
              <a:solidFill>
                <a:schemeClr val="bg2">
                  <a:lumMod val="50000"/>
                </a:schemeClr>
              </a:solidFill>
              <a:effectLst/>
              <a:latin typeface="+mj-lt"/>
              <a:ea typeface="Cambria" panose="02040503050406030204" pitchFamily="18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bg2">
                    <a:lumMod val="50000"/>
                  </a:schemeClr>
                </a:solidFill>
                <a:effectLst/>
                <a:latin typeface="+mj-lt"/>
                <a:ea typeface="Cambria" panose="02040503050406030204" pitchFamily="18" charset="0"/>
              </a:rPr>
              <a:t>    WHERE </a:t>
            </a:r>
            <a:r>
              <a:rPr lang="en-IN" sz="1800" dirty="0" err="1">
                <a:solidFill>
                  <a:schemeClr val="bg2">
                    <a:lumMod val="50000"/>
                  </a:schemeClr>
                </a:solidFill>
                <a:effectLst/>
                <a:latin typeface="+mj-lt"/>
                <a:ea typeface="Cambria" panose="02040503050406030204" pitchFamily="18" charset="0"/>
              </a:rPr>
              <a:t>c_id</a:t>
            </a:r>
            <a:r>
              <a:rPr lang="en-IN" sz="1800" dirty="0">
                <a:solidFill>
                  <a:schemeClr val="bg2">
                    <a:lumMod val="50000"/>
                  </a:schemeClr>
                </a:solidFill>
                <a:effectLst/>
                <a:latin typeface="+mj-lt"/>
                <a:ea typeface="Cambria" panose="02040503050406030204" pitchFamily="18" charset="0"/>
              </a:rPr>
              <a:t> = </a:t>
            </a:r>
            <a:r>
              <a:rPr lang="en-IN" sz="1800" dirty="0" err="1">
                <a:solidFill>
                  <a:schemeClr val="bg2">
                    <a:lumMod val="50000"/>
                  </a:schemeClr>
                </a:solidFill>
                <a:effectLst/>
                <a:latin typeface="+mj-lt"/>
                <a:ea typeface="Cambria" panose="02040503050406030204" pitchFamily="18" charset="0"/>
              </a:rPr>
              <a:t>cd.student_id</a:t>
            </a:r>
            <a:endParaRPr lang="en-IN" sz="1800" dirty="0">
              <a:solidFill>
                <a:schemeClr val="bg2">
                  <a:lumMod val="50000"/>
                </a:schemeClr>
              </a:solidFill>
              <a:effectLst/>
              <a:latin typeface="+mj-lt"/>
              <a:ea typeface="Cambria" panose="02040503050406030204" pitchFamily="18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bg2">
                    <a:lumMod val="50000"/>
                  </a:schemeClr>
                </a:solidFill>
                <a:effectLst/>
                <a:latin typeface="+mj-lt"/>
                <a:ea typeface="Cambria" panose="02040503050406030204" pitchFamily="18" charset="0"/>
              </a:rPr>
              <a:t>    ORDER BY </a:t>
            </a:r>
            <a:r>
              <a:rPr lang="en-IN" sz="1800" dirty="0" err="1">
                <a:solidFill>
                  <a:schemeClr val="bg2">
                    <a:lumMod val="50000"/>
                  </a:schemeClr>
                </a:solidFill>
                <a:effectLst/>
                <a:latin typeface="+mj-lt"/>
                <a:ea typeface="Cambria" panose="02040503050406030204" pitchFamily="18" charset="0"/>
              </a:rPr>
              <a:t>cgpa</a:t>
            </a:r>
            <a:r>
              <a:rPr lang="en-IN" sz="1800" dirty="0">
                <a:solidFill>
                  <a:schemeClr val="bg2">
                    <a:lumMod val="50000"/>
                  </a:schemeClr>
                </a:solidFill>
                <a:effectLst/>
                <a:latin typeface="+mj-lt"/>
                <a:ea typeface="Cambria" panose="02040503050406030204" pitchFamily="18" charset="0"/>
              </a:rPr>
              <a:t> DESC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bg2">
                    <a:lumMod val="50000"/>
                  </a:schemeClr>
                </a:solidFill>
                <a:effectLst/>
                <a:latin typeface="+mj-lt"/>
                <a:ea typeface="Cambria" panose="02040503050406030204" pitchFamily="18" charset="0"/>
              </a:rPr>
              <a:t>) LIMIT 3;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bg2">
                  <a:lumMod val="50000"/>
                </a:schemeClr>
              </a:solidFill>
              <a:latin typeface="+mj-lt"/>
              <a:ea typeface="Cambria" panose="02040503050406030204" pitchFamily="18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-GR" sz="1800" b="1" dirty="0">
                <a:solidFill>
                  <a:schemeClr val="bg2">
                    <a:lumMod val="50000"/>
                  </a:schemeClr>
                </a:solidFill>
                <a:effectLst/>
                <a:latin typeface="+mj-lt"/>
                <a:ea typeface="Cambria" panose="02040503050406030204" pitchFamily="18" charset="0"/>
              </a:rPr>
              <a:t>π{</a:t>
            </a:r>
            <a:r>
              <a:rPr lang="en-IN" sz="1800" b="1" dirty="0">
                <a:solidFill>
                  <a:schemeClr val="bg2">
                    <a:lumMod val="50000"/>
                  </a:schemeClr>
                </a:solidFill>
                <a:effectLst/>
                <a:latin typeface="+mj-lt"/>
                <a:ea typeface="Cambria" panose="02040503050406030204" pitchFamily="18" charset="0"/>
              </a:rPr>
              <a:t>course, </a:t>
            </a:r>
            <a:r>
              <a:rPr lang="en-IN" sz="1800" b="1" dirty="0" err="1">
                <a:solidFill>
                  <a:schemeClr val="bg2">
                    <a:lumMod val="50000"/>
                  </a:schemeClr>
                </a:solidFill>
                <a:effectLst/>
                <a:latin typeface="+mj-lt"/>
                <a:ea typeface="Cambria" panose="02040503050406030204" pitchFamily="18" charset="0"/>
              </a:rPr>
              <a:t>firstName</a:t>
            </a:r>
            <a:r>
              <a:rPr lang="en-IN" sz="1800" b="1" dirty="0">
                <a:solidFill>
                  <a:schemeClr val="bg2">
                    <a:lumMod val="50000"/>
                  </a:schemeClr>
                </a:solidFill>
                <a:effectLst/>
                <a:latin typeface="+mj-lt"/>
                <a:ea typeface="Cambria" panose="02040503050406030204" pitchFamily="18" charset="0"/>
              </a:rPr>
              <a:t>, </a:t>
            </a:r>
            <a:r>
              <a:rPr lang="en-IN" sz="1800" b="1" dirty="0" err="1">
                <a:solidFill>
                  <a:schemeClr val="bg2">
                    <a:lumMod val="50000"/>
                  </a:schemeClr>
                </a:solidFill>
                <a:effectLst/>
                <a:latin typeface="+mj-lt"/>
                <a:ea typeface="Cambria" panose="02040503050406030204" pitchFamily="18" charset="0"/>
              </a:rPr>
              <a:t>lastName</a:t>
            </a:r>
            <a:r>
              <a:rPr lang="en-IN" sz="1800" b="1" dirty="0">
                <a:solidFill>
                  <a:schemeClr val="bg2">
                    <a:lumMod val="50000"/>
                  </a:schemeClr>
                </a:solidFill>
                <a:effectLst/>
                <a:latin typeface="+mj-lt"/>
                <a:ea typeface="Cambria" panose="02040503050406030204" pitchFamily="18" charset="0"/>
              </a:rPr>
              <a:t>, </a:t>
            </a:r>
            <a:r>
              <a:rPr lang="en-IN" sz="1800" b="1" dirty="0" err="1">
                <a:solidFill>
                  <a:schemeClr val="bg2">
                    <a:lumMod val="50000"/>
                  </a:schemeClr>
                </a:solidFill>
                <a:effectLst/>
                <a:latin typeface="+mj-lt"/>
                <a:ea typeface="Cambria" panose="02040503050406030204" pitchFamily="18" charset="0"/>
              </a:rPr>
              <a:t>cgpa</a:t>
            </a:r>
            <a:r>
              <a:rPr lang="en-IN" sz="1800" b="1" dirty="0">
                <a:solidFill>
                  <a:schemeClr val="bg2">
                    <a:lumMod val="50000"/>
                  </a:schemeClr>
                </a:solidFill>
                <a:effectLst/>
                <a:latin typeface="+mj-lt"/>
                <a:ea typeface="Cambria" panose="02040503050406030204" pitchFamily="18" charset="0"/>
              </a:rPr>
              <a:t>}(</a:t>
            </a:r>
            <a:r>
              <a:rPr lang="el-GR" sz="1800" b="1" dirty="0">
                <a:solidFill>
                  <a:schemeClr val="bg2">
                    <a:lumMod val="50000"/>
                  </a:schemeClr>
                </a:solidFill>
                <a:effectLst/>
                <a:latin typeface="+mj-lt"/>
                <a:ea typeface="Cambria" panose="02040503050406030204" pitchFamily="18" charset="0"/>
              </a:rPr>
              <a:t>σ{</a:t>
            </a:r>
            <a:r>
              <a:rPr lang="en-IN" sz="1800" b="1" dirty="0">
                <a:solidFill>
                  <a:schemeClr val="bg2">
                    <a:lumMod val="50000"/>
                  </a:schemeClr>
                </a:solidFill>
                <a:effectLst/>
                <a:latin typeface="+mj-lt"/>
                <a:ea typeface="Cambria" panose="02040503050406030204" pitchFamily="18" charset="0"/>
              </a:rPr>
              <a:t>rank &lt;= 3}(</a:t>
            </a:r>
            <a:r>
              <a:rPr lang="el-GR" sz="1800" b="1" dirty="0">
                <a:solidFill>
                  <a:schemeClr val="bg2">
                    <a:lumMod val="50000"/>
                  </a:schemeClr>
                </a:solidFill>
                <a:effectLst/>
                <a:latin typeface="+mj-lt"/>
                <a:ea typeface="Cambria" panose="02040503050406030204" pitchFamily="18" charset="0"/>
              </a:rPr>
              <a:t>γ{</a:t>
            </a:r>
            <a:r>
              <a:rPr lang="en-IN" sz="1800" b="1" dirty="0">
                <a:solidFill>
                  <a:schemeClr val="bg2">
                    <a:lumMod val="50000"/>
                  </a:schemeClr>
                </a:solidFill>
                <a:effectLst/>
                <a:latin typeface="+mj-lt"/>
                <a:ea typeface="Cambria" panose="02040503050406030204" pitchFamily="18" charset="0"/>
              </a:rPr>
              <a:t>course, </a:t>
            </a:r>
            <a:r>
              <a:rPr lang="en-IN" sz="1800" b="1" dirty="0" err="1">
                <a:solidFill>
                  <a:schemeClr val="bg2">
                    <a:lumMod val="50000"/>
                  </a:schemeClr>
                </a:solidFill>
                <a:effectLst/>
                <a:latin typeface="+mj-lt"/>
                <a:ea typeface="Cambria" panose="02040503050406030204" pitchFamily="18" charset="0"/>
              </a:rPr>
              <a:t>firstName</a:t>
            </a:r>
            <a:r>
              <a:rPr lang="en-IN" sz="1800" b="1" dirty="0">
                <a:solidFill>
                  <a:schemeClr val="bg2">
                    <a:lumMod val="50000"/>
                  </a:schemeClr>
                </a:solidFill>
                <a:effectLst/>
                <a:latin typeface="+mj-lt"/>
                <a:ea typeface="Cambria" panose="02040503050406030204" pitchFamily="18" charset="0"/>
              </a:rPr>
              <a:t>, </a:t>
            </a:r>
            <a:r>
              <a:rPr lang="en-IN" sz="1800" b="1" dirty="0" err="1">
                <a:solidFill>
                  <a:schemeClr val="bg2">
                    <a:lumMod val="50000"/>
                  </a:schemeClr>
                </a:solidFill>
                <a:effectLst/>
                <a:latin typeface="+mj-lt"/>
                <a:ea typeface="Cambria" panose="02040503050406030204" pitchFamily="18" charset="0"/>
              </a:rPr>
              <a:t>lastName</a:t>
            </a:r>
            <a:r>
              <a:rPr lang="en-IN" sz="1800" b="1" dirty="0">
                <a:solidFill>
                  <a:schemeClr val="bg2">
                    <a:lumMod val="50000"/>
                  </a:schemeClr>
                </a:solidFill>
                <a:effectLst/>
                <a:latin typeface="+mj-lt"/>
                <a:ea typeface="Cambria" panose="02040503050406030204" pitchFamily="18" charset="0"/>
              </a:rPr>
              <a:t>, </a:t>
            </a:r>
            <a:r>
              <a:rPr lang="en-IN" sz="1800" b="1" dirty="0" err="1">
                <a:solidFill>
                  <a:schemeClr val="bg2">
                    <a:lumMod val="50000"/>
                  </a:schemeClr>
                </a:solidFill>
                <a:effectLst/>
                <a:latin typeface="+mj-lt"/>
                <a:ea typeface="Cambria" panose="02040503050406030204" pitchFamily="18" charset="0"/>
              </a:rPr>
              <a:t>cgpa</a:t>
            </a:r>
            <a:r>
              <a:rPr lang="en-IN" sz="1800" b="1" dirty="0">
                <a:solidFill>
                  <a:schemeClr val="bg2">
                    <a:lumMod val="50000"/>
                  </a:schemeClr>
                </a:solidFill>
                <a:effectLst/>
                <a:latin typeface="+mj-lt"/>
                <a:ea typeface="Cambria" panose="02040503050406030204" pitchFamily="18" charset="0"/>
              </a:rPr>
              <a:t>, RANK() OVER (PARTITION BY </a:t>
            </a:r>
            <a:r>
              <a:rPr lang="en-IN" sz="1800" b="1" dirty="0" err="1">
                <a:solidFill>
                  <a:schemeClr val="bg2">
                    <a:lumMod val="50000"/>
                  </a:schemeClr>
                </a:solidFill>
                <a:effectLst/>
                <a:latin typeface="+mj-lt"/>
                <a:ea typeface="Cambria" panose="02040503050406030204" pitchFamily="18" charset="0"/>
              </a:rPr>
              <a:t>c_id</a:t>
            </a:r>
            <a:r>
              <a:rPr lang="en-IN" sz="1800" b="1" dirty="0">
                <a:solidFill>
                  <a:schemeClr val="bg2">
                    <a:lumMod val="50000"/>
                  </a:schemeClr>
                </a:solidFill>
                <a:effectLst/>
                <a:latin typeface="+mj-lt"/>
                <a:ea typeface="Cambria" panose="02040503050406030204" pitchFamily="18" charset="0"/>
              </a:rPr>
              <a:t> ORDER BY </a:t>
            </a:r>
            <a:r>
              <a:rPr lang="en-IN" sz="1800" b="1" dirty="0" err="1">
                <a:solidFill>
                  <a:schemeClr val="bg2">
                    <a:lumMod val="50000"/>
                  </a:schemeClr>
                </a:solidFill>
                <a:effectLst/>
                <a:latin typeface="+mj-lt"/>
                <a:ea typeface="Cambria" panose="02040503050406030204" pitchFamily="18" charset="0"/>
              </a:rPr>
              <a:t>cgpa</a:t>
            </a:r>
            <a:r>
              <a:rPr lang="en-IN" sz="1800" b="1" dirty="0">
                <a:solidFill>
                  <a:schemeClr val="bg2">
                    <a:lumMod val="50000"/>
                  </a:schemeClr>
                </a:solidFill>
                <a:effectLst/>
                <a:latin typeface="+mj-lt"/>
                <a:ea typeface="Cambria" panose="02040503050406030204" pitchFamily="18" charset="0"/>
              </a:rPr>
              <a:t> DESC) as rank}</a:t>
            </a:r>
            <a:r>
              <a:rPr lang="en-IN" sz="1800" b="1" dirty="0" err="1">
                <a:solidFill>
                  <a:schemeClr val="bg2">
                    <a:lumMod val="50000"/>
                  </a:schemeClr>
                </a:solidFill>
                <a:effectLst/>
                <a:latin typeface="+mj-lt"/>
                <a:ea typeface="Cambria" panose="02040503050406030204" pitchFamily="18" charset="0"/>
              </a:rPr>
              <a:t>classDashboard</a:t>
            </a:r>
            <a:r>
              <a:rPr lang="en-IN" sz="1800" b="1" dirty="0">
                <a:solidFill>
                  <a:schemeClr val="bg2">
                    <a:lumMod val="50000"/>
                  </a:schemeClr>
                </a:solidFill>
                <a:effectLst/>
                <a:latin typeface="+mj-lt"/>
                <a:ea typeface="Cambria" panose="02040503050406030204" pitchFamily="18" charset="0"/>
              </a:rPr>
              <a:t> ⨝_{</a:t>
            </a:r>
            <a:r>
              <a:rPr lang="en-IN" sz="1800" b="1" dirty="0" err="1">
                <a:solidFill>
                  <a:schemeClr val="bg2">
                    <a:lumMod val="50000"/>
                  </a:schemeClr>
                </a:solidFill>
                <a:effectLst/>
                <a:latin typeface="+mj-lt"/>
                <a:ea typeface="Cambria" panose="02040503050406030204" pitchFamily="18" charset="0"/>
              </a:rPr>
              <a:t>student_id</a:t>
            </a:r>
            <a:r>
              <a:rPr lang="en-IN" sz="1800" b="1" dirty="0">
                <a:solidFill>
                  <a:schemeClr val="bg2">
                    <a:lumMod val="50000"/>
                  </a:schemeClr>
                </a:solidFill>
                <a:effectLst/>
                <a:latin typeface="+mj-lt"/>
                <a:ea typeface="Cambria" panose="02040503050406030204" pitchFamily="18" charset="0"/>
              </a:rPr>
              <a:t> = </a:t>
            </a:r>
            <a:r>
              <a:rPr lang="en-IN" sz="1800" b="1" dirty="0" err="1">
                <a:solidFill>
                  <a:schemeClr val="bg2">
                    <a:lumMod val="50000"/>
                  </a:schemeClr>
                </a:solidFill>
                <a:effectLst/>
                <a:latin typeface="+mj-lt"/>
                <a:ea typeface="Cambria" panose="02040503050406030204" pitchFamily="18" charset="0"/>
              </a:rPr>
              <a:t>c_id</a:t>
            </a:r>
            <a:r>
              <a:rPr lang="en-IN" sz="1800" b="1" dirty="0">
                <a:solidFill>
                  <a:schemeClr val="bg2">
                    <a:lumMod val="50000"/>
                  </a:schemeClr>
                </a:solidFill>
                <a:effectLst/>
                <a:latin typeface="+mj-lt"/>
                <a:ea typeface="Cambria" panose="02040503050406030204" pitchFamily="18" charset="0"/>
              </a:rPr>
              <a:t>} course)))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bg2">
                  <a:lumMod val="50000"/>
                </a:schemeClr>
              </a:solidFill>
              <a:latin typeface="+mj-lt"/>
              <a:ea typeface="Cambria" panose="02040503050406030204" pitchFamily="18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bg2">
                  <a:lumMod val="50000"/>
                </a:schemeClr>
              </a:solidFill>
              <a:effectLst/>
              <a:latin typeface="+mj-lt"/>
              <a:ea typeface="Cambria" panose="02040503050406030204" pitchFamily="18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6C31E13-E26F-CB80-1027-341213E07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8" y="274638"/>
            <a:ext cx="8681832" cy="850106"/>
          </a:xfrm>
        </p:spPr>
        <p:txBody>
          <a:bodyPr/>
          <a:lstStyle/>
          <a:p>
            <a:r>
              <a:rPr lang="en-US" dirty="0"/>
              <a:t>Complex SQL &amp; Relational Queries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53404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2.png">
            <a:extLst>
              <a:ext uri="{FF2B5EF4-FFF2-40B4-BE49-F238E27FC236}">
                <a16:creationId xmlns:a16="http://schemas.microsoft.com/office/drawing/2014/main" id="{98C64FAA-8182-182F-7A7D-26DD621822CA}"/>
              </a:ext>
            </a:extLst>
          </p:cNvPr>
          <p:cNvPicPr/>
          <p:nvPr/>
        </p:nvPicPr>
        <p:blipFill rotWithShape="1">
          <a:blip r:embed="rId2"/>
          <a:srcRect l="14932" t="-549" r="46468" b="22527"/>
          <a:stretch/>
        </p:blipFill>
        <p:spPr>
          <a:xfrm>
            <a:off x="971600" y="-27384"/>
            <a:ext cx="6500256" cy="6624736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</p:spTree>
    <p:extLst>
      <p:ext uri="{BB962C8B-B14F-4D97-AF65-F5344CB8AC3E}">
        <p14:creationId xmlns:p14="http://schemas.microsoft.com/office/powerpoint/2010/main" val="8412395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C192F-2F2D-C0C6-79C6-7AE61DFA9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620688"/>
            <a:ext cx="8064896" cy="5400600"/>
          </a:xfrm>
        </p:spPr>
        <p:txBody>
          <a:bodyPr>
            <a:normAutofit fontScale="85000" lnSpcReduction="10000"/>
          </a:bodyPr>
          <a:lstStyle/>
          <a:p>
            <a:pPr marL="0" marR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800" dirty="0">
                <a:solidFill>
                  <a:schemeClr val="tx2"/>
                </a:solidFill>
                <a:effectLst/>
                <a:latin typeface="+mj-lt"/>
                <a:ea typeface="Arial" panose="020B0604020202020204" pitchFamily="34" charset="0"/>
              </a:rPr>
              <a:t> </a:t>
            </a:r>
            <a:r>
              <a:rPr lang="en-IN" sz="2000" b="1" dirty="0">
                <a:solidFill>
                  <a:schemeClr val="tx2"/>
                </a:solidFill>
                <a:latin typeface="+mj-lt"/>
                <a:ea typeface="Arial" panose="020B0604020202020204" pitchFamily="34" charset="0"/>
              </a:rPr>
              <a:t>2. </a:t>
            </a:r>
            <a:r>
              <a:rPr lang="en-US" sz="2000" b="1" u="none" strike="noStrike" dirty="0">
                <a:solidFill>
                  <a:schemeClr val="tx2"/>
                </a:solidFill>
                <a:effectLst/>
                <a:latin typeface="+mj-lt"/>
                <a:ea typeface="Arial" panose="020B0604020202020204" pitchFamily="34" charset="0"/>
              </a:rPr>
              <a:t>Find Students Who Have Won Prizes in All Activity Types: 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800" dirty="0">
                <a:solidFill>
                  <a:schemeClr val="bg2">
                    <a:lumMod val="50000"/>
                  </a:schemeClr>
                </a:solidFill>
                <a:effectLst/>
                <a:latin typeface="+mj-lt"/>
                <a:ea typeface="Cambria" panose="02040503050406030204" pitchFamily="18" charset="0"/>
              </a:rPr>
              <a:t>SELECT </a:t>
            </a:r>
            <a:r>
              <a:rPr lang="en-IN" sz="1800" dirty="0" err="1">
                <a:solidFill>
                  <a:schemeClr val="bg2">
                    <a:lumMod val="50000"/>
                  </a:schemeClr>
                </a:solidFill>
                <a:effectLst/>
                <a:latin typeface="+mj-lt"/>
                <a:ea typeface="Cambria" panose="02040503050406030204" pitchFamily="18" charset="0"/>
              </a:rPr>
              <a:t>sd.firstName</a:t>
            </a:r>
            <a:r>
              <a:rPr lang="en-IN" sz="1800" dirty="0">
                <a:solidFill>
                  <a:schemeClr val="bg2">
                    <a:lumMod val="50000"/>
                  </a:schemeClr>
                </a:solidFill>
                <a:effectLst/>
                <a:latin typeface="+mj-lt"/>
                <a:ea typeface="Cambria" panose="02040503050406030204" pitchFamily="18" charset="0"/>
              </a:rPr>
              <a:t>, </a:t>
            </a:r>
            <a:r>
              <a:rPr lang="en-IN" sz="1800" dirty="0" err="1">
                <a:solidFill>
                  <a:schemeClr val="bg2">
                    <a:lumMod val="50000"/>
                  </a:schemeClr>
                </a:solidFill>
                <a:effectLst/>
                <a:latin typeface="+mj-lt"/>
                <a:ea typeface="Cambria" panose="02040503050406030204" pitchFamily="18" charset="0"/>
              </a:rPr>
              <a:t>sd.lastName</a:t>
            </a:r>
            <a:endParaRPr lang="en-IN" sz="1800" dirty="0">
              <a:solidFill>
                <a:schemeClr val="bg2">
                  <a:lumMod val="50000"/>
                </a:schemeClr>
              </a:solidFill>
              <a:effectLst/>
              <a:latin typeface="+mj-lt"/>
              <a:ea typeface="Cambria" panose="020405030504060302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800" dirty="0">
                <a:solidFill>
                  <a:schemeClr val="bg2">
                    <a:lumMod val="50000"/>
                  </a:schemeClr>
                </a:solidFill>
                <a:effectLst/>
                <a:latin typeface="+mj-lt"/>
                <a:ea typeface="Cambria" panose="02040503050406030204" pitchFamily="18" charset="0"/>
              </a:rPr>
              <a:t>FROM </a:t>
            </a:r>
            <a:r>
              <a:rPr lang="en-IN" sz="1800" dirty="0" err="1">
                <a:solidFill>
                  <a:schemeClr val="bg2">
                    <a:lumMod val="50000"/>
                  </a:schemeClr>
                </a:solidFill>
                <a:effectLst/>
                <a:latin typeface="+mj-lt"/>
                <a:ea typeface="Cambria" panose="02040503050406030204" pitchFamily="18" charset="0"/>
              </a:rPr>
              <a:t>StudentDetails</a:t>
            </a:r>
            <a:r>
              <a:rPr lang="en-IN" sz="1800" dirty="0">
                <a:solidFill>
                  <a:schemeClr val="bg2">
                    <a:lumMod val="50000"/>
                  </a:schemeClr>
                </a:solidFill>
                <a:effectLst/>
                <a:latin typeface="+mj-lt"/>
                <a:ea typeface="Cambria" panose="02040503050406030204" pitchFamily="18" charset="0"/>
              </a:rPr>
              <a:t> </a:t>
            </a:r>
            <a:r>
              <a:rPr lang="en-IN" sz="1800" dirty="0" err="1">
                <a:solidFill>
                  <a:schemeClr val="bg2">
                    <a:lumMod val="50000"/>
                  </a:schemeClr>
                </a:solidFill>
                <a:effectLst/>
                <a:latin typeface="+mj-lt"/>
                <a:ea typeface="Cambria" panose="02040503050406030204" pitchFamily="18" charset="0"/>
              </a:rPr>
              <a:t>sd</a:t>
            </a:r>
            <a:endParaRPr lang="en-IN" sz="1800" dirty="0">
              <a:solidFill>
                <a:schemeClr val="bg2">
                  <a:lumMod val="50000"/>
                </a:schemeClr>
              </a:solidFill>
              <a:effectLst/>
              <a:latin typeface="+mj-lt"/>
              <a:ea typeface="Cambria" panose="020405030504060302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800" dirty="0">
                <a:solidFill>
                  <a:schemeClr val="bg2">
                    <a:lumMod val="50000"/>
                  </a:schemeClr>
                </a:solidFill>
                <a:effectLst/>
                <a:latin typeface="+mj-lt"/>
                <a:ea typeface="Cambria" panose="02040503050406030204" pitchFamily="18" charset="0"/>
              </a:rPr>
              <a:t>WHERE NOT EXISTS (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800" dirty="0">
                <a:solidFill>
                  <a:schemeClr val="bg2">
                    <a:lumMod val="50000"/>
                  </a:schemeClr>
                </a:solidFill>
                <a:effectLst/>
                <a:latin typeface="+mj-lt"/>
                <a:ea typeface="Cambria" panose="02040503050406030204" pitchFamily="18" charset="0"/>
              </a:rPr>
              <a:t>    SELECT </a:t>
            </a:r>
            <a:r>
              <a:rPr lang="en-IN" sz="1800" dirty="0" err="1">
                <a:solidFill>
                  <a:schemeClr val="bg2">
                    <a:lumMod val="50000"/>
                  </a:schemeClr>
                </a:solidFill>
                <a:effectLst/>
                <a:latin typeface="+mj-lt"/>
                <a:ea typeface="Cambria" panose="02040503050406030204" pitchFamily="18" charset="0"/>
              </a:rPr>
              <a:t>at.activity_type</a:t>
            </a:r>
            <a:endParaRPr lang="en-IN" sz="1800" dirty="0">
              <a:solidFill>
                <a:schemeClr val="bg2">
                  <a:lumMod val="50000"/>
                </a:schemeClr>
              </a:solidFill>
              <a:effectLst/>
              <a:latin typeface="+mj-lt"/>
              <a:ea typeface="Cambria" panose="020405030504060302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800" dirty="0">
                <a:solidFill>
                  <a:schemeClr val="bg2">
                    <a:lumMod val="50000"/>
                  </a:schemeClr>
                </a:solidFill>
                <a:effectLst/>
                <a:latin typeface="+mj-lt"/>
                <a:ea typeface="Cambria" panose="02040503050406030204" pitchFamily="18" charset="0"/>
              </a:rPr>
              <a:t>    FROM Activity at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800" dirty="0">
                <a:solidFill>
                  <a:schemeClr val="bg2">
                    <a:lumMod val="50000"/>
                  </a:schemeClr>
                </a:solidFill>
                <a:effectLst/>
                <a:latin typeface="+mj-lt"/>
                <a:ea typeface="Cambria" panose="02040503050406030204" pitchFamily="18" charset="0"/>
              </a:rPr>
              <a:t>    WHERE NOT EXISTS (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800" dirty="0">
                <a:solidFill>
                  <a:schemeClr val="bg2">
                    <a:lumMod val="50000"/>
                  </a:schemeClr>
                </a:solidFill>
                <a:effectLst/>
                <a:latin typeface="+mj-lt"/>
                <a:ea typeface="Cambria" panose="02040503050406030204" pitchFamily="18" charset="0"/>
              </a:rPr>
              <a:t>        SELECT </a:t>
            </a:r>
            <a:r>
              <a:rPr lang="en-IN" sz="1800" dirty="0" err="1">
                <a:solidFill>
                  <a:schemeClr val="bg2">
                    <a:lumMod val="50000"/>
                  </a:schemeClr>
                </a:solidFill>
                <a:effectLst/>
                <a:latin typeface="+mj-lt"/>
                <a:ea typeface="Cambria" panose="02040503050406030204" pitchFamily="18" charset="0"/>
              </a:rPr>
              <a:t>p.prize_id</a:t>
            </a:r>
            <a:endParaRPr lang="en-IN" sz="1800" dirty="0">
              <a:solidFill>
                <a:schemeClr val="bg2">
                  <a:lumMod val="50000"/>
                </a:schemeClr>
              </a:solidFill>
              <a:effectLst/>
              <a:latin typeface="+mj-lt"/>
              <a:ea typeface="Cambria" panose="020405030504060302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800" dirty="0">
                <a:solidFill>
                  <a:schemeClr val="bg2">
                    <a:lumMod val="50000"/>
                  </a:schemeClr>
                </a:solidFill>
                <a:effectLst/>
                <a:latin typeface="+mj-lt"/>
                <a:ea typeface="Cambria" panose="02040503050406030204" pitchFamily="18" charset="0"/>
              </a:rPr>
              <a:t>        FROM Prize p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800" dirty="0">
                <a:solidFill>
                  <a:schemeClr val="bg2">
                    <a:lumMod val="50000"/>
                  </a:schemeClr>
                </a:solidFill>
                <a:effectLst/>
                <a:latin typeface="+mj-lt"/>
                <a:ea typeface="Cambria" panose="02040503050406030204" pitchFamily="18" charset="0"/>
              </a:rPr>
              <a:t>        JOIN </a:t>
            </a:r>
            <a:r>
              <a:rPr lang="en-IN" sz="1800" dirty="0" err="1">
                <a:solidFill>
                  <a:schemeClr val="bg2">
                    <a:lumMod val="50000"/>
                  </a:schemeClr>
                </a:solidFill>
                <a:effectLst/>
                <a:latin typeface="+mj-lt"/>
                <a:ea typeface="Cambria" panose="02040503050406030204" pitchFamily="18" charset="0"/>
              </a:rPr>
              <a:t>StudentProfile</a:t>
            </a:r>
            <a:r>
              <a:rPr lang="en-IN" sz="1800" dirty="0">
                <a:solidFill>
                  <a:schemeClr val="bg2">
                    <a:lumMod val="50000"/>
                  </a:schemeClr>
                </a:solidFill>
                <a:effectLst/>
                <a:latin typeface="+mj-lt"/>
                <a:ea typeface="Cambria" panose="02040503050406030204" pitchFamily="18" charset="0"/>
              </a:rPr>
              <a:t> </a:t>
            </a:r>
            <a:r>
              <a:rPr lang="en-IN" sz="1800" dirty="0" err="1">
                <a:solidFill>
                  <a:schemeClr val="bg2">
                    <a:lumMod val="50000"/>
                  </a:schemeClr>
                </a:solidFill>
                <a:effectLst/>
                <a:latin typeface="+mj-lt"/>
                <a:ea typeface="Cambria" panose="02040503050406030204" pitchFamily="18" charset="0"/>
              </a:rPr>
              <a:t>sp</a:t>
            </a:r>
            <a:r>
              <a:rPr lang="en-IN" sz="1800" dirty="0">
                <a:solidFill>
                  <a:schemeClr val="bg2">
                    <a:lumMod val="50000"/>
                  </a:schemeClr>
                </a:solidFill>
                <a:effectLst/>
                <a:latin typeface="+mj-lt"/>
                <a:ea typeface="Cambria" panose="02040503050406030204" pitchFamily="18" charset="0"/>
              </a:rPr>
              <a:t> ON </a:t>
            </a:r>
            <a:r>
              <a:rPr lang="en-IN" sz="1800" dirty="0" err="1">
                <a:solidFill>
                  <a:schemeClr val="bg2">
                    <a:lumMod val="50000"/>
                  </a:schemeClr>
                </a:solidFill>
                <a:effectLst/>
                <a:latin typeface="+mj-lt"/>
                <a:ea typeface="Cambria" panose="02040503050406030204" pitchFamily="18" charset="0"/>
              </a:rPr>
              <a:t>p.student_id</a:t>
            </a:r>
            <a:r>
              <a:rPr lang="en-IN" sz="1800" dirty="0">
                <a:solidFill>
                  <a:schemeClr val="bg2">
                    <a:lumMod val="50000"/>
                  </a:schemeClr>
                </a:solidFill>
                <a:effectLst/>
                <a:latin typeface="+mj-lt"/>
                <a:ea typeface="Cambria" panose="02040503050406030204" pitchFamily="18" charset="0"/>
              </a:rPr>
              <a:t> = </a:t>
            </a:r>
            <a:r>
              <a:rPr lang="en-IN" sz="1800" dirty="0" err="1">
                <a:solidFill>
                  <a:schemeClr val="bg2">
                    <a:lumMod val="50000"/>
                  </a:schemeClr>
                </a:solidFill>
                <a:effectLst/>
                <a:latin typeface="+mj-lt"/>
                <a:ea typeface="Cambria" panose="02040503050406030204" pitchFamily="18" charset="0"/>
              </a:rPr>
              <a:t>sp.Student_id</a:t>
            </a:r>
            <a:endParaRPr lang="en-IN" sz="1800" dirty="0">
              <a:solidFill>
                <a:schemeClr val="bg2">
                  <a:lumMod val="50000"/>
                </a:schemeClr>
              </a:solidFill>
              <a:effectLst/>
              <a:latin typeface="+mj-lt"/>
              <a:ea typeface="Cambria" panose="020405030504060302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800" dirty="0">
                <a:solidFill>
                  <a:schemeClr val="bg2">
                    <a:lumMod val="50000"/>
                  </a:schemeClr>
                </a:solidFill>
                <a:effectLst/>
                <a:latin typeface="+mj-lt"/>
                <a:ea typeface="Cambria" panose="02040503050406030204" pitchFamily="18" charset="0"/>
              </a:rPr>
              <a:t>        JOIN </a:t>
            </a:r>
            <a:r>
              <a:rPr lang="en-IN" sz="1800" dirty="0" err="1">
                <a:solidFill>
                  <a:schemeClr val="bg2">
                    <a:lumMod val="50000"/>
                  </a:schemeClr>
                </a:solidFill>
                <a:effectLst/>
                <a:latin typeface="+mj-lt"/>
                <a:ea typeface="Cambria" panose="02040503050406030204" pitchFamily="18" charset="0"/>
              </a:rPr>
              <a:t>PointsGiven</a:t>
            </a:r>
            <a:r>
              <a:rPr lang="en-IN" sz="1800" dirty="0">
                <a:solidFill>
                  <a:schemeClr val="bg2">
                    <a:lumMod val="50000"/>
                  </a:schemeClr>
                </a:solidFill>
                <a:effectLst/>
                <a:latin typeface="+mj-lt"/>
                <a:ea typeface="Cambria" panose="02040503050406030204" pitchFamily="18" charset="0"/>
              </a:rPr>
              <a:t> </a:t>
            </a:r>
            <a:r>
              <a:rPr lang="en-IN" sz="1800" dirty="0" err="1">
                <a:solidFill>
                  <a:schemeClr val="bg2">
                    <a:lumMod val="50000"/>
                  </a:schemeClr>
                </a:solidFill>
                <a:effectLst/>
                <a:latin typeface="+mj-lt"/>
                <a:ea typeface="Cambria" panose="02040503050406030204" pitchFamily="18" charset="0"/>
              </a:rPr>
              <a:t>pg</a:t>
            </a:r>
            <a:r>
              <a:rPr lang="en-IN" sz="1800" dirty="0">
                <a:solidFill>
                  <a:schemeClr val="bg2">
                    <a:lumMod val="50000"/>
                  </a:schemeClr>
                </a:solidFill>
                <a:effectLst/>
                <a:latin typeface="+mj-lt"/>
                <a:ea typeface="Cambria" panose="02040503050406030204" pitchFamily="18" charset="0"/>
              </a:rPr>
              <a:t> ON </a:t>
            </a:r>
            <a:r>
              <a:rPr lang="en-IN" sz="1800" dirty="0" err="1">
                <a:solidFill>
                  <a:schemeClr val="bg2">
                    <a:lumMod val="50000"/>
                  </a:schemeClr>
                </a:solidFill>
                <a:effectLst/>
                <a:latin typeface="+mj-lt"/>
                <a:ea typeface="Cambria" panose="02040503050406030204" pitchFamily="18" charset="0"/>
              </a:rPr>
              <a:t>sp.point_id</a:t>
            </a:r>
            <a:r>
              <a:rPr lang="en-IN" sz="1800" dirty="0">
                <a:solidFill>
                  <a:schemeClr val="bg2">
                    <a:lumMod val="50000"/>
                  </a:schemeClr>
                </a:solidFill>
                <a:effectLst/>
                <a:latin typeface="+mj-lt"/>
                <a:ea typeface="Cambria" panose="02040503050406030204" pitchFamily="18" charset="0"/>
              </a:rPr>
              <a:t> = </a:t>
            </a:r>
            <a:r>
              <a:rPr lang="en-IN" sz="1800" dirty="0" err="1">
                <a:solidFill>
                  <a:schemeClr val="bg2">
                    <a:lumMod val="50000"/>
                  </a:schemeClr>
                </a:solidFill>
                <a:effectLst/>
                <a:latin typeface="+mj-lt"/>
                <a:ea typeface="Cambria" panose="02040503050406030204" pitchFamily="18" charset="0"/>
              </a:rPr>
              <a:t>pg.point_id</a:t>
            </a:r>
            <a:endParaRPr lang="en-IN" sz="1800" dirty="0">
              <a:solidFill>
                <a:schemeClr val="bg2">
                  <a:lumMod val="50000"/>
                </a:schemeClr>
              </a:solidFill>
              <a:effectLst/>
              <a:latin typeface="+mj-lt"/>
              <a:ea typeface="Cambria" panose="020405030504060302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800" dirty="0">
                <a:solidFill>
                  <a:schemeClr val="bg2">
                    <a:lumMod val="50000"/>
                  </a:schemeClr>
                </a:solidFill>
                <a:effectLst/>
                <a:latin typeface="+mj-lt"/>
                <a:ea typeface="Cambria" panose="02040503050406030204" pitchFamily="18" charset="0"/>
              </a:rPr>
              <a:t>        WHERE </a:t>
            </a:r>
            <a:r>
              <a:rPr lang="en-IN" sz="1800" dirty="0" err="1">
                <a:solidFill>
                  <a:schemeClr val="bg2">
                    <a:lumMod val="50000"/>
                  </a:schemeClr>
                </a:solidFill>
                <a:effectLst/>
                <a:latin typeface="+mj-lt"/>
                <a:ea typeface="Cambria" panose="02040503050406030204" pitchFamily="18" charset="0"/>
              </a:rPr>
              <a:t>sp.Student_id</a:t>
            </a:r>
            <a:r>
              <a:rPr lang="en-IN" sz="1800" dirty="0">
                <a:solidFill>
                  <a:schemeClr val="bg2">
                    <a:lumMod val="50000"/>
                  </a:schemeClr>
                </a:solidFill>
                <a:effectLst/>
                <a:latin typeface="+mj-lt"/>
                <a:ea typeface="Cambria" panose="02040503050406030204" pitchFamily="18" charset="0"/>
              </a:rPr>
              <a:t> = </a:t>
            </a:r>
            <a:r>
              <a:rPr lang="en-IN" sz="1800" dirty="0" err="1">
                <a:solidFill>
                  <a:schemeClr val="bg2">
                    <a:lumMod val="50000"/>
                  </a:schemeClr>
                </a:solidFill>
                <a:effectLst/>
                <a:latin typeface="+mj-lt"/>
                <a:ea typeface="Cambria" panose="02040503050406030204" pitchFamily="18" charset="0"/>
              </a:rPr>
              <a:t>sd.student_id</a:t>
            </a:r>
            <a:r>
              <a:rPr lang="en-IN" sz="1800" dirty="0">
                <a:solidFill>
                  <a:schemeClr val="bg2">
                    <a:lumMod val="50000"/>
                  </a:schemeClr>
                </a:solidFill>
                <a:effectLst/>
                <a:latin typeface="+mj-lt"/>
                <a:ea typeface="Cambria" panose="02040503050406030204" pitchFamily="18" charset="0"/>
              </a:rPr>
              <a:t> AND </a:t>
            </a:r>
            <a:r>
              <a:rPr lang="en-IN" sz="1800" dirty="0" err="1">
                <a:solidFill>
                  <a:schemeClr val="bg2">
                    <a:lumMod val="50000"/>
                  </a:schemeClr>
                </a:solidFill>
                <a:effectLst/>
                <a:latin typeface="+mj-lt"/>
                <a:ea typeface="Cambria" panose="02040503050406030204" pitchFamily="18" charset="0"/>
              </a:rPr>
              <a:t>at.activity_id</a:t>
            </a:r>
            <a:r>
              <a:rPr lang="en-IN" sz="1800" dirty="0">
                <a:solidFill>
                  <a:schemeClr val="bg2">
                    <a:lumMod val="50000"/>
                  </a:schemeClr>
                </a:solidFill>
                <a:effectLst/>
                <a:latin typeface="+mj-lt"/>
                <a:ea typeface="Cambria" panose="02040503050406030204" pitchFamily="18" charset="0"/>
              </a:rPr>
              <a:t> = </a:t>
            </a:r>
            <a:r>
              <a:rPr lang="en-IN" sz="1800" dirty="0" err="1">
                <a:solidFill>
                  <a:schemeClr val="bg2">
                    <a:lumMod val="50000"/>
                  </a:schemeClr>
                </a:solidFill>
                <a:effectLst/>
                <a:latin typeface="+mj-lt"/>
                <a:ea typeface="Cambria" panose="02040503050406030204" pitchFamily="18" charset="0"/>
              </a:rPr>
              <a:t>pg.activity_id</a:t>
            </a:r>
            <a:endParaRPr lang="en-IN" sz="1800" dirty="0">
              <a:solidFill>
                <a:schemeClr val="bg2">
                  <a:lumMod val="50000"/>
                </a:schemeClr>
              </a:solidFill>
              <a:effectLst/>
              <a:latin typeface="+mj-lt"/>
              <a:ea typeface="Cambria" panose="020405030504060302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800" dirty="0">
                <a:solidFill>
                  <a:schemeClr val="bg2">
                    <a:lumMod val="50000"/>
                  </a:schemeClr>
                </a:solidFill>
                <a:effectLst/>
                <a:latin typeface="+mj-lt"/>
                <a:ea typeface="Cambria" panose="02040503050406030204" pitchFamily="18" charset="0"/>
              </a:rPr>
              <a:t>    )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800" dirty="0">
                <a:solidFill>
                  <a:schemeClr val="bg2">
                    <a:lumMod val="50000"/>
                  </a:schemeClr>
                </a:solidFill>
                <a:effectLst/>
                <a:latin typeface="+mj-lt"/>
                <a:ea typeface="Cambria" panose="02040503050406030204" pitchFamily="18" charset="0"/>
              </a:rPr>
              <a:t>);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buNone/>
            </a:pPr>
            <a:endParaRPr lang="en-IN" sz="1800" dirty="0">
              <a:solidFill>
                <a:schemeClr val="bg2">
                  <a:lumMod val="50000"/>
                </a:schemeClr>
              </a:solidFill>
              <a:effectLst/>
              <a:latin typeface="+mj-lt"/>
              <a:ea typeface="Cambria" panose="020405030504060302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l-GR" sz="18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 π{</a:t>
            </a:r>
            <a:r>
              <a:rPr lang="en-IN" sz="1800" b="1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firstName</a:t>
            </a:r>
            <a:r>
              <a:rPr lang="en-IN" sz="18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, </a:t>
            </a:r>
            <a:r>
              <a:rPr lang="en-IN" sz="1800" b="1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lastName</a:t>
            </a:r>
            <a:r>
              <a:rPr lang="en-IN" sz="18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}(</a:t>
            </a:r>
            <a:r>
              <a:rPr lang="el-GR" sz="18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σ{</a:t>
            </a:r>
            <a:r>
              <a:rPr lang="en-IN" sz="18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NOT EXISTS (</a:t>
            </a:r>
            <a:r>
              <a:rPr lang="el-GR" sz="18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π{</a:t>
            </a:r>
            <a:r>
              <a:rPr lang="en-IN" sz="1800" b="1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activity_type</a:t>
            </a:r>
            <a:r>
              <a:rPr lang="en-IN" sz="18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}(Activity) - </a:t>
            </a:r>
            <a:r>
              <a:rPr lang="el-GR" sz="18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π{</a:t>
            </a:r>
            <a:r>
              <a:rPr lang="en-IN" sz="1800" b="1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activity_type</a:t>
            </a:r>
            <a:r>
              <a:rPr lang="en-IN" sz="18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}(                </a:t>
            </a:r>
            <a:r>
              <a:rPr lang="el-GR" sz="18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π{</a:t>
            </a:r>
            <a:r>
              <a:rPr lang="en-IN" sz="1800" b="1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activity_type</a:t>
            </a:r>
            <a:r>
              <a:rPr lang="en-IN" sz="18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}(</a:t>
            </a:r>
            <a:r>
              <a:rPr lang="el-GR" sz="18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π{</a:t>
            </a:r>
            <a:r>
              <a:rPr lang="en-IN" sz="1800" b="1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activity_type</a:t>
            </a:r>
            <a:r>
              <a:rPr lang="en-IN" sz="18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, </a:t>
            </a:r>
            <a:r>
              <a:rPr lang="en-IN" sz="1800" b="1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p.student_id</a:t>
            </a:r>
            <a:r>
              <a:rPr lang="en-IN" sz="18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, </a:t>
            </a:r>
            <a:r>
              <a:rPr lang="en-IN" sz="1800" b="1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sp.Student_id</a:t>
            </a:r>
            <a:r>
              <a:rPr lang="en-IN" sz="18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, </a:t>
            </a:r>
            <a:r>
              <a:rPr lang="en-IN" sz="1800" b="1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at.activity_id</a:t>
            </a:r>
            <a:r>
              <a:rPr lang="en-IN" sz="18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}(                        Prize ⨝{</a:t>
            </a:r>
            <a:r>
              <a:rPr lang="en-IN" sz="1800" b="1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p.student_id</a:t>
            </a:r>
            <a:r>
              <a:rPr lang="en-IN" sz="18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 = </a:t>
            </a:r>
            <a:r>
              <a:rPr lang="en-IN" sz="1800" b="1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sp.Student_id</a:t>
            </a:r>
            <a:r>
              <a:rPr lang="en-IN" sz="18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} </a:t>
            </a:r>
            <a:r>
              <a:rPr lang="en-IN" sz="1800" b="1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StudentProfile</a:t>
            </a:r>
            <a:r>
              <a:rPr lang="en-IN" sz="18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 ⨝_{</a:t>
            </a:r>
            <a:r>
              <a:rPr lang="en-IN" sz="1800" b="1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sp.point_id</a:t>
            </a:r>
            <a:r>
              <a:rPr lang="en-IN" sz="18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 = </a:t>
            </a:r>
            <a:r>
              <a:rPr lang="en-IN" sz="1800" b="1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pg.point_id</a:t>
            </a:r>
            <a:r>
              <a:rPr lang="en-IN" sz="18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} </a:t>
            </a:r>
            <a:r>
              <a:rPr lang="en-IN" sz="1800" b="1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PointsGiven</a:t>
            </a:r>
            <a:r>
              <a:rPr lang="en-IN" sz="18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 ⨝{</a:t>
            </a:r>
            <a:r>
              <a:rPr lang="en-IN" sz="1800" b="1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at.activity_id</a:t>
            </a:r>
            <a:r>
              <a:rPr lang="en-IN" sz="18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 = </a:t>
            </a:r>
            <a:r>
              <a:rPr lang="en-IN" sz="1800" b="1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pg.activity_id</a:t>
            </a:r>
            <a:r>
              <a:rPr lang="en-IN" sz="18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} Activity                    )                )            )        )}(</a:t>
            </a:r>
            <a:r>
              <a:rPr lang="en-IN" sz="1800" b="1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StudentDetails</a:t>
            </a:r>
            <a:r>
              <a:rPr lang="en-IN" sz="18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IN" sz="1800" b="1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sd</a:t>
            </a:r>
            <a:r>
              <a:rPr lang="en-IN" sz="18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))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buNone/>
            </a:pP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buNone/>
            </a:pP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132287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31.png">
            <a:extLst>
              <a:ext uri="{FF2B5EF4-FFF2-40B4-BE49-F238E27FC236}">
                <a16:creationId xmlns:a16="http://schemas.microsoft.com/office/drawing/2014/main" id="{9C6CD6E9-CB14-9EFE-5357-6587A5E7A5E3}"/>
              </a:ext>
            </a:extLst>
          </p:cNvPr>
          <p:cNvPicPr/>
          <p:nvPr/>
        </p:nvPicPr>
        <p:blipFill rotWithShape="1">
          <a:blip r:embed="rId2"/>
          <a:srcRect l="15777" r="45111" b="23517"/>
          <a:stretch/>
        </p:blipFill>
        <p:spPr>
          <a:xfrm>
            <a:off x="1043608" y="0"/>
            <a:ext cx="6984776" cy="6669360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</p:spTree>
    <p:extLst>
      <p:ext uri="{BB962C8B-B14F-4D97-AF65-F5344CB8AC3E}">
        <p14:creationId xmlns:p14="http://schemas.microsoft.com/office/powerpoint/2010/main" val="34175229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C192F-2F2D-C0C6-79C6-7AE61DFA9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764704"/>
            <a:ext cx="7992888" cy="5328592"/>
          </a:xfrm>
        </p:spPr>
        <p:txBody>
          <a:bodyPr>
            <a:normAutofit/>
          </a:bodyPr>
          <a:lstStyle/>
          <a:p>
            <a:pPr marL="0" marR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800" dirty="0">
                <a:solidFill>
                  <a:schemeClr val="tx2"/>
                </a:solidFill>
                <a:effectLst/>
                <a:latin typeface="+mj-lt"/>
                <a:ea typeface="Arial" panose="020B0604020202020204" pitchFamily="34" charset="0"/>
              </a:rPr>
              <a:t> </a:t>
            </a:r>
            <a:r>
              <a:rPr lang="en-US" sz="2000" b="1" u="none" strike="noStrike" dirty="0">
                <a:solidFill>
                  <a:schemeClr val="tx2"/>
                </a:solidFill>
                <a:effectLst/>
                <a:latin typeface="+mj-lt"/>
                <a:ea typeface="Arial" panose="020B0604020202020204" pitchFamily="34" charset="0"/>
              </a:rPr>
              <a:t>3. Calculate Average Points Earned per Activity Type: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800" dirty="0">
                <a:solidFill>
                  <a:schemeClr val="bg2">
                    <a:lumMod val="50000"/>
                  </a:schemeClr>
                </a:solidFill>
                <a:effectLst/>
                <a:latin typeface="+mj-lt"/>
                <a:ea typeface="Cambria" panose="02040503050406030204" pitchFamily="18" charset="0"/>
              </a:rPr>
              <a:t>SELECT </a:t>
            </a:r>
            <a:r>
              <a:rPr lang="en-IN" sz="1800" dirty="0" err="1">
                <a:solidFill>
                  <a:schemeClr val="bg2">
                    <a:lumMod val="50000"/>
                  </a:schemeClr>
                </a:solidFill>
                <a:effectLst/>
                <a:latin typeface="+mj-lt"/>
                <a:ea typeface="Cambria" panose="02040503050406030204" pitchFamily="18" charset="0"/>
              </a:rPr>
              <a:t>at.activity_type</a:t>
            </a:r>
            <a:r>
              <a:rPr lang="en-IN" sz="1800" dirty="0">
                <a:solidFill>
                  <a:schemeClr val="bg2">
                    <a:lumMod val="50000"/>
                  </a:schemeClr>
                </a:solidFill>
                <a:effectLst/>
                <a:latin typeface="+mj-lt"/>
                <a:ea typeface="Cambria" panose="02040503050406030204" pitchFamily="18" charset="0"/>
              </a:rPr>
              <a:t>, ROUND(AVG(</a:t>
            </a:r>
            <a:r>
              <a:rPr lang="en-IN" sz="1800" dirty="0" err="1">
                <a:solidFill>
                  <a:schemeClr val="bg2">
                    <a:lumMod val="50000"/>
                  </a:schemeClr>
                </a:solidFill>
                <a:effectLst/>
                <a:latin typeface="+mj-lt"/>
                <a:ea typeface="Cambria" panose="02040503050406030204" pitchFamily="18" charset="0"/>
              </a:rPr>
              <a:t>sp.pointEarned</a:t>
            </a:r>
            <a:r>
              <a:rPr lang="en-IN" sz="1800" dirty="0">
                <a:solidFill>
                  <a:schemeClr val="bg2">
                    <a:lumMod val="50000"/>
                  </a:schemeClr>
                </a:solidFill>
                <a:effectLst/>
                <a:latin typeface="+mj-lt"/>
                <a:ea typeface="Cambria" panose="02040503050406030204" pitchFamily="18" charset="0"/>
              </a:rPr>
              <a:t>), 2) as </a:t>
            </a:r>
            <a:r>
              <a:rPr lang="en-IN" sz="1800" dirty="0" err="1">
                <a:solidFill>
                  <a:schemeClr val="bg2">
                    <a:lumMod val="50000"/>
                  </a:schemeClr>
                </a:solidFill>
                <a:effectLst/>
                <a:latin typeface="+mj-lt"/>
                <a:ea typeface="Cambria" panose="02040503050406030204" pitchFamily="18" charset="0"/>
              </a:rPr>
              <a:t>avg_points</a:t>
            </a:r>
            <a:endParaRPr lang="en-IN" sz="1800" dirty="0">
              <a:solidFill>
                <a:schemeClr val="bg2">
                  <a:lumMod val="50000"/>
                </a:schemeClr>
              </a:solidFill>
              <a:effectLst/>
              <a:latin typeface="+mj-lt"/>
              <a:ea typeface="Cambria" panose="020405030504060302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800" dirty="0">
                <a:solidFill>
                  <a:schemeClr val="bg2">
                    <a:lumMod val="50000"/>
                  </a:schemeClr>
                </a:solidFill>
                <a:effectLst/>
                <a:latin typeface="+mj-lt"/>
                <a:ea typeface="Cambria" panose="02040503050406030204" pitchFamily="18" charset="0"/>
              </a:rPr>
              <a:t>FROM Activity at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800" dirty="0">
                <a:solidFill>
                  <a:schemeClr val="bg2">
                    <a:lumMod val="50000"/>
                  </a:schemeClr>
                </a:solidFill>
                <a:effectLst/>
                <a:latin typeface="+mj-lt"/>
                <a:ea typeface="Cambria" panose="02040503050406030204" pitchFamily="18" charset="0"/>
              </a:rPr>
              <a:t>JOIN </a:t>
            </a:r>
            <a:r>
              <a:rPr lang="en-IN" sz="1800" dirty="0" err="1">
                <a:solidFill>
                  <a:schemeClr val="bg2">
                    <a:lumMod val="50000"/>
                  </a:schemeClr>
                </a:solidFill>
                <a:effectLst/>
                <a:latin typeface="+mj-lt"/>
                <a:ea typeface="Cambria" panose="02040503050406030204" pitchFamily="18" charset="0"/>
              </a:rPr>
              <a:t>PointsGiven</a:t>
            </a:r>
            <a:r>
              <a:rPr lang="en-IN" sz="1800" dirty="0">
                <a:solidFill>
                  <a:schemeClr val="bg2">
                    <a:lumMod val="50000"/>
                  </a:schemeClr>
                </a:solidFill>
                <a:effectLst/>
                <a:latin typeface="+mj-lt"/>
                <a:ea typeface="Cambria" panose="02040503050406030204" pitchFamily="18" charset="0"/>
              </a:rPr>
              <a:t> </a:t>
            </a:r>
            <a:r>
              <a:rPr lang="en-IN" sz="1800" dirty="0" err="1">
                <a:solidFill>
                  <a:schemeClr val="bg2">
                    <a:lumMod val="50000"/>
                  </a:schemeClr>
                </a:solidFill>
                <a:effectLst/>
                <a:latin typeface="+mj-lt"/>
                <a:ea typeface="Cambria" panose="02040503050406030204" pitchFamily="18" charset="0"/>
              </a:rPr>
              <a:t>pg</a:t>
            </a:r>
            <a:r>
              <a:rPr lang="en-IN" sz="1800" dirty="0">
                <a:solidFill>
                  <a:schemeClr val="bg2">
                    <a:lumMod val="50000"/>
                  </a:schemeClr>
                </a:solidFill>
                <a:effectLst/>
                <a:latin typeface="+mj-lt"/>
                <a:ea typeface="Cambria" panose="02040503050406030204" pitchFamily="18" charset="0"/>
              </a:rPr>
              <a:t> ON </a:t>
            </a:r>
            <a:r>
              <a:rPr lang="en-IN" sz="1800" dirty="0" err="1">
                <a:solidFill>
                  <a:schemeClr val="bg2">
                    <a:lumMod val="50000"/>
                  </a:schemeClr>
                </a:solidFill>
                <a:effectLst/>
                <a:latin typeface="+mj-lt"/>
                <a:ea typeface="Cambria" panose="02040503050406030204" pitchFamily="18" charset="0"/>
              </a:rPr>
              <a:t>at.activity_id</a:t>
            </a:r>
            <a:r>
              <a:rPr lang="en-IN" sz="1800" dirty="0">
                <a:solidFill>
                  <a:schemeClr val="bg2">
                    <a:lumMod val="50000"/>
                  </a:schemeClr>
                </a:solidFill>
                <a:effectLst/>
                <a:latin typeface="+mj-lt"/>
                <a:ea typeface="Cambria" panose="02040503050406030204" pitchFamily="18" charset="0"/>
              </a:rPr>
              <a:t> = </a:t>
            </a:r>
            <a:r>
              <a:rPr lang="en-IN" sz="1800" dirty="0" err="1">
                <a:solidFill>
                  <a:schemeClr val="bg2">
                    <a:lumMod val="50000"/>
                  </a:schemeClr>
                </a:solidFill>
                <a:effectLst/>
                <a:latin typeface="+mj-lt"/>
                <a:ea typeface="Cambria" panose="02040503050406030204" pitchFamily="18" charset="0"/>
              </a:rPr>
              <a:t>pg.activity_id</a:t>
            </a:r>
            <a:endParaRPr lang="en-IN" sz="1800" dirty="0">
              <a:solidFill>
                <a:schemeClr val="bg2">
                  <a:lumMod val="50000"/>
                </a:schemeClr>
              </a:solidFill>
              <a:effectLst/>
              <a:latin typeface="+mj-lt"/>
              <a:ea typeface="Cambria" panose="020405030504060302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800" dirty="0">
                <a:solidFill>
                  <a:schemeClr val="bg2">
                    <a:lumMod val="50000"/>
                  </a:schemeClr>
                </a:solidFill>
                <a:effectLst/>
                <a:latin typeface="+mj-lt"/>
                <a:ea typeface="Cambria" panose="02040503050406030204" pitchFamily="18" charset="0"/>
              </a:rPr>
              <a:t>JOIN </a:t>
            </a:r>
            <a:r>
              <a:rPr lang="en-IN" sz="1800" dirty="0" err="1">
                <a:solidFill>
                  <a:schemeClr val="bg2">
                    <a:lumMod val="50000"/>
                  </a:schemeClr>
                </a:solidFill>
                <a:effectLst/>
                <a:latin typeface="+mj-lt"/>
                <a:ea typeface="Cambria" panose="02040503050406030204" pitchFamily="18" charset="0"/>
              </a:rPr>
              <a:t>StudentProfile</a:t>
            </a:r>
            <a:r>
              <a:rPr lang="en-IN" sz="1800" dirty="0">
                <a:solidFill>
                  <a:schemeClr val="bg2">
                    <a:lumMod val="50000"/>
                  </a:schemeClr>
                </a:solidFill>
                <a:effectLst/>
                <a:latin typeface="+mj-lt"/>
                <a:ea typeface="Cambria" panose="02040503050406030204" pitchFamily="18" charset="0"/>
              </a:rPr>
              <a:t> </a:t>
            </a:r>
            <a:r>
              <a:rPr lang="en-IN" sz="1800" dirty="0" err="1">
                <a:solidFill>
                  <a:schemeClr val="bg2">
                    <a:lumMod val="50000"/>
                  </a:schemeClr>
                </a:solidFill>
                <a:effectLst/>
                <a:latin typeface="+mj-lt"/>
                <a:ea typeface="Cambria" panose="02040503050406030204" pitchFamily="18" charset="0"/>
              </a:rPr>
              <a:t>sp</a:t>
            </a:r>
            <a:r>
              <a:rPr lang="en-IN" sz="1800" dirty="0">
                <a:solidFill>
                  <a:schemeClr val="bg2">
                    <a:lumMod val="50000"/>
                  </a:schemeClr>
                </a:solidFill>
                <a:effectLst/>
                <a:latin typeface="+mj-lt"/>
                <a:ea typeface="Cambria" panose="02040503050406030204" pitchFamily="18" charset="0"/>
              </a:rPr>
              <a:t> ON </a:t>
            </a:r>
            <a:r>
              <a:rPr lang="en-IN" sz="1800" dirty="0" err="1">
                <a:solidFill>
                  <a:schemeClr val="bg2">
                    <a:lumMod val="50000"/>
                  </a:schemeClr>
                </a:solidFill>
                <a:effectLst/>
                <a:latin typeface="+mj-lt"/>
                <a:ea typeface="Cambria" panose="02040503050406030204" pitchFamily="18" charset="0"/>
              </a:rPr>
              <a:t>pg.point_id</a:t>
            </a:r>
            <a:r>
              <a:rPr lang="en-IN" sz="1800" dirty="0">
                <a:solidFill>
                  <a:schemeClr val="bg2">
                    <a:lumMod val="50000"/>
                  </a:schemeClr>
                </a:solidFill>
                <a:effectLst/>
                <a:latin typeface="+mj-lt"/>
                <a:ea typeface="Cambria" panose="02040503050406030204" pitchFamily="18" charset="0"/>
              </a:rPr>
              <a:t> = </a:t>
            </a:r>
            <a:r>
              <a:rPr lang="en-IN" sz="1800" dirty="0" err="1">
                <a:solidFill>
                  <a:schemeClr val="bg2">
                    <a:lumMod val="50000"/>
                  </a:schemeClr>
                </a:solidFill>
                <a:effectLst/>
                <a:latin typeface="+mj-lt"/>
                <a:ea typeface="Cambria" panose="02040503050406030204" pitchFamily="18" charset="0"/>
              </a:rPr>
              <a:t>sp.point_id</a:t>
            </a:r>
            <a:endParaRPr lang="en-IN" sz="1800" dirty="0">
              <a:solidFill>
                <a:schemeClr val="bg2">
                  <a:lumMod val="50000"/>
                </a:schemeClr>
              </a:solidFill>
              <a:effectLst/>
              <a:latin typeface="+mj-lt"/>
              <a:ea typeface="Cambria" panose="020405030504060302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800" dirty="0">
                <a:solidFill>
                  <a:schemeClr val="bg2">
                    <a:lumMod val="50000"/>
                  </a:schemeClr>
                </a:solidFill>
                <a:effectLst/>
                <a:latin typeface="+mj-lt"/>
                <a:ea typeface="Cambria" panose="02040503050406030204" pitchFamily="18" charset="0"/>
              </a:rPr>
              <a:t>GROUP BY </a:t>
            </a:r>
            <a:r>
              <a:rPr lang="en-IN" sz="1800" dirty="0" err="1">
                <a:solidFill>
                  <a:schemeClr val="bg2">
                    <a:lumMod val="50000"/>
                  </a:schemeClr>
                </a:solidFill>
                <a:effectLst/>
                <a:latin typeface="+mj-lt"/>
                <a:ea typeface="Cambria" panose="02040503050406030204" pitchFamily="18" charset="0"/>
              </a:rPr>
              <a:t>at.activity_type</a:t>
            </a:r>
            <a:r>
              <a:rPr lang="en-IN" sz="1800" dirty="0">
                <a:solidFill>
                  <a:schemeClr val="bg2">
                    <a:lumMod val="50000"/>
                  </a:schemeClr>
                </a:solidFill>
                <a:effectLst/>
                <a:latin typeface="+mj-lt"/>
                <a:ea typeface="Cambria" panose="02040503050406030204" pitchFamily="18" charset="0"/>
              </a:rPr>
              <a:t>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buNone/>
            </a:pPr>
            <a:endParaRPr lang="en-IN" sz="1800" dirty="0">
              <a:solidFill>
                <a:schemeClr val="bg2">
                  <a:lumMod val="50000"/>
                </a:schemeClr>
              </a:solidFill>
              <a:latin typeface="+mj-lt"/>
              <a:ea typeface="Cambria" panose="020405030504060302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l-GR" sz="1800" b="1" dirty="0">
                <a:solidFill>
                  <a:schemeClr val="bg2">
                    <a:lumMod val="50000"/>
                  </a:schemeClr>
                </a:solidFill>
                <a:effectLst/>
                <a:latin typeface="+mj-lt"/>
                <a:ea typeface="Cambria" panose="02040503050406030204" pitchFamily="18" charset="0"/>
              </a:rPr>
              <a:t>π{</a:t>
            </a:r>
            <a:r>
              <a:rPr lang="en-IN" sz="1800" b="1" dirty="0" err="1">
                <a:solidFill>
                  <a:schemeClr val="bg2">
                    <a:lumMod val="50000"/>
                  </a:schemeClr>
                </a:solidFill>
                <a:effectLst/>
                <a:latin typeface="+mj-lt"/>
                <a:ea typeface="Cambria" panose="02040503050406030204" pitchFamily="18" charset="0"/>
              </a:rPr>
              <a:t>activity_type</a:t>
            </a:r>
            <a:r>
              <a:rPr lang="en-IN" sz="1800" b="1" dirty="0">
                <a:solidFill>
                  <a:schemeClr val="bg2">
                    <a:lumMod val="50000"/>
                  </a:schemeClr>
                </a:solidFill>
                <a:effectLst/>
                <a:latin typeface="+mj-lt"/>
                <a:ea typeface="Cambria" panose="02040503050406030204" pitchFamily="18" charset="0"/>
              </a:rPr>
              <a:t>, AVG(</a:t>
            </a:r>
            <a:r>
              <a:rPr lang="en-IN" sz="1800" b="1" dirty="0" err="1">
                <a:solidFill>
                  <a:schemeClr val="bg2">
                    <a:lumMod val="50000"/>
                  </a:schemeClr>
                </a:solidFill>
                <a:effectLst/>
                <a:latin typeface="+mj-lt"/>
                <a:ea typeface="Cambria" panose="02040503050406030204" pitchFamily="18" charset="0"/>
              </a:rPr>
              <a:t>pointEarned</a:t>
            </a:r>
            <a:r>
              <a:rPr lang="en-IN" sz="1800" b="1" dirty="0">
                <a:solidFill>
                  <a:schemeClr val="bg2">
                    <a:lumMod val="50000"/>
                  </a:schemeClr>
                </a:solidFill>
                <a:effectLst/>
                <a:latin typeface="+mj-lt"/>
                <a:ea typeface="Cambria" panose="02040503050406030204" pitchFamily="18" charset="0"/>
              </a:rPr>
              <a:t>) as </a:t>
            </a:r>
            <a:r>
              <a:rPr lang="en-IN" sz="1800" b="1" dirty="0" err="1">
                <a:solidFill>
                  <a:schemeClr val="bg2">
                    <a:lumMod val="50000"/>
                  </a:schemeClr>
                </a:solidFill>
                <a:effectLst/>
                <a:latin typeface="+mj-lt"/>
                <a:ea typeface="Cambria" panose="02040503050406030204" pitchFamily="18" charset="0"/>
              </a:rPr>
              <a:t>avg_points</a:t>
            </a:r>
            <a:r>
              <a:rPr lang="en-IN" sz="1800" b="1" dirty="0">
                <a:solidFill>
                  <a:schemeClr val="bg2">
                    <a:lumMod val="50000"/>
                  </a:schemeClr>
                </a:solidFill>
                <a:effectLst/>
                <a:latin typeface="+mj-lt"/>
                <a:ea typeface="Cambria" panose="02040503050406030204" pitchFamily="18" charset="0"/>
              </a:rPr>
              <a:t>}(Activity ⨝{</a:t>
            </a:r>
            <a:r>
              <a:rPr lang="en-IN" sz="1800" b="1" dirty="0" err="1">
                <a:solidFill>
                  <a:schemeClr val="bg2">
                    <a:lumMod val="50000"/>
                  </a:schemeClr>
                </a:solidFill>
                <a:effectLst/>
                <a:latin typeface="+mj-lt"/>
                <a:ea typeface="Cambria" panose="02040503050406030204" pitchFamily="18" charset="0"/>
              </a:rPr>
              <a:t>activity_id</a:t>
            </a:r>
            <a:r>
              <a:rPr lang="en-IN" sz="1800" b="1" dirty="0">
                <a:solidFill>
                  <a:schemeClr val="bg2">
                    <a:lumMod val="50000"/>
                  </a:schemeClr>
                </a:solidFill>
                <a:effectLst/>
                <a:latin typeface="+mj-lt"/>
                <a:ea typeface="Cambria" panose="02040503050406030204" pitchFamily="18" charset="0"/>
              </a:rPr>
              <a:t> = </a:t>
            </a:r>
            <a:r>
              <a:rPr lang="en-IN" sz="1800" b="1" dirty="0" err="1">
                <a:solidFill>
                  <a:schemeClr val="bg2">
                    <a:lumMod val="50000"/>
                  </a:schemeClr>
                </a:solidFill>
                <a:effectLst/>
                <a:latin typeface="+mj-lt"/>
                <a:ea typeface="Cambria" panose="02040503050406030204" pitchFamily="18" charset="0"/>
              </a:rPr>
              <a:t>pg.activity_id</a:t>
            </a:r>
            <a:r>
              <a:rPr lang="en-IN" sz="1800" b="1" dirty="0">
                <a:solidFill>
                  <a:schemeClr val="bg2">
                    <a:lumMod val="50000"/>
                  </a:schemeClr>
                </a:solidFill>
                <a:effectLst/>
                <a:latin typeface="+mj-lt"/>
                <a:ea typeface="Cambria" panose="02040503050406030204" pitchFamily="18" charset="0"/>
              </a:rPr>
              <a:t>} </a:t>
            </a:r>
            <a:r>
              <a:rPr lang="en-IN" sz="1800" b="1" dirty="0" err="1">
                <a:solidFill>
                  <a:schemeClr val="bg2">
                    <a:lumMod val="50000"/>
                  </a:schemeClr>
                </a:solidFill>
                <a:effectLst/>
                <a:latin typeface="+mj-lt"/>
                <a:ea typeface="Cambria" panose="02040503050406030204" pitchFamily="18" charset="0"/>
              </a:rPr>
              <a:t>PointsGiven</a:t>
            </a:r>
            <a:r>
              <a:rPr lang="en-IN" sz="1800" b="1" dirty="0">
                <a:solidFill>
                  <a:schemeClr val="bg2">
                    <a:lumMod val="50000"/>
                  </a:schemeClr>
                </a:solidFill>
                <a:effectLst/>
                <a:latin typeface="+mj-lt"/>
                <a:ea typeface="Cambria" panose="02040503050406030204" pitchFamily="18" charset="0"/>
              </a:rPr>
              <a:t> ⨝{</a:t>
            </a:r>
            <a:r>
              <a:rPr lang="en-IN" sz="1800" b="1" dirty="0" err="1">
                <a:solidFill>
                  <a:schemeClr val="bg2">
                    <a:lumMod val="50000"/>
                  </a:schemeClr>
                </a:solidFill>
                <a:effectLst/>
                <a:latin typeface="+mj-lt"/>
                <a:ea typeface="Cambria" panose="02040503050406030204" pitchFamily="18" charset="0"/>
              </a:rPr>
              <a:t>point_id</a:t>
            </a:r>
            <a:r>
              <a:rPr lang="en-IN" sz="1800" b="1" dirty="0">
                <a:solidFill>
                  <a:schemeClr val="bg2">
                    <a:lumMod val="50000"/>
                  </a:schemeClr>
                </a:solidFill>
                <a:effectLst/>
                <a:latin typeface="+mj-lt"/>
                <a:ea typeface="Cambria" panose="02040503050406030204" pitchFamily="18" charset="0"/>
              </a:rPr>
              <a:t> = </a:t>
            </a:r>
            <a:r>
              <a:rPr lang="en-IN" sz="1800" b="1" dirty="0" err="1">
                <a:solidFill>
                  <a:schemeClr val="bg2">
                    <a:lumMod val="50000"/>
                  </a:schemeClr>
                </a:solidFill>
                <a:effectLst/>
                <a:latin typeface="+mj-lt"/>
                <a:ea typeface="Cambria" panose="02040503050406030204" pitchFamily="18" charset="0"/>
              </a:rPr>
              <a:t>sp.point_id</a:t>
            </a:r>
            <a:r>
              <a:rPr lang="en-IN" sz="1800" b="1" dirty="0">
                <a:solidFill>
                  <a:schemeClr val="bg2">
                    <a:lumMod val="50000"/>
                  </a:schemeClr>
                </a:solidFill>
                <a:effectLst/>
                <a:latin typeface="+mj-lt"/>
                <a:ea typeface="Cambria" panose="02040503050406030204" pitchFamily="18" charset="0"/>
              </a:rPr>
              <a:t>} </a:t>
            </a:r>
            <a:r>
              <a:rPr lang="en-IN" sz="1800" b="1" dirty="0" err="1">
                <a:solidFill>
                  <a:schemeClr val="bg2">
                    <a:lumMod val="50000"/>
                  </a:schemeClr>
                </a:solidFill>
                <a:effectLst/>
                <a:latin typeface="+mj-lt"/>
                <a:ea typeface="Cambria" panose="02040503050406030204" pitchFamily="18" charset="0"/>
              </a:rPr>
              <a:t>StudentProfile</a:t>
            </a:r>
            <a:r>
              <a:rPr lang="en-IN" sz="1800" b="1" dirty="0">
                <a:solidFill>
                  <a:schemeClr val="bg2">
                    <a:lumMod val="50000"/>
                  </a:schemeClr>
                </a:solidFill>
                <a:effectLst/>
                <a:latin typeface="+mj-lt"/>
                <a:ea typeface="Cambria" panose="02040503050406030204" pitchFamily="18" charset="0"/>
              </a:rPr>
              <a:t>)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buNone/>
            </a:pPr>
            <a:endParaRPr lang="en-IN" sz="1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buNone/>
            </a:pP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buNone/>
            </a:pP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69323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37.png">
            <a:extLst>
              <a:ext uri="{FF2B5EF4-FFF2-40B4-BE49-F238E27FC236}">
                <a16:creationId xmlns:a16="http://schemas.microsoft.com/office/drawing/2014/main" id="{880C21A8-F325-0BE7-171A-711FE4A3327B}"/>
              </a:ext>
            </a:extLst>
          </p:cNvPr>
          <p:cNvPicPr/>
          <p:nvPr/>
        </p:nvPicPr>
        <p:blipFill rotWithShape="1">
          <a:blip r:embed="rId2"/>
          <a:srcRect l="14682" r="49046" b="28817"/>
          <a:stretch/>
        </p:blipFill>
        <p:spPr>
          <a:xfrm>
            <a:off x="539552" y="0"/>
            <a:ext cx="7056784" cy="6453335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</p:spTree>
    <p:extLst>
      <p:ext uri="{BB962C8B-B14F-4D97-AF65-F5344CB8AC3E}">
        <p14:creationId xmlns:p14="http://schemas.microsoft.com/office/powerpoint/2010/main" val="34848552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C192F-2F2D-C0C6-79C6-7AE61DFA9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620688"/>
            <a:ext cx="7992888" cy="5472608"/>
          </a:xfrm>
        </p:spPr>
        <p:txBody>
          <a:bodyPr>
            <a:normAutofit/>
          </a:bodyPr>
          <a:lstStyle/>
          <a:p>
            <a:pPr marL="0" marR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800" dirty="0">
                <a:solidFill>
                  <a:schemeClr val="tx2"/>
                </a:solidFill>
                <a:effectLst/>
                <a:latin typeface="+mj-lt"/>
                <a:ea typeface="Arial" panose="020B0604020202020204" pitchFamily="34" charset="0"/>
              </a:rPr>
              <a:t> </a:t>
            </a:r>
            <a:r>
              <a:rPr lang="en-US" sz="2000" b="1" dirty="0">
                <a:solidFill>
                  <a:schemeClr val="tx2"/>
                </a:solidFill>
                <a:latin typeface="+mj-lt"/>
                <a:ea typeface="Arial" panose="020B0604020202020204" pitchFamily="34" charset="0"/>
              </a:rPr>
              <a:t>4. List Courses with the Highest Average CGPA: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800" dirty="0">
                <a:solidFill>
                  <a:schemeClr val="bg2">
                    <a:lumMod val="50000"/>
                  </a:schemeClr>
                </a:solidFill>
                <a:effectLst/>
                <a:latin typeface="+mj-lt"/>
                <a:ea typeface="Cambria" panose="02040503050406030204" pitchFamily="18" charset="0"/>
              </a:rPr>
              <a:t>SELECT </a:t>
            </a:r>
            <a:r>
              <a:rPr lang="en-IN" sz="1800" dirty="0" err="1">
                <a:solidFill>
                  <a:schemeClr val="bg2">
                    <a:lumMod val="50000"/>
                  </a:schemeClr>
                </a:solidFill>
                <a:effectLst/>
                <a:latin typeface="+mj-lt"/>
                <a:ea typeface="Cambria" panose="02040503050406030204" pitchFamily="18" charset="0"/>
              </a:rPr>
              <a:t>c.course</a:t>
            </a:r>
            <a:r>
              <a:rPr lang="en-IN" sz="1800" dirty="0">
                <a:solidFill>
                  <a:schemeClr val="bg2">
                    <a:lumMod val="50000"/>
                  </a:schemeClr>
                </a:solidFill>
                <a:effectLst/>
                <a:latin typeface="+mj-lt"/>
                <a:ea typeface="Cambria" panose="02040503050406030204" pitchFamily="18" charset="0"/>
              </a:rPr>
              <a:t>, AVG(</a:t>
            </a:r>
            <a:r>
              <a:rPr lang="en-IN" sz="1800" dirty="0" err="1">
                <a:solidFill>
                  <a:schemeClr val="bg2">
                    <a:lumMod val="50000"/>
                  </a:schemeClr>
                </a:solidFill>
                <a:effectLst/>
                <a:latin typeface="+mj-lt"/>
                <a:ea typeface="Cambria" panose="02040503050406030204" pitchFamily="18" charset="0"/>
              </a:rPr>
              <a:t>cd.cgpa</a:t>
            </a:r>
            <a:r>
              <a:rPr lang="en-IN" sz="1800" dirty="0">
                <a:solidFill>
                  <a:schemeClr val="bg2">
                    <a:lumMod val="50000"/>
                  </a:schemeClr>
                </a:solidFill>
                <a:effectLst/>
                <a:latin typeface="+mj-lt"/>
                <a:ea typeface="Cambria" panose="02040503050406030204" pitchFamily="18" charset="0"/>
              </a:rPr>
              <a:t>) as </a:t>
            </a:r>
            <a:r>
              <a:rPr lang="en-IN" sz="1800" dirty="0" err="1">
                <a:solidFill>
                  <a:schemeClr val="bg2">
                    <a:lumMod val="50000"/>
                  </a:schemeClr>
                </a:solidFill>
                <a:effectLst/>
                <a:latin typeface="+mj-lt"/>
                <a:ea typeface="Cambria" panose="02040503050406030204" pitchFamily="18" charset="0"/>
              </a:rPr>
              <a:t>avg_cgpa</a:t>
            </a:r>
            <a:endParaRPr lang="en-IN" sz="1800" dirty="0">
              <a:solidFill>
                <a:schemeClr val="bg2">
                  <a:lumMod val="50000"/>
                </a:schemeClr>
              </a:solidFill>
              <a:effectLst/>
              <a:latin typeface="+mj-lt"/>
              <a:ea typeface="Cambria" panose="020405030504060302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800" dirty="0">
                <a:solidFill>
                  <a:schemeClr val="bg2">
                    <a:lumMod val="50000"/>
                  </a:schemeClr>
                </a:solidFill>
                <a:effectLst/>
                <a:latin typeface="+mj-lt"/>
                <a:ea typeface="Cambria" panose="02040503050406030204" pitchFamily="18" charset="0"/>
              </a:rPr>
              <a:t>FROM </a:t>
            </a:r>
            <a:r>
              <a:rPr lang="en-IN" sz="1800" dirty="0" err="1">
                <a:solidFill>
                  <a:schemeClr val="bg2">
                    <a:lumMod val="50000"/>
                  </a:schemeClr>
                </a:solidFill>
                <a:effectLst/>
                <a:latin typeface="+mj-lt"/>
                <a:ea typeface="Cambria" panose="02040503050406030204" pitchFamily="18" charset="0"/>
              </a:rPr>
              <a:t>classDashboard</a:t>
            </a:r>
            <a:r>
              <a:rPr lang="en-IN" sz="1800" dirty="0">
                <a:solidFill>
                  <a:schemeClr val="bg2">
                    <a:lumMod val="50000"/>
                  </a:schemeClr>
                </a:solidFill>
                <a:effectLst/>
                <a:latin typeface="+mj-lt"/>
                <a:ea typeface="Cambria" panose="02040503050406030204" pitchFamily="18" charset="0"/>
              </a:rPr>
              <a:t> cd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800" dirty="0">
                <a:solidFill>
                  <a:schemeClr val="bg2">
                    <a:lumMod val="50000"/>
                  </a:schemeClr>
                </a:solidFill>
                <a:effectLst/>
                <a:latin typeface="+mj-lt"/>
                <a:ea typeface="Cambria" panose="02040503050406030204" pitchFamily="18" charset="0"/>
              </a:rPr>
              <a:t>JOIN course c ON </a:t>
            </a:r>
            <a:r>
              <a:rPr lang="en-IN" sz="1800" dirty="0" err="1">
                <a:solidFill>
                  <a:schemeClr val="bg2">
                    <a:lumMod val="50000"/>
                  </a:schemeClr>
                </a:solidFill>
                <a:effectLst/>
                <a:latin typeface="+mj-lt"/>
                <a:ea typeface="Cambria" panose="02040503050406030204" pitchFamily="18" charset="0"/>
              </a:rPr>
              <a:t>cd.student_id</a:t>
            </a:r>
            <a:r>
              <a:rPr lang="en-IN" sz="1800" dirty="0">
                <a:solidFill>
                  <a:schemeClr val="bg2">
                    <a:lumMod val="50000"/>
                  </a:schemeClr>
                </a:solidFill>
                <a:effectLst/>
                <a:latin typeface="+mj-lt"/>
                <a:ea typeface="Cambria" panose="02040503050406030204" pitchFamily="18" charset="0"/>
              </a:rPr>
              <a:t> = </a:t>
            </a:r>
            <a:r>
              <a:rPr lang="en-IN" sz="1800" dirty="0" err="1">
                <a:solidFill>
                  <a:schemeClr val="bg2">
                    <a:lumMod val="50000"/>
                  </a:schemeClr>
                </a:solidFill>
                <a:effectLst/>
                <a:latin typeface="+mj-lt"/>
                <a:ea typeface="Cambria" panose="02040503050406030204" pitchFamily="18" charset="0"/>
              </a:rPr>
              <a:t>c.c_id</a:t>
            </a:r>
            <a:endParaRPr lang="en-IN" sz="1800" dirty="0">
              <a:solidFill>
                <a:schemeClr val="bg2">
                  <a:lumMod val="50000"/>
                </a:schemeClr>
              </a:solidFill>
              <a:effectLst/>
              <a:latin typeface="+mj-lt"/>
              <a:ea typeface="Cambria" panose="020405030504060302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800" dirty="0">
                <a:solidFill>
                  <a:schemeClr val="bg2">
                    <a:lumMod val="50000"/>
                  </a:schemeClr>
                </a:solidFill>
                <a:effectLst/>
                <a:latin typeface="+mj-lt"/>
                <a:ea typeface="Cambria" panose="02040503050406030204" pitchFamily="18" charset="0"/>
              </a:rPr>
              <a:t>GROUP BY </a:t>
            </a:r>
            <a:r>
              <a:rPr lang="en-IN" sz="1800" dirty="0" err="1">
                <a:solidFill>
                  <a:schemeClr val="bg2">
                    <a:lumMod val="50000"/>
                  </a:schemeClr>
                </a:solidFill>
                <a:effectLst/>
                <a:latin typeface="+mj-lt"/>
                <a:ea typeface="Cambria" panose="02040503050406030204" pitchFamily="18" charset="0"/>
              </a:rPr>
              <a:t>c.course</a:t>
            </a:r>
            <a:endParaRPr lang="en-IN" sz="1800" dirty="0">
              <a:solidFill>
                <a:schemeClr val="bg2">
                  <a:lumMod val="50000"/>
                </a:schemeClr>
              </a:solidFill>
              <a:effectLst/>
              <a:latin typeface="+mj-lt"/>
              <a:ea typeface="Cambria" panose="020405030504060302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800" dirty="0">
                <a:solidFill>
                  <a:schemeClr val="bg2">
                    <a:lumMod val="50000"/>
                  </a:schemeClr>
                </a:solidFill>
                <a:effectLst/>
                <a:latin typeface="+mj-lt"/>
                <a:ea typeface="Cambria" panose="02040503050406030204" pitchFamily="18" charset="0"/>
              </a:rPr>
              <a:t>ORDER BY </a:t>
            </a:r>
            <a:r>
              <a:rPr lang="en-IN" sz="1800" dirty="0" err="1">
                <a:solidFill>
                  <a:schemeClr val="bg2">
                    <a:lumMod val="50000"/>
                  </a:schemeClr>
                </a:solidFill>
                <a:effectLst/>
                <a:latin typeface="+mj-lt"/>
                <a:ea typeface="Cambria" panose="02040503050406030204" pitchFamily="18" charset="0"/>
              </a:rPr>
              <a:t>avg_cgpa</a:t>
            </a:r>
            <a:r>
              <a:rPr lang="en-IN" sz="1800" dirty="0">
                <a:solidFill>
                  <a:schemeClr val="bg2">
                    <a:lumMod val="50000"/>
                  </a:schemeClr>
                </a:solidFill>
                <a:effectLst/>
                <a:latin typeface="+mj-lt"/>
                <a:ea typeface="Cambria" panose="02040503050406030204" pitchFamily="18" charset="0"/>
              </a:rPr>
              <a:t> DESC;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buNone/>
            </a:pPr>
            <a:endParaRPr lang="en-IN" sz="1800" b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l-GR" sz="18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 π{</a:t>
            </a:r>
            <a:r>
              <a:rPr lang="en-IN" sz="18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course, AVG(</a:t>
            </a:r>
            <a:r>
              <a:rPr lang="en-IN" sz="1800" b="1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cgpa</a:t>
            </a:r>
            <a:r>
              <a:rPr lang="en-IN" sz="18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) as </a:t>
            </a:r>
            <a:r>
              <a:rPr lang="en-IN" sz="1800" b="1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avg_cgpa</a:t>
            </a:r>
            <a:r>
              <a:rPr lang="en-IN" sz="18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}(</a:t>
            </a:r>
            <a:r>
              <a:rPr lang="en-IN" sz="1800" b="1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classDashboard</a:t>
            </a:r>
            <a:r>
              <a:rPr lang="en-IN" sz="18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 ⨝{</a:t>
            </a:r>
            <a:r>
              <a:rPr lang="en-IN" sz="1800" b="1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c_id</a:t>
            </a:r>
            <a:r>
              <a:rPr lang="en-IN" sz="18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 = course} course⨝{course} </a:t>
            </a:r>
            <a:r>
              <a:rPr lang="el-GR" sz="18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γ{</a:t>
            </a:r>
            <a:r>
              <a:rPr lang="en-IN" sz="18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course, AVG(</a:t>
            </a:r>
            <a:r>
              <a:rPr lang="en-IN" sz="1800" b="1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cgpa</a:t>
            </a:r>
            <a:r>
              <a:rPr lang="en-IN" sz="18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) as </a:t>
            </a:r>
            <a:r>
              <a:rPr lang="en-IN" sz="1800" b="1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avg_cgpa</a:t>
            </a:r>
            <a:r>
              <a:rPr lang="en-IN" sz="18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}(</a:t>
            </a:r>
            <a:r>
              <a:rPr lang="en-IN" sz="1800" b="1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classDashboard</a:t>
            </a:r>
            <a:r>
              <a:rPr lang="en-IN" sz="18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))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buNone/>
            </a:pP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buNone/>
            </a:pP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79840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22.png">
            <a:extLst>
              <a:ext uri="{FF2B5EF4-FFF2-40B4-BE49-F238E27FC236}">
                <a16:creationId xmlns:a16="http://schemas.microsoft.com/office/drawing/2014/main" id="{1A329FAC-901B-85C2-23E3-F17E9EFEF577}"/>
              </a:ext>
            </a:extLst>
          </p:cNvPr>
          <p:cNvPicPr/>
          <p:nvPr/>
        </p:nvPicPr>
        <p:blipFill rotWithShape="1">
          <a:blip r:embed="rId2"/>
          <a:srcRect l="13727" t="1" r="64318" b="27405"/>
          <a:stretch/>
        </p:blipFill>
        <p:spPr>
          <a:xfrm>
            <a:off x="1943708" y="166328"/>
            <a:ext cx="5256584" cy="6525344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</p:spTree>
    <p:extLst>
      <p:ext uri="{BB962C8B-B14F-4D97-AF65-F5344CB8AC3E}">
        <p14:creationId xmlns:p14="http://schemas.microsoft.com/office/powerpoint/2010/main" val="3911925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Project Details</a:t>
            </a:r>
            <a:endParaRPr lang="en-CA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268760"/>
            <a:ext cx="8280920" cy="5400600"/>
          </a:xfrm>
        </p:spPr>
        <p:txBody>
          <a:bodyPr>
            <a:normAutofit fontScale="77500" lnSpcReduction="20000"/>
          </a:bodyPr>
          <a:lstStyle/>
          <a:p>
            <a:pPr marL="114300" indent="0">
              <a:buNone/>
            </a:pPr>
            <a:r>
              <a:rPr lang="en-US" sz="2600" b="1" u="sng" dirty="0">
                <a:solidFill>
                  <a:schemeClr val="bg2">
                    <a:lumMod val="50000"/>
                  </a:schemeClr>
                </a:solidFill>
              </a:rPr>
              <a:t>INTRODUCTION: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The Student Reward System Database is designed to enhance student motivation and engagement by recognizing and rewarding their academic and non-academic achievements. The system captures various aspects of student performance and participation, allowing teachers to award points for different activities. These points contribute to a student's overall profile, visible on their class dashboard. At the end of each semester, the top-performing students are eligible for prizes.</a:t>
            </a:r>
          </a:p>
          <a:p>
            <a:pPr marL="114300" indent="0">
              <a:buNone/>
            </a:pPr>
            <a:endParaRPr lang="en-US" dirty="0">
              <a:solidFill>
                <a:schemeClr val="bg2">
                  <a:lumMod val="50000"/>
                </a:schemeClr>
              </a:solidFill>
              <a:latin typeface="+mj-lt"/>
            </a:endParaRPr>
          </a:p>
          <a:p>
            <a:pPr marL="114300" indent="0">
              <a:buNone/>
            </a:pPr>
            <a:r>
              <a:rPr lang="en-US" sz="2600" b="1" u="sng" dirty="0">
                <a:solidFill>
                  <a:schemeClr val="bg2">
                    <a:lumMod val="50000"/>
                  </a:schemeClr>
                </a:solidFill>
              </a:rPr>
              <a:t>ASSUMPTIONS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: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The system assumes that each course (identified by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+mj-lt"/>
              </a:rPr>
              <a:t>c_id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) has a specific set of subjects and activities associated with it.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Each subject is taught by a teacher (t.id), and teachers are responsible for assessing and awarding points for activities related to their subjects.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Activities (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+mj-lt"/>
              </a:rPr>
              <a:t>activity_id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) can be both academic and non-academic, and the type of activity is specified in the database (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+mj-lt"/>
              </a:rPr>
              <a:t>activityType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).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Students earn points (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+mj-lt"/>
              </a:rPr>
              <a:t>pointEarned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) for each activity, and these points contribute to their overall performance.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The class dashboard (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+mj-lt"/>
              </a:rPr>
              <a:t>ClassDasboard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) provides students with a summary of their performance, including total points and a calculated CGP (Cumulative Grade Points) based on the earned points.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Prizes (Prize) are awarded to the top 5 students at the end of each semester based on their overall performance.</a:t>
            </a:r>
          </a:p>
          <a:p>
            <a:pPr marL="114300" indent="0">
              <a:buNone/>
            </a:pP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pPr marL="114300" indent="0">
              <a:buNone/>
            </a:pPr>
            <a:endParaRPr lang="en-CA" dirty="0">
              <a:solidFill>
                <a:schemeClr val="bg2">
                  <a:lumMod val="50000"/>
                </a:schemeClr>
              </a:solidFill>
            </a:endParaRPr>
          </a:p>
          <a:p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31524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C192F-2F2D-C0C6-79C6-7AE61DFA9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260648"/>
            <a:ext cx="8208912" cy="5688632"/>
          </a:xfrm>
        </p:spPr>
        <p:txBody>
          <a:bodyPr>
            <a:normAutofit fontScale="92500" lnSpcReduction="10000"/>
          </a:bodyPr>
          <a:lstStyle/>
          <a:p>
            <a:pPr marL="0" marR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800" dirty="0">
                <a:solidFill>
                  <a:schemeClr val="tx2"/>
                </a:solidFill>
                <a:effectLst/>
                <a:latin typeface="+mj-lt"/>
                <a:ea typeface="Arial" panose="020B0604020202020204" pitchFamily="34" charset="0"/>
              </a:rPr>
              <a:t> </a:t>
            </a:r>
            <a:r>
              <a:rPr lang="en-US" sz="2000" b="1" dirty="0">
                <a:solidFill>
                  <a:schemeClr val="tx2"/>
                </a:solidFill>
                <a:latin typeface="+mj-lt"/>
                <a:ea typeface="Arial" panose="020B0604020202020204" pitchFamily="34" charset="0"/>
              </a:rPr>
              <a:t>5. Identify Students Who Have Earned Points in All Subjects: </a:t>
            </a:r>
            <a:r>
              <a:rPr lang="en-IN" sz="1800" dirty="0">
                <a:solidFill>
                  <a:schemeClr val="bg2">
                    <a:lumMod val="50000"/>
                  </a:schemeClr>
                </a:solidFill>
                <a:effectLst/>
                <a:latin typeface="+mj-lt"/>
                <a:ea typeface="Cambria" panose="02040503050406030204" pitchFamily="18" charset="0"/>
              </a:rPr>
              <a:t>SELECT </a:t>
            </a:r>
            <a:r>
              <a:rPr lang="en-IN" sz="1800" dirty="0" err="1">
                <a:solidFill>
                  <a:schemeClr val="bg2">
                    <a:lumMod val="50000"/>
                  </a:schemeClr>
                </a:solidFill>
                <a:effectLst/>
                <a:latin typeface="+mj-lt"/>
                <a:ea typeface="Cambria" panose="02040503050406030204" pitchFamily="18" charset="0"/>
              </a:rPr>
              <a:t>sd.firstName</a:t>
            </a:r>
            <a:r>
              <a:rPr lang="en-IN" sz="1800" dirty="0">
                <a:solidFill>
                  <a:schemeClr val="bg2">
                    <a:lumMod val="50000"/>
                  </a:schemeClr>
                </a:solidFill>
                <a:effectLst/>
                <a:latin typeface="+mj-lt"/>
                <a:ea typeface="Cambria" panose="02040503050406030204" pitchFamily="18" charset="0"/>
              </a:rPr>
              <a:t>, </a:t>
            </a:r>
            <a:r>
              <a:rPr lang="en-IN" sz="1800" dirty="0" err="1">
                <a:solidFill>
                  <a:schemeClr val="bg2">
                    <a:lumMod val="50000"/>
                  </a:schemeClr>
                </a:solidFill>
                <a:effectLst/>
                <a:latin typeface="+mj-lt"/>
                <a:ea typeface="Cambria" panose="02040503050406030204" pitchFamily="18" charset="0"/>
              </a:rPr>
              <a:t>sd.lastName</a:t>
            </a:r>
            <a:endParaRPr lang="en-IN" sz="1800" dirty="0">
              <a:solidFill>
                <a:schemeClr val="bg2">
                  <a:lumMod val="50000"/>
                </a:schemeClr>
              </a:solidFill>
              <a:effectLst/>
              <a:latin typeface="+mj-lt"/>
              <a:ea typeface="Cambria" panose="020405030504060302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800" dirty="0">
                <a:solidFill>
                  <a:schemeClr val="bg2">
                    <a:lumMod val="50000"/>
                  </a:schemeClr>
                </a:solidFill>
                <a:effectLst/>
                <a:latin typeface="+mj-lt"/>
                <a:ea typeface="Cambria" panose="02040503050406030204" pitchFamily="18" charset="0"/>
              </a:rPr>
              <a:t>FROM </a:t>
            </a:r>
            <a:r>
              <a:rPr lang="en-IN" sz="1800" dirty="0" err="1">
                <a:solidFill>
                  <a:schemeClr val="bg2">
                    <a:lumMod val="50000"/>
                  </a:schemeClr>
                </a:solidFill>
                <a:effectLst/>
                <a:latin typeface="+mj-lt"/>
                <a:ea typeface="Cambria" panose="02040503050406030204" pitchFamily="18" charset="0"/>
              </a:rPr>
              <a:t>StudentDetails</a:t>
            </a:r>
            <a:r>
              <a:rPr lang="en-IN" sz="1800" dirty="0">
                <a:solidFill>
                  <a:schemeClr val="bg2">
                    <a:lumMod val="50000"/>
                  </a:schemeClr>
                </a:solidFill>
                <a:effectLst/>
                <a:latin typeface="+mj-lt"/>
                <a:ea typeface="Cambria" panose="02040503050406030204" pitchFamily="18" charset="0"/>
              </a:rPr>
              <a:t> </a:t>
            </a:r>
            <a:r>
              <a:rPr lang="en-IN" sz="1800" dirty="0" err="1">
                <a:solidFill>
                  <a:schemeClr val="bg2">
                    <a:lumMod val="50000"/>
                  </a:schemeClr>
                </a:solidFill>
                <a:effectLst/>
                <a:latin typeface="+mj-lt"/>
                <a:ea typeface="Cambria" panose="02040503050406030204" pitchFamily="18" charset="0"/>
              </a:rPr>
              <a:t>sd</a:t>
            </a:r>
            <a:endParaRPr lang="en-IN" sz="1800" dirty="0">
              <a:solidFill>
                <a:schemeClr val="bg2">
                  <a:lumMod val="50000"/>
                </a:schemeClr>
              </a:solidFill>
              <a:effectLst/>
              <a:latin typeface="+mj-lt"/>
              <a:ea typeface="Cambria" panose="020405030504060302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800" dirty="0">
                <a:solidFill>
                  <a:schemeClr val="bg2">
                    <a:lumMod val="50000"/>
                  </a:schemeClr>
                </a:solidFill>
                <a:effectLst/>
                <a:latin typeface="+mj-lt"/>
                <a:ea typeface="Cambria" panose="02040503050406030204" pitchFamily="18" charset="0"/>
              </a:rPr>
              <a:t>WHERE NOT EXISTS (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800" dirty="0">
                <a:solidFill>
                  <a:schemeClr val="bg2">
                    <a:lumMod val="50000"/>
                  </a:schemeClr>
                </a:solidFill>
                <a:effectLst/>
                <a:latin typeface="+mj-lt"/>
                <a:ea typeface="Cambria" panose="02040503050406030204" pitchFamily="18" charset="0"/>
              </a:rPr>
              <a:t>    SELECT </a:t>
            </a:r>
            <a:r>
              <a:rPr lang="en-IN" sz="1800" dirty="0" err="1">
                <a:solidFill>
                  <a:schemeClr val="bg2">
                    <a:lumMod val="50000"/>
                  </a:schemeClr>
                </a:solidFill>
                <a:effectLst/>
                <a:latin typeface="+mj-lt"/>
                <a:ea typeface="Cambria" panose="02040503050406030204" pitchFamily="18" charset="0"/>
              </a:rPr>
              <a:t>s.sub_id</a:t>
            </a:r>
            <a:endParaRPr lang="en-IN" sz="1800" dirty="0">
              <a:solidFill>
                <a:schemeClr val="bg2">
                  <a:lumMod val="50000"/>
                </a:schemeClr>
              </a:solidFill>
              <a:effectLst/>
              <a:latin typeface="+mj-lt"/>
              <a:ea typeface="Cambria" panose="020405030504060302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800" dirty="0">
                <a:solidFill>
                  <a:schemeClr val="bg2">
                    <a:lumMod val="50000"/>
                  </a:schemeClr>
                </a:solidFill>
                <a:effectLst/>
                <a:latin typeface="+mj-lt"/>
                <a:ea typeface="Cambria" panose="02040503050406030204" pitchFamily="18" charset="0"/>
              </a:rPr>
              <a:t>    FROM Subject s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800" dirty="0">
                <a:solidFill>
                  <a:schemeClr val="bg2">
                    <a:lumMod val="50000"/>
                  </a:schemeClr>
                </a:solidFill>
                <a:effectLst/>
                <a:latin typeface="+mj-lt"/>
                <a:ea typeface="Cambria" panose="02040503050406030204" pitchFamily="18" charset="0"/>
              </a:rPr>
              <a:t>    WHERE NOT EXISTS (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800" dirty="0">
                <a:solidFill>
                  <a:schemeClr val="bg2">
                    <a:lumMod val="50000"/>
                  </a:schemeClr>
                </a:solidFill>
                <a:effectLst/>
                <a:latin typeface="+mj-lt"/>
                <a:ea typeface="Cambria" panose="02040503050406030204" pitchFamily="18" charset="0"/>
              </a:rPr>
              <a:t>        SELECT </a:t>
            </a:r>
            <a:r>
              <a:rPr lang="en-IN" sz="1800" dirty="0" err="1">
                <a:solidFill>
                  <a:schemeClr val="bg2">
                    <a:lumMod val="50000"/>
                  </a:schemeClr>
                </a:solidFill>
                <a:effectLst/>
                <a:latin typeface="+mj-lt"/>
                <a:ea typeface="Cambria" panose="02040503050406030204" pitchFamily="18" charset="0"/>
              </a:rPr>
              <a:t>pg.point_id</a:t>
            </a:r>
            <a:endParaRPr lang="en-IN" sz="1800" dirty="0">
              <a:solidFill>
                <a:schemeClr val="bg2">
                  <a:lumMod val="50000"/>
                </a:schemeClr>
              </a:solidFill>
              <a:effectLst/>
              <a:latin typeface="+mj-lt"/>
              <a:ea typeface="Cambria" panose="020405030504060302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800" dirty="0">
                <a:solidFill>
                  <a:schemeClr val="bg2">
                    <a:lumMod val="50000"/>
                  </a:schemeClr>
                </a:solidFill>
                <a:effectLst/>
                <a:latin typeface="+mj-lt"/>
                <a:ea typeface="Cambria" panose="02040503050406030204" pitchFamily="18" charset="0"/>
              </a:rPr>
              <a:t>        FROM </a:t>
            </a:r>
            <a:r>
              <a:rPr lang="en-IN" sz="1800" dirty="0" err="1">
                <a:solidFill>
                  <a:schemeClr val="bg2">
                    <a:lumMod val="50000"/>
                  </a:schemeClr>
                </a:solidFill>
                <a:effectLst/>
                <a:latin typeface="+mj-lt"/>
                <a:ea typeface="Cambria" panose="02040503050406030204" pitchFamily="18" charset="0"/>
              </a:rPr>
              <a:t>PointsGiven</a:t>
            </a:r>
            <a:r>
              <a:rPr lang="en-IN" sz="1800" dirty="0">
                <a:solidFill>
                  <a:schemeClr val="bg2">
                    <a:lumMod val="50000"/>
                  </a:schemeClr>
                </a:solidFill>
                <a:effectLst/>
                <a:latin typeface="+mj-lt"/>
                <a:ea typeface="Cambria" panose="02040503050406030204" pitchFamily="18" charset="0"/>
              </a:rPr>
              <a:t> </a:t>
            </a:r>
            <a:r>
              <a:rPr lang="en-IN" sz="1800" dirty="0" err="1">
                <a:solidFill>
                  <a:schemeClr val="bg2">
                    <a:lumMod val="50000"/>
                  </a:schemeClr>
                </a:solidFill>
                <a:effectLst/>
                <a:latin typeface="+mj-lt"/>
                <a:ea typeface="Cambria" panose="02040503050406030204" pitchFamily="18" charset="0"/>
              </a:rPr>
              <a:t>pg</a:t>
            </a:r>
            <a:endParaRPr lang="en-IN" sz="1800" dirty="0">
              <a:solidFill>
                <a:schemeClr val="bg2">
                  <a:lumMod val="50000"/>
                </a:schemeClr>
              </a:solidFill>
              <a:effectLst/>
              <a:latin typeface="+mj-lt"/>
              <a:ea typeface="Cambria" panose="020405030504060302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800" dirty="0">
                <a:solidFill>
                  <a:schemeClr val="bg2">
                    <a:lumMod val="50000"/>
                  </a:schemeClr>
                </a:solidFill>
                <a:effectLst/>
                <a:latin typeface="+mj-lt"/>
                <a:ea typeface="Cambria" panose="02040503050406030204" pitchFamily="18" charset="0"/>
              </a:rPr>
              <a:t>        JOIN </a:t>
            </a:r>
            <a:r>
              <a:rPr lang="en-IN" sz="1800" dirty="0" err="1">
                <a:solidFill>
                  <a:schemeClr val="bg2">
                    <a:lumMod val="50000"/>
                  </a:schemeClr>
                </a:solidFill>
                <a:effectLst/>
                <a:latin typeface="+mj-lt"/>
                <a:ea typeface="Cambria" panose="02040503050406030204" pitchFamily="18" charset="0"/>
              </a:rPr>
              <a:t>StudentProfile</a:t>
            </a:r>
            <a:r>
              <a:rPr lang="en-IN" sz="1800" dirty="0">
                <a:solidFill>
                  <a:schemeClr val="bg2">
                    <a:lumMod val="50000"/>
                  </a:schemeClr>
                </a:solidFill>
                <a:effectLst/>
                <a:latin typeface="+mj-lt"/>
                <a:ea typeface="Cambria" panose="02040503050406030204" pitchFamily="18" charset="0"/>
              </a:rPr>
              <a:t> </a:t>
            </a:r>
            <a:r>
              <a:rPr lang="en-IN" sz="1800" dirty="0" err="1">
                <a:solidFill>
                  <a:schemeClr val="bg2">
                    <a:lumMod val="50000"/>
                  </a:schemeClr>
                </a:solidFill>
                <a:effectLst/>
                <a:latin typeface="+mj-lt"/>
                <a:ea typeface="Cambria" panose="02040503050406030204" pitchFamily="18" charset="0"/>
              </a:rPr>
              <a:t>sp</a:t>
            </a:r>
            <a:r>
              <a:rPr lang="en-IN" sz="1800" dirty="0">
                <a:solidFill>
                  <a:schemeClr val="bg2">
                    <a:lumMod val="50000"/>
                  </a:schemeClr>
                </a:solidFill>
                <a:effectLst/>
                <a:latin typeface="+mj-lt"/>
                <a:ea typeface="Cambria" panose="02040503050406030204" pitchFamily="18" charset="0"/>
              </a:rPr>
              <a:t> ON </a:t>
            </a:r>
            <a:r>
              <a:rPr lang="en-IN" sz="1800" dirty="0" err="1">
                <a:solidFill>
                  <a:schemeClr val="bg2">
                    <a:lumMod val="50000"/>
                  </a:schemeClr>
                </a:solidFill>
                <a:effectLst/>
                <a:latin typeface="+mj-lt"/>
                <a:ea typeface="Cambria" panose="02040503050406030204" pitchFamily="18" charset="0"/>
              </a:rPr>
              <a:t>pg.point_id</a:t>
            </a:r>
            <a:r>
              <a:rPr lang="en-IN" sz="1800" dirty="0">
                <a:solidFill>
                  <a:schemeClr val="bg2">
                    <a:lumMod val="50000"/>
                  </a:schemeClr>
                </a:solidFill>
                <a:effectLst/>
                <a:latin typeface="+mj-lt"/>
                <a:ea typeface="Cambria" panose="02040503050406030204" pitchFamily="18" charset="0"/>
              </a:rPr>
              <a:t> = </a:t>
            </a:r>
            <a:r>
              <a:rPr lang="en-IN" sz="1800" dirty="0" err="1">
                <a:solidFill>
                  <a:schemeClr val="bg2">
                    <a:lumMod val="50000"/>
                  </a:schemeClr>
                </a:solidFill>
                <a:effectLst/>
                <a:latin typeface="+mj-lt"/>
                <a:ea typeface="Cambria" panose="02040503050406030204" pitchFamily="18" charset="0"/>
              </a:rPr>
              <a:t>sp.point_id</a:t>
            </a:r>
            <a:endParaRPr lang="en-IN" sz="1800" dirty="0">
              <a:solidFill>
                <a:schemeClr val="bg2">
                  <a:lumMod val="50000"/>
                </a:schemeClr>
              </a:solidFill>
              <a:effectLst/>
              <a:latin typeface="+mj-lt"/>
              <a:ea typeface="Cambria" panose="020405030504060302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800" dirty="0">
                <a:solidFill>
                  <a:schemeClr val="bg2">
                    <a:lumMod val="50000"/>
                  </a:schemeClr>
                </a:solidFill>
                <a:effectLst/>
                <a:latin typeface="+mj-lt"/>
                <a:ea typeface="Cambria" panose="02040503050406030204" pitchFamily="18" charset="0"/>
              </a:rPr>
              <a:t>        JOIN Activity a ON </a:t>
            </a:r>
            <a:r>
              <a:rPr lang="en-IN" sz="1800" dirty="0" err="1">
                <a:solidFill>
                  <a:schemeClr val="bg2">
                    <a:lumMod val="50000"/>
                  </a:schemeClr>
                </a:solidFill>
                <a:effectLst/>
                <a:latin typeface="+mj-lt"/>
                <a:ea typeface="Cambria" panose="02040503050406030204" pitchFamily="18" charset="0"/>
              </a:rPr>
              <a:t>pg.activity_id</a:t>
            </a:r>
            <a:r>
              <a:rPr lang="en-IN" sz="1800" dirty="0">
                <a:solidFill>
                  <a:schemeClr val="bg2">
                    <a:lumMod val="50000"/>
                  </a:schemeClr>
                </a:solidFill>
                <a:effectLst/>
                <a:latin typeface="+mj-lt"/>
                <a:ea typeface="Cambria" panose="02040503050406030204" pitchFamily="18" charset="0"/>
              </a:rPr>
              <a:t> = </a:t>
            </a:r>
            <a:r>
              <a:rPr lang="en-IN" sz="1800" dirty="0" err="1">
                <a:solidFill>
                  <a:schemeClr val="bg2">
                    <a:lumMod val="50000"/>
                  </a:schemeClr>
                </a:solidFill>
                <a:effectLst/>
                <a:latin typeface="+mj-lt"/>
                <a:ea typeface="Cambria" panose="02040503050406030204" pitchFamily="18" charset="0"/>
              </a:rPr>
              <a:t>a.activity_id</a:t>
            </a:r>
            <a:endParaRPr lang="en-IN" sz="1800" dirty="0">
              <a:solidFill>
                <a:schemeClr val="bg2">
                  <a:lumMod val="50000"/>
                </a:schemeClr>
              </a:solidFill>
              <a:effectLst/>
              <a:latin typeface="+mj-lt"/>
              <a:ea typeface="Cambria" panose="020405030504060302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800" dirty="0">
                <a:solidFill>
                  <a:schemeClr val="bg2">
                    <a:lumMod val="50000"/>
                  </a:schemeClr>
                </a:solidFill>
                <a:effectLst/>
                <a:latin typeface="+mj-lt"/>
                <a:ea typeface="Cambria" panose="02040503050406030204" pitchFamily="18" charset="0"/>
              </a:rPr>
              <a:t>        WHERE </a:t>
            </a:r>
            <a:r>
              <a:rPr lang="en-IN" sz="1800" dirty="0" err="1">
                <a:solidFill>
                  <a:schemeClr val="bg2">
                    <a:lumMod val="50000"/>
                  </a:schemeClr>
                </a:solidFill>
                <a:effectLst/>
                <a:latin typeface="+mj-lt"/>
                <a:ea typeface="Cambria" panose="02040503050406030204" pitchFamily="18" charset="0"/>
              </a:rPr>
              <a:t>sp.Student_id</a:t>
            </a:r>
            <a:r>
              <a:rPr lang="en-IN" sz="1800" dirty="0">
                <a:solidFill>
                  <a:schemeClr val="bg2">
                    <a:lumMod val="50000"/>
                  </a:schemeClr>
                </a:solidFill>
                <a:effectLst/>
                <a:latin typeface="+mj-lt"/>
                <a:ea typeface="Cambria" panose="02040503050406030204" pitchFamily="18" charset="0"/>
              </a:rPr>
              <a:t> = </a:t>
            </a:r>
            <a:r>
              <a:rPr lang="en-IN" sz="1800" dirty="0" err="1">
                <a:solidFill>
                  <a:schemeClr val="bg2">
                    <a:lumMod val="50000"/>
                  </a:schemeClr>
                </a:solidFill>
                <a:effectLst/>
                <a:latin typeface="+mj-lt"/>
                <a:ea typeface="Cambria" panose="02040503050406030204" pitchFamily="18" charset="0"/>
              </a:rPr>
              <a:t>sd.student_id</a:t>
            </a:r>
            <a:r>
              <a:rPr lang="en-IN" sz="1800" dirty="0">
                <a:solidFill>
                  <a:schemeClr val="bg2">
                    <a:lumMod val="50000"/>
                  </a:schemeClr>
                </a:solidFill>
                <a:effectLst/>
                <a:latin typeface="+mj-lt"/>
                <a:ea typeface="Cambria" panose="02040503050406030204" pitchFamily="18" charset="0"/>
              </a:rPr>
              <a:t> AND </a:t>
            </a:r>
            <a:r>
              <a:rPr lang="en-IN" sz="1800" dirty="0" err="1">
                <a:solidFill>
                  <a:schemeClr val="bg2">
                    <a:lumMod val="50000"/>
                  </a:schemeClr>
                </a:solidFill>
                <a:effectLst/>
                <a:latin typeface="+mj-lt"/>
                <a:ea typeface="Cambria" panose="02040503050406030204" pitchFamily="18" charset="0"/>
              </a:rPr>
              <a:t>s.sub_id</a:t>
            </a:r>
            <a:r>
              <a:rPr lang="en-IN" sz="1800" dirty="0">
                <a:solidFill>
                  <a:schemeClr val="bg2">
                    <a:lumMod val="50000"/>
                  </a:schemeClr>
                </a:solidFill>
                <a:effectLst/>
                <a:latin typeface="+mj-lt"/>
                <a:ea typeface="Cambria" panose="02040503050406030204" pitchFamily="18" charset="0"/>
              </a:rPr>
              <a:t> = </a:t>
            </a:r>
            <a:r>
              <a:rPr lang="en-IN" sz="1800" dirty="0" err="1">
                <a:solidFill>
                  <a:schemeClr val="bg2">
                    <a:lumMod val="50000"/>
                  </a:schemeClr>
                </a:solidFill>
                <a:effectLst/>
                <a:latin typeface="+mj-lt"/>
                <a:ea typeface="Cambria" panose="02040503050406030204" pitchFamily="18" charset="0"/>
              </a:rPr>
              <a:t>a.sub_id</a:t>
            </a:r>
            <a:endParaRPr lang="en-IN" sz="1800" dirty="0">
              <a:solidFill>
                <a:schemeClr val="bg2">
                  <a:lumMod val="50000"/>
                </a:schemeClr>
              </a:solidFill>
              <a:effectLst/>
              <a:latin typeface="+mj-lt"/>
              <a:ea typeface="Cambria" panose="020405030504060302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800" dirty="0">
                <a:solidFill>
                  <a:schemeClr val="bg2">
                    <a:lumMod val="50000"/>
                  </a:schemeClr>
                </a:solidFill>
                <a:effectLst/>
                <a:latin typeface="+mj-lt"/>
                <a:ea typeface="Cambria" panose="02040503050406030204" pitchFamily="18" charset="0"/>
              </a:rPr>
              <a:t>    )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800" dirty="0">
                <a:solidFill>
                  <a:schemeClr val="bg2">
                    <a:lumMod val="50000"/>
                  </a:schemeClr>
                </a:solidFill>
                <a:effectLst/>
                <a:latin typeface="+mj-lt"/>
                <a:ea typeface="Cambria" panose="02040503050406030204" pitchFamily="18" charset="0"/>
              </a:rPr>
              <a:t>);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buNone/>
            </a:pPr>
            <a:endParaRPr lang="en-IN" sz="1800" dirty="0">
              <a:solidFill>
                <a:schemeClr val="bg2">
                  <a:lumMod val="50000"/>
                </a:schemeClr>
              </a:solidFill>
              <a:effectLst/>
              <a:latin typeface="+mj-lt"/>
              <a:ea typeface="Cambria" panose="020405030504060302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l-GR" sz="1800" b="1" dirty="0">
                <a:solidFill>
                  <a:schemeClr val="bg2">
                    <a:lumMod val="50000"/>
                  </a:schemeClr>
                </a:solidFill>
                <a:effectLst/>
                <a:latin typeface="+mj-lt"/>
                <a:ea typeface="Cambria" panose="02040503050406030204" pitchFamily="18" charset="0"/>
              </a:rPr>
              <a:t>π{</a:t>
            </a:r>
            <a:r>
              <a:rPr lang="en-IN" sz="1800" b="1" dirty="0" err="1">
                <a:solidFill>
                  <a:schemeClr val="bg2">
                    <a:lumMod val="50000"/>
                  </a:schemeClr>
                </a:solidFill>
                <a:effectLst/>
                <a:latin typeface="+mj-lt"/>
                <a:ea typeface="Cambria" panose="02040503050406030204" pitchFamily="18" charset="0"/>
              </a:rPr>
              <a:t>firstName</a:t>
            </a:r>
            <a:r>
              <a:rPr lang="en-IN" sz="1800" b="1" dirty="0">
                <a:solidFill>
                  <a:schemeClr val="bg2">
                    <a:lumMod val="50000"/>
                  </a:schemeClr>
                </a:solidFill>
                <a:effectLst/>
                <a:latin typeface="+mj-lt"/>
                <a:ea typeface="Cambria" panose="02040503050406030204" pitchFamily="18" charset="0"/>
              </a:rPr>
              <a:t>, </a:t>
            </a:r>
            <a:r>
              <a:rPr lang="en-IN" sz="1800" b="1" dirty="0" err="1">
                <a:solidFill>
                  <a:schemeClr val="bg2">
                    <a:lumMod val="50000"/>
                  </a:schemeClr>
                </a:solidFill>
                <a:effectLst/>
                <a:latin typeface="+mj-lt"/>
                <a:ea typeface="Cambria" panose="02040503050406030204" pitchFamily="18" charset="0"/>
              </a:rPr>
              <a:t>lastName</a:t>
            </a:r>
            <a:r>
              <a:rPr lang="en-IN" sz="1800" b="1" dirty="0">
                <a:solidFill>
                  <a:schemeClr val="bg2">
                    <a:lumMod val="50000"/>
                  </a:schemeClr>
                </a:solidFill>
                <a:effectLst/>
                <a:latin typeface="+mj-lt"/>
                <a:ea typeface="Cambria" panose="02040503050406030204" pitchFamily="18" charset="0"/>
              </a:rPr>
              <a:t>}(</a:t>
            </a:r>
            <a:r>
              <a:rPr lang="el-GR" sz="1800" b="1" dirty="0">
                <a:solidFill>
                  <a:schemeClr val="bg2">
                    <a:lumMod val="50000"/>
                  </a:schemeClr>
                </a:solidFill>
                <a:effectLst/>
                <a:latin typeface="+mj-lt"/>
                <a:ea typeface="Cambria" panose="02040503050406030204" pitchFamily="18" charset="0"/>
              </a:rPr>
              <a:t>σ{</a:t>
            </a:r>
            <a:r>
              <a:rPr lang="en-IN" sz="1800" b="1" dirty="0">
                <a:solidFill>
                  <a:schemeClr val="bg2">
                    <a:lumMod val="50000"/>
                  </a:schemeClr>
                </a:solidFill>
                <a:effectLst/>
                <a:latin typeface="+mj-lt"/>
                <a:ea typeface="Cambria" panose="02040503050406030204" pitchFamily="18" charset="0"/>
              </a:rPr>
              <a:t>NOT EXISTS (</a:t>
            </a:r>
            <a:r>
              <a:rPr lang="el-GR" sz="1800" b="1" dirty="0">
                <a:solidFill>
                  <a:schemeClr val="bg2">
                    <a:lumMod val="50000"/>
                  </a:schemeClr>
                </a:solidFill>
                <a:effectLst/>
                <a:latin typeface="+mj-lt"/>
                <a:ea typeface="Cambria" panose="02040503050406030204" pitchFamily="18" charset="0"/>
              </a:rPr>
              <a:t>π{</a:t>
            </a:r>
            <a:r>
              <a:rPr lang="en-IN" sz="1800" b="1" dirty="0" err="1">
                <a:solidFill>
                  <a:schemeClr val="bg2">
                    <a:lumMod val="50000"/>
                  </a:schemeClr>
                </a:solidFill>
                <a:effectLst/>
                <a:latin typeface="+mj-lt"/>
                <a:ea typeface="Cambria" panose="02040503050406030204" pitchFamily="18" charset="0"/>
              </a:rPr>
              <a:t>sub_id</a:t>
            </a:r>
            <a:r>
              <a:rPr lang="en-IN" sz="1800" b="1" dirty="0">
                <a:solidFill>
                  <a:schemeClr val="bg2">
                    <a:lumMod val="50000"/>
                  </a:schemeClr>
                </a:solidFill>
                <a:effectLst/>
                <a:latin typeface="+mj-lt"/>
                <a:ea typeface="Cambria" panose="02040503050406030204" pitchFamily="18" charset="0"/>
              </a:rPr>
              <a:t>}(Subject) -             </a:t>
            </a:r>
            <a:r>
              <a:rPr lang="el-GR" sz="1800" b="1" dirty="0">
                <a:solidFill>
                  <a:schemeClr val="bg2">
                    <a:lumMod val="50000"/>
                  </a:schemeClr>
                </a:solidFill>
                <a:effectLst/>
                <a:latin typeface="+mj-lt"/>
                <a:ea typeface="Cambria" panose="02040503050406030204" pitchFamily="18" charset="0"/>
              </a:rPr>
              <a:t>π{</a:t>
            </a:r>
            <a:r>
              <a:rPr lang="en-IN" sz="1800" b="1" dirty="0" err="1">
                <a:solidFill>
                  <a:schemeClr val="bg2">
                    <a:lumMod val="50000"/>
                  </a:schemeClr>
                </a:solidFill>
                <a:effectLst/>
                <a:latin typeface="+mj-lt"/>
                <a:ea typeface="Cambria" panose="02040503050406030204" pitchFamily="18" charset="0"/>
              </a:rPr>
              <a:t>sub_id</a:t>
            </a:r>
            <a:r>
              <a:rPr lang="en-IN" sz="1800" b="1" dirty="0">
                <a:solidFill>
                  <a:schemeClr val="bg2">
                    <a:lumMod val="50000"/>
                  </a:schemeClr>
                </a:solidFill>
                <a:effectLst/>
                <a:latin typeface="+mj-lt"/>
                <a:ea typeface="Cambria" panose="02040503050406030204" pitchFamily="18" charset="0"/>
              </a:rPr>
              <a:t>}(</a:t>
            </a:r>
            <a:r>
              <a:rPr lang="el-GR" sz="1800" b="1" dirty="0">
                <a:solidFill>
                  <a:schemeClr val="bg2">
                    <a:lumMod val="50000"/>
                  </a:schemeClr>
                </a:solidFill>
                <a:effectLst/>
                <a:latin typeface="+mj-lt"/>
                <a:ea typeface="Cambria" panose="02040503050406030204" pitchFamily="18" charset="0"/>
              </a:rPr>
              <a:t>π{</a:t>
            </a:r>
            <a:r>
              <a:rPr lang="en-IN" sz="1800" b="1" dirty="0" err="1">
                <a:solidFill>
                  <a:schemeClr val="bg2">
                    <a:lumMod val="50000"/>
                  </a:schemeClr>
                </a:solidFill>
                <a:effectLst/>
                <a:latin typeface="+mj-lt"/>
                <a:ea typeface="Cambria" panose="02040503050406030204" pitchFamily="18" charset="0"/>
              </a:rPr>
              <a:t>sub_id</a:t>
            </a:r>
            <a:r>
              <a:rPr lang="en-IN" sz="1800" b="1" dirty="0">
                <a:solidFill>
                  <a:schemeClr val="bg2">
                    <a:lumMod val="50000"/>
                  </a:schemeClr>
                </a:solidFill>
                <a:effectLst/>
                <a:latin typeface="+mj-lt"/>
                <a:ea typeface="Cambria" panose="02040503050406030204" pitchFamily="18" charset="0"/>
              </a:rPr>
              <a:t>}(</a:t>
            </a:r>
            <a:r>
              <a:rPr lang="el-GR" sz="1800" b="1" dirty="0">
                <a:solidFill>
                  <a:schemeClr val="bg2">
                    <a:lumMod val="50000"/>
                  </a:schemeClr>
                </a:solidFill>
                <a:effectLst/>
                <a:latin typeface="+mj-lt"/>
                <a:ea typeface="Cambria" panose="02040503050406030204" pitchFamily="18" charset="0"/>
              </a:rPr>
              <a:t>π{</a:t>
            </a:r>
            <a:r>
              <a:rPr lang="en-IN" sz="1800" b="1" dirty="0" err="1">
                <a:solidFill>
                  <a:schemeClr val="bg2">
                    <a:lumMod val="50000"/>
                  </a:schemeClr>
                </a:solidFill>
                <a:effectLst/>
                <a:latin typeface="+mj-lt"/>
                <a:ea typeface="Cambria" panose="02040503050406030204" pitchFamily="18" charset="0"/>
              </a:rPr>
              <a:t>sub_id</a:t>
            </a:r>
            <a:r>
              <a:rPr lang="en-IN" sz="1800" b="1" dirty="0">
                <a:solidFill>
                  <a:schemeClr val="bg2">
                    <a:lumMod val="50000"/>
                  </a:schemeClr>
                </a:solidFill>
                <a:effectLst/>
                <a:latin typeface="+mj-lt"/>
                <a:ea typeface="Cambria" panose="02040503050406030204" pitchFamily="18" charset="0"/>
              </a:rPr>
              <a:t>, </a:t>
            </a:r>
            <a:r>
              <a:rPr lang="en-IN" sz="1800" b="1" dirty="0" err="1">
                <a:solidFill>
                  <a:schemeClr val="bg2">
                    <a:lumMod val="50000"/>
                  </a:schemeClr>
                </a:solidFill>
                <a:effectLst/>
                <a:latin typeface="+mj-lt"/>
                <a:ea typeface="Cambria" panose="02040503050406030204" pitchFamily="18" charset="0"/>
              </a:rPr>
              <a:t>pg.point_id</a:t>
            </a:r>
            <a:r>
              <a:rPr lang="en-IN" sz="1800" b="1" dirty="0">
                <a:solidFill>
                  <a:schemeClr val="bg2">
                    <a:lumMod val="50000"/>
                  </a:schemeClr>
                </a:solidFill>
                <a:effectLst/>
                <a:latin typeface="+mj-lt"/>
                <a:ea typeface="Cambria" panose="02040503050406030204" pitchFamily="18" charset="0"/>
              </a:rPr>
              <a:t>, </a:t>
            </a:r>
            <a:r>
              <a:rPr lang="en-IN" sz="1800" b="1" dirty="0" err="1">
                <a:solidFill>
                  <a:schemeClr val="bg2">
                    <a:lumMod val="50000"/>
                  </a:schemeClr>
                </a:solidFill>
                <a:effectLst/>
                <a:latin typeface="+mj-lt"/>
                <a:ea typeface="Cambria" panose="02040503050406030204" pitchFamily="18" charset="0"/>
              </a:rPr>
              <a:t>sp.Student_id</a:t>
            </a:r>
            <a:r>
              <a:rPr lang="en-IN" sz="1800" b="1" dirty="0">
                <a:solidFill>
                  <a:schemeClr val="bg2">
                    <a:lumMod val="50000"/>
                  </a:schemeClr>
                </a:solidFill>
                <a:effectLst/>
                <a:latin typeface="+mj-lt"/>
                <a:ea typeface="Cambria" panose="02040503050406030204" pitchFamily="18" charset="0"/>
              </a:rPr>
              <a:t>, </a:t>
            </a:r>
            <a:r>
              <a:rPr lang="en-IN" sz="1800" b="1" dirty="0" err="1">
                <a:solidFill>
                  <a:schemeClr val="bg2">
                    <a:lumMod val="50000"/>
                  </a:schemeClr>
                </a:solidFill>
                <a:effectLst/>
                <a:latin typeface="+mj-lt"/>
                <a:ea typeface="Cambria" panose="02040503050406030204" pitchFamily="18" charset="0"/>
              </a:rPr>
              <a:t>a.sub_id</a:t>
            </a:r>
            <a:r>
              <a:rPr lang="en-IN" sz="1800" b="1" dirty="0">
                <a:solidFill>
                  <a:schemeClr val="bg2">
                    <a:lumMod val="50000"/>
                  </a:schemeClr>
                </a:solidFill>
                <a:effectLst/>
                <a:latin typeface="+mj-lt"/>
                <a:ea typeface="Cambria" panose="02040503050406030204" pitchFamily="18" charset="0"/>
              </a:rPr>
              <a:t>}(</a:t>
            </a:r>
            <a:r>
              <a:rPr lang="en-IN" sz="1800" b="1" dirty="0" err="1">
                <a:solidFill>
                  <a:schemeClr val="bg2">
                    <a:lumMod val="50000"/>
                  </a:schemeClr>
                </a:solidFill>
                <a:effectLst/>
                <a:latin typeface="+mj-lt"/>
                <a:ea typeface="Cambria" panose="02040503050406030204" pitchFamily="18" charset="0"/>
              </a:rPr>
              <a:t>PointsGiven</a:t>
            </a:r>
            <a:r>
              <a:rPr lang="en-IN" sz="1800" b="1" dirty="0">
                <a:solidFill>
                  <a:schemeClr val="bg2">
                    <a:lumMod val="50000"/>
                  </a:schemeClr>
                </a:solidFill>
                <a:effectLst/>
                <a:latin typeface="+mj-lt"/>
                <a:ea typeface="Cambria" panose="02040503050406030204" pitchFamily="18" charset="0"/>
              </a:rPr>
              <a:t> ⨝_{</a:t>
            </a:r>
            <a:r>
              <a:rPr lang="en-IN" sz="1800" b="1" dirty="0" err="1">
                <a:solidFill>
                  <a:schemeClr val="bg2">
                    <a:lumMod val="50000"/>
                  </a:schemeClr>
                </a:solidFill>
                <a:effectLst/>
                <a:latin typeface="+mj-lt"/>
                <a:ea typeface="Cambria" panose="02040503050406030204" pitchFamily="18" charset="0"/>
              </a:rPr>
              <a:t>pg.point_id</a:t>
            </a:r>
            <a:r>
              <a:rPr lang="en-IN" sz="1800" b="1" dirty="0">
                <a:solidFill>
                  <a:schemeClr val="bg2">
                    <a:lumMod val="50000"/>
                  </a:schemeClr>
                </a:solidFill>
                <a:effectLst/>
                <a:latin typeface="+mj-lt"/>
                <a:ea typeface="Cambria" panose="02040503050406030204" pitchFamily="18" charset="0"/>
              </a:rPr>
              <a:t> = </a:t>
            </a:r>
            <a:r>
              <a:rPr lang="en-IN" sz="1800" b="1" dirty="0" err="1">
                <a:solidFill>
                  <a:schemeClr val="bg2">
                    <a:lumMod val="50000"/>
                  </a:schemeClr>
                </a:solidFill>
                <a:effectLst/>
                <a:latin typeface="+mj-lt"/>
                <a:ea typeface="Cambria" panose="02040503050406030204" pitchFamily="18" charset="0"/>
              </a:rPr>
              <a:t>sp.point_id</a:t>
            </a:r>
            <a:r>
              <a:rPr lang="en-IN" sz="1800" b="1" dirty="0">
                <a:solidFill>
                  <a:schemeClr val="bg2">
                    <a:lumMod val="50000"/>
                  </a:schemeClr>
                </a:solidFill>
                <a:effectLst/>
                <a:latin typeface="+mj-lt"/>
                <a:ea typeface="Cambria" panose="02040503050406030204" pitchFamily="18" charset="0"/>
              </a:rPr>
              <a:t>} </a:t>
            </a:r>
            <a:r>
              <a:rPr lang="en-IN" sz="1800" b="1" dirty="0" err="1">
                <a:solidFill>
                  <a:schemeClr val="bg2">
                    <a:lumMod val="50000"/>
                  </a:schemeClr>
                </a:solidFill>
                <a:effectLst/>
                <a:latin typeface="+mj-lt"/>
                <a:ea typeface="Cambria" panose="02040503050406030204" pitchFamily="18" charset="0"/>
              </a:rPr>
              <a:t>StudentProfile</a:t>
            </a:r>
            <a:r>
              <a:rPr lang="en-IN" sz="1800" b="1" dirty="0">
                <a:solidFill>
                  <a:schemeClr val="bg2">
                    <a:lumMod val="50000"/>
                  </a:schemeClr>
                </a:solidFill>
                <a:effectLst/>
                <a:latin typeface="+mj-lt"/>
                <a:ea typeface="Cambria" panose="02040503050406030204" pitchFamily="18" charset="0"/>
              </a:rPr>
              <a:t> ⨝_{</a:t>
            </a:r>
            <a:r>
              <a:rPr lang="en-IN" sz="1800" b="1" dirty="0" err="1">
                <a:solidFill>
                  <a:schemeClr val="bg2">
                    <a:lumMod val="50000"/>
                  </a:schemeClr>
                </a:solidFill>
                <a:effectLst/>
                <a:latin typeface="+mj-lt"/>
                <a:ea typeface="Cambria" panose="02040503050406030204" pitchFamily="18" charset="0"/>
              </a:rPr>
              <a:t>activity_id</a:t>
            </a:r>
            <a:r>
              <a:rPr lang="en-IN" sz="1800" b="1" dirty="0">
                <a:solidFill>
                  <a:schemeClr val="bg2">
                    <a:lumMod val="50000"/>
                  </a:schemeClr>
                </a:solidFill>
                <a:effectLst/>
                <a:latin typeface="+mj-lt"/>
                <a:ea typeface="Cambria" panose="02040503050406030204" pitchFamily="18" charset="0"/>
              </a:rPr>
              <a:t> = </a:t>
            </a:r>
            <a:r>
              <a:rPr lang="en-IN" sz="1800" b="1" dirty="0" err="1">
                <a:solidFill>
                  <a:schemeClr val="bg2">
                    <a:lumMod val="50000"/>
                  </a:schemeClr>
                </a:solidFill>
                <a:effectLst/>
                <a:latin typeface="+mj-lt"/>
                <a:ea typeface="Cambria" panose="02040503050406030204" pitchFamily="18" charset="0"/>
              </a:rPr>
              <a:t>a.activity_id</a:t>
            </a:r>
            <a:r>
              <a:rPr lang="en-IN" sz="1800" b="1" dirty="0">
                <a:solidFill>
                  <a:schemeClr val="bg2">
                    <a:lumMod val="50000"/>
                  </a:schemeClr>
                </a:solidFill>
                <a:effectLst/>
                <a:latin typeface="+mj-lt"/>
                <a:ea typeface="Cambria" panose="02040503050406030204" pitchFamily="18" charset="0"/>
              </a:rPr>
              <a:t>} Activity))))}(</a:t>
            </a:r>
            <a:r>
              <a:rPr lang="en-IN" sz="1800" b="1" dirty="0" err="1">
                <a:solidFill>
                  <a:schemeClr val="bg2">
                    <a:lumMod val="50000"/>
                  </a:schemeClr>
                </a:solidFill>
                <a:effectLst/>
                <a:latin typeface="+mj-lt"/>
                <a:ea typeface="Cambria" panose="02040503050406030204" pitchFamily="18" charset="0"/>
              </a:rPr>
              <a:t>StudentDetails</a:t>
            </a:r>
            <a:r>
              <a:rPr lang="en-IN" sz="1800" b="1" dirty="0">
                <a:solidFill>
                  <a:schemeClr val="bg2">
                    <a:lumMod val="50000"/>
                  </a:schemeClr>
                </a:solidFill>
                <a:effectLst/>
                <a:latin typeface="+mj-lt"/>
                <a:ea typeface="Cambria" panose="02040503050406030204" pitchFamily="18" charset="0"/>
              </a:rPr>
              <a:t> </a:t>
            </a:r>
            <a:r>
              <a:rPr lang="en-IN" sz="1800" b="1" dirty="0" err="1">
                <a:solidFill>
                  <a:schemeClr val="bg2">
                    <a:lumMod val="50000"/>
                  </a:schemeClr>
                </a:solidFill>
                <a:effectLst/>
                <a:latin typeface="+mj-lt"/>
                <a:ea typeface="Cambria" panose="02040503050406030204" pitchFamily="18" charset="0"/>
              </a:rPr>
              <a:t>sd</a:t>
            </a:r>
            <a:r>
              <a:rPr lang="en-IN" sz="1800" b="1" dirty="0">
                <a:solidFill>
                  <a:schemeClr val="bg2">
                    <a:lumMod val="50000"/>
                  </a:schemeClr>
                </a:solidFill>
                <a:effectLst/>
                <a:latin typeface="+mj-lt"/>
                <a:ea typeface="Cambria" panose="02040503050406030204" pitchFamily="18" charset="0"/>
              </a:rPr>
              <a:t>))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buNone/>
            </a:pPr>
            <a:endParaRPr lang="en-IN" sz="1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buNone/>
            </a:pP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buNone/>
            </a:pP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8710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9.png">
            <a:extLst>
              <a:ext uri="{FF2B5EF4-FFF2-40B4-BE49-F238E27FC236}">
                <a16:creationId xmlns:a16="http://schemas.microsoft.com/office/drawing/2014/main" id="{085A8AC9-850C-0E44-21BF-BF605EF1CBE7}"/>
              </a:ext>
            </a:extLst>
          </p:cNvPr>
          <p:cNvPicPr/>
          <p:nvPr/>
        </p:nvPicPr>
        <p:blipFill rotWithShape="1">
          <a:blip r:embed="rId2"/>
          <a:srcRect l="14682" r="50955"/>
          <a:stretch/>
        </p:blipFill>
        <p:spPr>
          <a:xfrm>
            <a:off x="1907704" y="20960"/>
            <a:ext cx="4536504" cy="6576392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</p:spTree>
    <p:extLst>
      <p:ext uri="{BB962C8B-B14F-4D97-AF65-F5344CB8AC3E}">
        <p14:creationId xmlns:p14="http://schemas.microsoft.com/office/powerpoint/2010/main" val="457731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</a:t>
            </a:r>
            <a:endParaRPr lang="en-CA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0FE53A-F74D-BCC5-A1A2-6A25DB47C7C0}"/>
              </a:ext>
            </a:extLst>
          </p:cNvPr>
          <p:cNvSpPr txBox="1">
            <a:spLocks/>
          </p:cNvSpPr>
          <p:nvPr/>
        </p:nvSpPr>
        <p:spPr>
          <a:xfrm>
            <a:off x="323528" y="1268760"/>
            <a:ext cx="8208912" cy="568863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lnSpc>
                <a:spcPct val="120000"/>
              </a:lnSpc>
              <a:spcBef>
                <a:spcPts val="0"/>
              </a:spcBef>
              <a:buNone/>
            </a:pP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00C3CD-DC77-9C47-398E-75356B633C0C}"/>
              </a:ext>
            </a:extLst>
          </p:cNvPr>
          <p:cNvSpPr txBox="1"/>
          <p:nvPr/>
        </p:nvSpPr>
        <p:spPr>
          <a:xfrm>
            <a:off x="611560" y="1124744"/>
            <a:ext cx="6912768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b="1" dirty="0">
              <a:solidFill>
                <a:schemeClr val="bg2">
                  <a:lumMod val="50000"/>
                </a:schemeClr>
              </a:solidFill>
              <a:latin typeface="+mj-lt"/>
            </a:endParaRPr>
          </a:p>
          <a:p>
            <a:endParaRPr lang="en-IN" b="1" dirty="0">
              <a:solidFill>
                <a:schemeClr val="bg2">
                  <a:lumMod val="50000"/>
                </a:schemeClr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DATABASE CREATION AND INSERTION:</a:t>
            </a:r>
          </a:p>
          <a:p>
            <a:r>
              <a:rPr lang="en-IN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Modi </a:t>
            </a:r>
            <a:r>
              <a:rPr lang="en-IN" dirty="0" err="1">
                <a:solidFill>
                  <a:schemeClr val="bg2">
                    <a:lumMod val="50000"/>
                  </a:schemeClr>
                </a:solidFill>
                <a:latin typeface="+mj-lt"/>
              </a:rPr>
              <a:t>Krupesh</a:t>
            </a:r>
            <a:r>
              <a:rPr lang="en-IN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 </a:t>
            </a:r>
            <a:r>
              <a:rPr lang="en-IN" dirty="0" err="1">
                <a:solidFill>
                  <a:schemeClr val="bg2">
                    <a:lumMod val="50000"/>
                  </a:schemeClr>
                </a:solidFill>
                <a:latin typeface="+mj-lt"/>
              </a:rPr>
              <a:t>Pravinkumar</a:t>
            </a:r>
            <a:r>
              <a:rPr lang="en-IN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 </a:t>
            </a:r>
          </a:p>
          <a:p>
            <a:r>
              <a:rPr lang="en-IN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Memon Abdullah </a:t>
            </a:r>
            <a:r>
              <a:rPr lang="en-IN" dirty="0" err="1">
                <a:solidFill>
                  <a:schemeClr val="bg2">
                    <a:lumMod val="50000"/>
                  </a:schemeClr>
                </a:solidFill>
                <a:latin typeface="+mj-lt"/>
              </a:rPr>
              <a:t>Munafhusain</a:t>
            </a:r>
            <a:endParaRPr lang="en-IN" dirty="0">
              <a:solidFill>
                <a:schemeClr val="bg2">
                  <a:lumMod val="50000"/>
                </a:schemeClr>
              </a:solidFill>
              <a:latin typeface="+mj-lt"/>
            </a:endParaRPr>
          </a:p>
          <a:p>
            <a:endParaRPr lang="en-IN" dirty="0">
              <a:solidFill>
                <a:schemeClr val="bg2">
                  <a:lumMod val="50000"/>
                </a:schemeClr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SQL QUERY AND RELATIONAL ALGEBRA:</a:t>
            </a:r>
          </a:p>
          <a:p>
            <a:r>
              <a:rPr lang="en-IN" dirty="0" err="1">
                <a:solidFill>
                  <a:schemeClr val="bg2">
                    <a:lumMod val="50000"/>
                  </a:schemeClr>
                </a:solidFill>
                <a:latin typeface="+mj-lt"/>
              </a:rPr>
              <a:t>Vaghasiya</a:t>
            </a:r>
            <a:r>
              <a:rPr lang="en-IN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 Parth </a:t>
            </a:r>
            <a:r>
              <a:rPr lang="en-IN" dirty="0" err="1">
                <a:solidFill>
                  <a:schemeClr val="bg2">
                    <a:lumMod val="50000"/>
                  </a:schemeClr>
                </a:solidFill>
                <a:latin typeface="+mj-lt"/>
              </a:rPr>
              <a:t>Mukeshbhai</a:t>
            </a:r>
            <a:endParaRPr lang="en-IN" dirty="0">
              <a:solidFill>
                <a:schemeClr val="bg2">
                  <a:lumMod val="50000"/>
                </a:schemeClr>
              </a:solidFill>
              <a:latin typeface="+mj-lt"/>
            </a:endParaRPr>
          </a:p>
          <a:p>
            <a:r>
              <a:rPr lang="en-IN" dirty="0" err="1">
                <a:solidFill>
                  <a:schemeClr val="bg2">
                    <a:lumMod val="50000"/>
                  </a:schemeClr>
                </a:solidFill>
                <a:latin typeface="+mj-lt"/>
              </a:rPr>
              <a:t>Garala</a:t>
            </a:r>
            <a:r>
              <a:rPr lang="en-IN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 </a:t>
            </a:r>
            <a:r>
              <a:rPr lang="en-IN" dirty="0" err="1">
                <a:solidFill>
                  <a:schemeClr val="bg2">
                    <a:lumMod val="50000"/>
                  </a:schemeClr>
                </a:solidFill>
                <a:latin typeface="+mj-lt"/>
              </a:rPr>
              <a:t>Devarsh</a:t>
            </a:r>
            <a:r>
              <a:rPr lang="en-IN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 </a:t>
            </a:r>
            <a:r>
              <a:rPr lang="en-IN" dirty="0" err="1">
                <a:solidFill>
                  <a:schemeClr val="bg2">
                    <a:lumMod val="50000"/>
                  </a:schemeClr>
                </a:solidFill>
                <a:latin typeface="+mj-lt"/>
              </a:rPr>
              <a:t>Rameshchandra</a:t>
            </a:r>
            <a:r>
              <a:rPr lang="en-IN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 </a:t>
            </a:r>
          </a:p>
          <a:p>
            <a:endParaRPr lang="en-IN" dirty="0">
              <a:solidFill>
                <a:schemeClr val="bg2">
                  <a:lumMod val="50000"/>
                </a:schemeClr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E-R DIAGRAM:</a:t>
            </a:r>
          </a:p>
          <a:p>
            <a:r>
              <a:rPr lang="en-IN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Shah Kashish </a:t>
            </a:r>
            <a:r>
              <a:rPr lang="en-IN" dirty="0" err="1">
                <a:solidFill>
                  <a:schemeClr val="bg2">
                    <a:lumMod val="50000"/>
                  </a:schemeClr>
                </a:solidFill>
                <a:latin typeface="+mj-lt"/>
              </a:rPr>
              <a:t>Ashishkumar</a:t>
            </a:r>
            <a:endParaRPr lang="en-IN" dirty="0">
              <a:solidFill>
                <a:schemeClr val="bg2">
                  <a:lumMod val="50000"/>
                </a:schemeClr>
              </a:solidFill>
              <a:latin typeface="+mj-lt"/>
            </a:endParaRPr>
          </a:p>
          <a:p>
            <a:endParaRPr lang="en-IN" b="1" dirty="0">
              <a:solidFill>
                <a:schemeClr val="bg2">
                  <a:lumMod val="50000"/>
                </a:schemeClr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PPT:</a:t>
            </a:r>
          </a:p>
          <a:p>
            <a:r>
              <a:rPr lang="en-IN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Shah Kashish </a:t>
            </a:r>
            <a:r>
              <a:rPr lang="en-IN" dirty="0" err="1">
                <a:solidFill>
                  <a:schemeClr val="bg2">
                    <a:lumMod val="50000"/>
                  </a:schemeClr>
                </a:solidFill>
                <a:latin typeface="+mj-lt"/>
              </a:rPr>
              <a:t>Ashishkumar</a:t>
            </a:r>
            <a:endParaRPr lang="en-IN" dirty="0">
              <a:solidFill>
                <a:schemeClr val="bg2">
                  <a:lumMod val="50000"/>
                </a:schemeClr>
              </a:solidFill>
              <a:latin typeface="+mj-lt"/>
            </a:endParaRPr>
          </a:p>
          <a:p>
            <a:r>
              <a:rPr lang="en-IN" dirty="0" err="1">
                <a:solidFill>
                  <a:schemeClr val="bg2">
                    <a:lumMod val="50000"/>
                  </a:schemeClr>
                </a:solidFill>
                <a:latin typeface="+mj-lt"/>
              </a:rPr>
              <a:t>Vaghasiya</a:t>
            </a:r>
            <a:r>
              <a:rPr lang="en-IN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 Parth </a:t>
            </a:r>
            <a:r>
              <a:rPr lang="en-IN" dirty="0" err="1">
                <a:solidFill>
                  <a:schemeClr val="bg2">
                    <a:lumMod val="50000"/>
                  </a:schemeClr>
                </a:solidFill>
                <a:latin typeface="+mj-lt"/>
              </a:rPr>
              <a:t>Mukeshbhai</a:t>
            </a:r>
            <a:endParaRPr lang="en-IN" dirty="0">
              <a:solidFill>
                <a:schemeClr val="bg2">
                  <a:lumMod val="50000"/>
                </a:schemeClr>
              </a:solidFill>
              <a:latin typeface="+mj-lt"/>
            </a:endParaRPr>
          </a:p>
          <a:p>
            <a:endParaRPr lang="en-IN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4761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Project Details</a:t>
            </a:r>
            <a:endParaRPr lang="en-CA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268760"/>
            <a:ext cx="8280920" cy="5400600"/>
          </a:xfrm>
        </p:spPr>
        <p:txBody>
          <a:bodyPr>
            <a:normAutofit lnSpcReduction="10000"/>
          </a:bodyPr>
          <a:lstStyle/>
          <a:p>
            <a:pPr marL="114300" indent="0" algn="ctr">
              <a:buNone/>
            </a:pPr>
            <a:r>
              <a:rPr lang="en-US" sz="4000" b="1" u="sng" dirty="0">
                <a:solidFill>
                  <a:schemeClr val="bg2">
                    <a:lumMod val="50000"/>
                  </a:schemeClr>
                </a:solidFill>
              </a:rPr>
              <a:t>ENTITIES</a:t>
            </a:r>
          </a:p>
          <a:p>
            <a:pPr marL="114300" indent="0">
              <a:buNone/>
            </a:pP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  <a:p>
            <a:pPr marL="114300" indent="0">
              <a:buNone/>
            </a:pP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Course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en-US" u="sng" dirty="0" err="1">
                <a:solidFill>
                  <a:schemeClr val="bg2">
                    <a:lumMod val="50000"/>
                  </a:schemeClr>
                </a:solidFill>
              </a:rPr>
              <a:t>c_id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, course,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total_sem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total_sub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)</a:t>
            </a:r>
          </a:p>
          <a:p>
            <a:pPr marL="114300" indent="0">
              <a:buNone/>
            </a:pPr>
            <a:r>
              <a:rPr lang="en-US" b="1" dirty="0" err="1">
                <a:solidFill>
                  <a:schemeClr val="bg2">
                    <a:lumMod val="50000"/>
                  </a:schemeClr>
                </a:solidFill>
              </a:rPr>
              <a:t>StudentDetails</a:t>
            </a:r>
            <a:r>
              <a:rPr lang="en-US" u="sng" dirty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en-US" u="sng" dirty="0" err="1">
                <a:solidFill>
                  <a:schemeClr val="bg2">
                    <a:lumMod val="50000"/>
                  </a:schemeClr>
                </a:solidFill>
              </a:rPr>
              <a:t>student_id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firstname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lastname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, gender, dob, email,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contactno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, address,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c_id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sem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	) </a:t>
            </a:r>
          </a:p>
          <a:p>
            <a:pPr marL="114300" indent="0">
              <a:buNone/>
            </a:pPr>
            <a:r>
              <a:rPr lang="en-US" b="1" dirty="0" err="1">
                <a:solidFill>
                  <a:schemeClr val="bg2">
                    <a:lumMod val="50000"/>
                  </a:schemeClr>
                </a:solidFill>
              </a:rPr>
              <a:t>TeacherDetails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en-US" u="sng" dirty="0">
                <a:solidFill>
                  <a:schemeClr val="bg2">
                    <a:lumMod val="50000"/>
                  </a:schemeClr>
                </a:solidFill>
              </a:rPr>
              <a:t>t.id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fname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lname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, email,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contactNo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)</a:t>
            </a:r>
          </a:p>
          <a:p>
            <a:pPr marL="114300" indent="0">
              <a:buNone/>
            </a:pP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Subject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en-US" u="sng" dirty="0" err="1">
                <a:solidFill>
                  <a:schemeClr val="bg2">
                    <a:lumMod val="50000"/>
                  </a:schemeClr>
                </a:solidFill>
              </a:rPr>
              <a:t>sub_id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sub_name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, t.id, c.id )</a:t>
            </a:r>
          </a:p>
          <a:p>
            <a:pPr marL="114300" indent="0">
              <a:buNone/>
            </a:pP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Activity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en-US" u="sng" dirty="0" err="1">
                <a:solidFill>
                  <a:schemeClr val="bg2">
                    <a:lumMod val="50000"/>
                  </a:schemeClr>
                </a:solidFill>
              </a:rPr>
              <a:t>activity_id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activityType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sub_id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activityName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)</a:t>
            </a:r>
          </a:p>
          <a:p>
            <a:pPr marL="114300" indent="0">
              <a:buNone/>
            </a:pPr>
            <a:r>
              <a:rPr lang="en-US" b="1" dirty="0" err="1">
                <a:solidFill>
                  <a:schemeClr val="bg2">
                    <a:lumMod val="50000"/>
                  </a:schemeClr>
                </a:solidFill>
              </a:rPr>
              <a:t>PointsGiven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en-US" u="sng" dirty="0" err="1">
                <a:solidFill>
                  <a:schemeClr val="bg2">
                    <a:lumMod val="50000"/>
                  </a:schemeClr>
                </a:solidFill>
              </a:rPr>
              <a:t>point_id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activity_id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, t.id, date)</a:t>
            </a:r>
          </a:p>
          <a:p>
            <a:pPr marL="114300" indent="0">
              <a:buNone/>
            </a:pPr>
            <a:r>
              <a:rPr lang="en-US" b="1" dirty="0" err="1">
                <a:solidFill>
                  <a:schemeClr val="bg2">
                    <a:lumMod val="50000"/>
                  </a:schemeClr>
                </a:solidFill>
              </a:rPr>
              <a:t>StudentProfile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student_id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point_id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pointEarned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, date)</a:t>
            </a:r>
          </a:p>
          <a:p>
            <a:pPr marL="114300" indent="0">
              <a:buNone/>
            </a:pP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Prize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en-US" u="sng" dirty="0" err="1">
                <a:solidFill>
                  <a:schemeClr val="bg2">
                    <a:lumMod val="50000"/>
                  </a:schemeClr>
                </a:solidFill>
              </a:rPr>
              <a:t>prize_id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prize_name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descrip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student_id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)</a:t>
            </a:r>
          </a:p>
          <a:p>
            <a:pPr marL="114300" indent="0">
              <a:buNone/>
            </a:pPr>
            <a:r>
              <a:rPr lang="en-US" b="1" dirty="0" err="1">
                <a:solidFill>
                  <a:schemeClr val="bg2">
                    <a:lumMod val="50000"/>
                  </a:schemeClr>
                </a:solidFill>
              </a:rPr>
              <a:t>ClassDasboard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student_id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firstname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total_points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cgp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)</a:t>
            </a:r>
          </a:p>
          <a:p>
            <a:pPr marL="114300" indent="0">
              <a:buNone/>
            </a:pP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pPr marL="114300" indent="0">
              <a:buNone/>
            </a:pP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Note: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Primary key is displayed by underlining the attribute</a:t>
            </a:r>
            <a:endParaRPr lang="en-CA" dirty="0">
              <a:solidFill>
                <a:schemeClr val="bg2">
                  <a:lumMod val="50000"/>
                </a:schemeClr>
              </a:solidFill>
            </a:endParaRPr>
          </a:p>
          <a:p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4503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88640"/>
            <a:ext cx="8064896" cy="6408712"/>
          </a:xfrm>
        </p:spPr>
        <p:txBody>
          <a:bodyPr>
            <a:normAutofit fontScale="62500" lnSpcReduction="20000"/>
          </a:bodyPr>
          <a:lstStyle/>
          <a:p>
            <a:pPr marL="114300" indent="0" algn="ctr">
              <a:buNone/>
            </a:pPr>
            <a:r>
              <a:rPr lang="en-US" sz="5800" b="1" u="sng" dirty="0">
                <a:solidFill>
                  <a:schemeClr val="bg2">
                    <a:lumMod val="50000"/>
                  </a:schemeClr>
                </a:solidFill>
              </a:rPr>
              <a:t>RELATIONSHIPS BETWEEN ENTITIES</a:t>
            </a:r>
          </a:p>
          <a:p>
            <a:pPr marL="114300" indent="0">
              <a:buNone/>
            </a:pP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pPr marL="114300" indent="0">
              <a:buNone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Each course can have multiple students but each student belongs to only one course. </a:t>
            </a:r>
          </a:p>
          <a:p>
            <a:pPr marL="114300" indent="0">
              <a:buNone/>
            </a:pP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Course (1 : M) </a:t>
            </a:r>
            <a:r>
              <a:rPr lang="en-US" b="1" dirty="0" err="1">
                <a:solidFill>
                  <a:schemeClr val="bg2">
                    <a:lumMod val="50000"/>
                  </a:schemeClr>
                </a:solidFill>
              </a:rPr>
              <a:t>StudentDetails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  <a:p>
            <a:pPr marL="114300" indent="0">
              <a:buNone/>
            </a:pP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  <a:p>
            <a:pPr marL="114300" indent="0">
              <a:buNone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Each course can have multiple subjects but each subject belongs to only one course.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 </a:t>
            </a:r>
          </a:p>
          <a:p>
            <a:pPr marL="114300" indent="0">
              <a:buNone/>
            </a:pP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Course (1:M) Subject</a:t>
            </a:r>
          </a:p>
          <a:p>
            <a:pPr marL="114300" indent="0">
              <a:buNone/>
            </a:pP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  <a:p>
            <a:pPr marL="114300" indent="0">
              <a:buNone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Each teacher can be associated with multiple subjects but each subject has only one teacher.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  <a:p>
            <a:pPr marL="114300" indent="0">
              <a:buNone/>
            </a:pPr>
            <a:r>
              <a:rPr lang="en-US" b="1" dirty="0" err="1">
                <a:solidFill>
                  <a:schemeClr val="bg2">
                    <a:lumMod val="50000"/>
                  </a:schemeClr>
                </a:solidFill>
              </a:rPr>
              <a:t>TeacherDetails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 (1:M) Subject</a:t>
            </a:r>
          </a:p>
          <a:p>
            <a:pPr marL="114300" indent="0">
              <a:buNone/>
            </a:pP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  <a:p>
            <a:pPr marL="114300" indent="0">
              <a:buNone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Each subject can have multiple, but each activity belongs to only one subject.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  <a:p>
            <a:pPr marL="114300" indent="0">
              <a:buNone/>
            </a:pP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Subject (1:M) Activity</a:t>
            </a:r>
          </a:p>
          <a:p>
            <a:pPr marL="114300" indent="0">
              <a:buNone/>
            </a:pP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  <a:p>
            <a:pPr marL="114300" indent="0">
              <a:buNone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Each activity can have multiple points given but each set of points given corresponds to only one activity.</a:t>
            </a:r>
          </a:p>
          <a:p>
            <a:pPr marL="114300" indent="0">
              <a:buNone/>
            </a:pP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Activity (1:M) </a:t>
            </a:r>
            <a:r>
              <a:rPr lang="en-US" b="1" dirty="0" err="1">
                <a:solidFill>
                  <a:schemeClr val="bg2">
                    <a:lumMod val="50000"/>
                  </a:schemeClr>
                </a:solidFill>
              </a:rPr>
              <a:t>PointsGiven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  <a:p>
            <a:pPr marL="114300" indent="0">
              <a:buNone/>
            </a:pP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  <a:p>
            <a:pPr marL="114300" indent="0">
              <a:buNone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Each set of points given corresponds to a specific student's profile and vice versa. </a:t>
            </a:r>
          </a:p>
          <a:p>
            <a:pPr marL="114300" indent="0">
              <a:buNone/>
            </a:pPr>
            <a:r>
              <a:rPr lang="en-US" b="1" dirty="0" err="1">
                <a:solidFill>
                  <a:schemeClr val="bg2">
                    <a:lumMod val="50000"/>
                  </a:schemeClr>
                </a:solidFill>
              </a:rPr>
              <a:t>PointsGiven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 (1:1) </a:t>
            </a:r>
            <a:r>
              <a:rPr lang="en-US" b="1" dirty="0" err="1">
                <a:solidFill>
                  <a:schemeClr val="bg2">
                    <a:lumMod val="50000"/>
                  </a:schemeClr>
                </a:solidFill>
              </a:rPr>
              <a:t>StudentProfile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  <a:p>
            <a:pPr marL="114300" indent="0">
              <a:buNone/>
            </a:pP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  <a:p>
            <a:pPr marL="114300" indent="0">
              <a:buNone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Each student has a unique profile and vice versa.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  <a:p>
            <a:pPr marL="114300" indent="0">
              <a:buNone/>
            </a:pPr>
            <a:r>
              <a:rPr lang="en-US" b="1" dirty="0" err="1">
                <a:solidFill>
                  <a:schemeClr val="bg2">
                    <a:lumMod val="50000"/>
                  </a:schemeClr>
                </a:solidFill>
              </a:rPr>
              <a:t>StudentDetails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 (1:1) </a:t>
            </a:r>
            <a:r>
              <a:rPr lang="en-US" b="1" dirty="0" err="1">
                <a:solidFill>
                  <a:schemeClr val="bg2">
                    <a:lumMod val="50000"/>
                  </a:schemeClr>
                </a:solidFill>
              </a:rPr>
              <a:t>StudentProfile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  <a:p>
            <a:pPr marL="114300" indent="0">
              <a:buNone/>
            </a:pP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  <a:p>
            <a:pPr marL="114300" indent="0">
              <a:buNone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Each prize is associated with a specific student's profile and vice versa.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  <a:p>
            <a:pPr marL="114300" indent="0">
              <a:buNone/>
            </a:pP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Prize (1:1) </a:t>
            </a:r>
            <a:r>
              <a:rPr lang="en-US" b="1" dirty="0" err="1">
                <a:solidFill>
                  <a:schemeClr val="bg2">
                    <a:lumMod val="50000"/>
                  </a:schemeClr>
                </a:solidFill>
              </a:rPr>
              <a:t>StduentProfile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  <a:p>
            <a:pPr marL="114300" indent="0">
              <a:buNone/>
            </a:pP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  <a:p>
            <a:pPr marL="114300" indent="0">
              <a:buNone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ach student  has a corresponding entry in the class dashboard and vice versa.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  <a:p>
            <a:pPr marL="114300" indent="0">
              <a:buNone/>
            </a:pPr>
            <a:r>
              <a:rPr lang="en-US" b="1" dirty="0" err="1">
                <a:solidFill>
                  <a:schemeClr val="bg2">
                    <a:lumMod val="50000"/>
                  </a:schemeClr>
                </a:solidFill>
              </a:rPr>
              <a:t>StudentDetails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 (1:1) </a:t>
            </a:r>
            <a:r>
              <a:rPr lang="en-US" b="1" dirty="0" err="1">
                <a:solidFill>
                  <a:schemeClr val="bg2">
                    <a:lumMod val="50000"/>
                  </a:schemeClr>
                </a:solidFill>
              </a:rPr>
              <a:t>ClassDashboard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  <a:p>
            <a:pPr marL="114300" indent="0">
              <a:buNone/>
            </a:pPr>
            <a:endParaRPr lang="en-CA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7804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 Diagram</a:t>
            </a:r>
            <a:br>
              <a:rPr lang="en-US" dirty="0"/>
            </a:br>
            <a:endParaRPr lang="en-CA" dirty="0"/>
          </a:p>
        </p:txBody>
      </p:sp>
      <p:sp>
        <p:nvSpPr>
          <p:cNvPr id="3" name="AutoShape 2" descr="data:image/png;base64,iVBORw0KGgoAAAANSUhEUgAABt4AAAPVCAYAAADh/Z6qAAAAAXNSR0IArs4c6QABSVZ0RVh0bXhmaWxlACUzQ214ZmlsZSUyMGhvc3QlM0QlMjJhcHAuZGlhZ3JhbXMubmV0JTIyJTIwbW9kaWZpZWQlM0QlMjIyMDIzLTEyLTA0VDE4JTNBNDclM0ExMi43NTVaJTIyJTIwYWdlbnQlM0QlMjJNb3ppbGxhJTJGNS4wJTIwKFdpbmRvd3MlMjBOVCUyMDEwLjAlM0IlMjBXaW42NCUzQiUyMHg2NCklMjBBcHBsZVdlYktpdCUyRjUzNy4zNiUyMChLSFRNTCUyQyUyMGxpa2UlMjBHZWNrbyklMjBDaHJvbWUlMkYxMTkuMC4wLjAlMjBTYWZhcmklMkY1MzcuMzYlMjIlMjBldGFnJTNEJTIyZF9FRkZ6bUVSZk9oYWk1dElUWmolMjIlMjB2ZXJzaW9uJTNEJTIyMjIuMS41JTIyJTIwdHlwZSUzRCUyMmRldmljZSUyMiUzRSUwQSUyMCUyMCUzQ2RpYWdyYW0lMjBpZCUzRCUyMlIybEVFRVVCZEZNakxsaElyeDAwJTIyJTIwbmFtZSUzRCUyMlBhZ2UtMSUyMiUzRSUwQSUyMCUyMCUyMCUyMCUzQ214R3JhcGhNb2RlbCUyMGR4JTNEJTIyMzA1MyUyMiUyMGR5JTNEJTIyMTQ1MSUyMiUyMGdyaWQlM0QlMjIwJTIyJTIwZ3JpZFNpemUlM0QlMjIxMCUyMiUyMGd1aWRlcyUzRCUyMjElMjIlMjB0b29sdGlwcyUzRCUyMjElMjIlMjBjb25uZWN0JTNEJTIyMSUyMiUyMGFycm93cyUzRCUyMjElMjIlMjBmb2xkJTNEJTIyMSUyMiUyMHBhZ2UlM0QlMjIwJTIyJTIwcGFnZVNjYWxlJTNEJTIyMSUyMiUyMHBhZ2VXaWR0aCUzRCUyMjg1MCUyMiUyMHBhZ2VIZWlnaHQlM0QlMjIxMTAwJTIyJTIwbWF0aCUzRCUyMjAlMjIlMjBzaGFkb3clM0QlMjIwJTIyJTIwZXh0Rm9udHMlM0QlMjJQZXJtYW5lbnQlMjBNYXJrZXIlNUVodHRwcyUzQSUyRiUyRmZvbnRzLmdvb2dsZWFwaXMuY29tJTJGY3NzJTNGZmFtaWx5JTNEUGVybWFuZW50JTJCTWFya2VyJTIyJTNFJTBBJTIwJTIwJTIwJTIwJTIwJTIwJTNDcm9vdCUzRSUwQSUyMCUyMCUyMCUyMCUyMCUyMCUyMCUyMCUzQ214Q2VsbCUyMGlkJTNEJTIyMCUyMiUyMCUyRiUzRSUwQSUyMCUyMCUyMCUyMCUyMCUyMCUyMCUyMCUzQ214Q2VsbCUyMGlkJTNEJTIyMSUyMiUyMHBhcmVudCUzRCUyMjAlMjIlMjAlMkYlM0UlMEElMjAlMjAlMjAlMjAlMjAlMjAlMjAlMjAlM0NteENlbGwlMjBpZCUzRCUyMnE0U3k0dHNYcGV1dEhDX0VoRUhmLTE5OCUyMiUyMHZhbHVlJTNEJTIyJTIyJTIwc3R5bGUlM0QlMjJlbmRBcnJvdyUzRG5vbmUlM0JodG1sJTNEMSUzQnJvdW5kZWQlM0QwJTNCZXhpdFglM0QwJTNCZXhpdFklM0QwJTNCZXhpdER4JTNEMCUzQmV4aXREeSUzRDAlM0IlMjIlMjBwYXJlbnQlM0QlMjIxJTIyJTIwc291cmNlJTNEJTIycTRTeTR0c1hwZXV0SENfRWhFSGYtMTI0JTIyJTIwZWRnZSUzRCUyMjElMjIlM0UlMEElMjAlMjAlMjAlMjAlMjAlMjAlMjAlMjAlMjAlMjAlM0NteEdlb21ldHJ5JTIwd2lkdGglM0QlMjI1MCUyMiUyMGhlaWdodCUzRCUyMjUwJTIyJTIwcmVsYXRpdmUlM0QlMjIxJTIyJTIwYXMlM0QlMjJnZW9tZXRyeSUyMiUzRSUwQSUyMCUyMCUyMCUyMCUyMCUyMCUyMCUyMCUyMCUyMCUyMCUyMCUzQ214UG9pbnQlMjB4JTNEJTIyLTkwJTIyJTIweSUzRCUyMjc5MCUyMiUyMGFzJTNEJTIyc291cmNlUG9pbnQlMjIlMjAlMkYlM0UlMEElMjAlMjAlMjAlMjAlMjAlMjAlMjAlMjAlMjAlMjAlMjAlMjAlM0NteFBvaW50JTIweCUzRCUyMi05MCUyMiUyMHklM0QlMjI0NzAlMjIlMjBhcyUzRCUyMnRhcmdldFBvaW50JTIyJTIwJTJGJTNFJTBBJTIwJTIwJTIwJTIwJTIwJTIwJTIwJTIwJTIwJTIwJTIwJTIwJTNDQXJyYXklMjBhcyUzRCUyMnBvaW50cyUyMiUzRSUwQSUyMCUyMCUyMCUyMCUyMCUyMCUyMCUyMCUyMCUyMCUyMCUyMCUyMCUyMCUzQ214UG9pbnQlMjB4JTNEJTIyLTkwJTIyJTIweSUzRCUyMjY2MCUyMiUyMCUyRiUzRSUwQSUyMCUyMCUyMCUyMCUyMCUyMCUyMCUyMCUyMCUyMCUyMCUyMCUzQyUyRkFycmF5JTNFJTBBJTIwJTIwJTIwJTIwJTIwJTIwJTIwJTIwJTIwJTIwJTNDJTJGbXhHZW9tZXRyeSUzRSUwQSUyMCUyMCUyMCUyMCUyMCUyMCUyMCUyMCUzQyUyRm14Q2VsbCUzRSUwQSUyMCUyMCUyMCUyMCUyMCUyMCUyMCUyMCUzQ214Q2VsbCUyMGlkJTNEJTIydkFNUzU2b2pIUHJoNjIyTWVReE0tMSUyMiUyMHZhbHVlJTNEJTIyJTIyJTIwc3R5bGUlM0QlMjJyaG9tYnVzJTNCd2hpdGVTcGFjZSUzRHdyYXAlM0JodG1sJTNEMSUzQiUyMiUyMHZlcnRleCUzRCUyMjElMjIlMjBwYXJlbnQlM0QlMjIxJTIyJTNFJTBBJTIwJTIwJTIwJTIwJTIwJTIwJTIwJTIwJTIwJTIwJTNDbXhHZW9tZXRyeSUyMHglM0QlMjItOTAlMjIlMjB5JTNEJTIyNjEwJTIyJTIwd2lkdGglM0QlMjIxMDAlMjIlMjBoZWlnaHQlM0QlMjIxMDAlMjIlMjBhcyUzRCUyMmdlb21ldHJ5JTIyJTIwJTJGJTNFJTBBJTIwJTIwJTIwJTIwJTIwJTIwJTIwJTIwJTNDJTJGbXhDZWxsJTNFJTBBJTIwJTIwJTIwJTIwJTIwJTIwJTIwJTIwJTNDbXhDZWxsJTIwaWQlM0QlMjJxNFN5NHRzWHBldXRIQ19FaEVIZi0yMTQlMjIlMjB2YWx1ZSUzRCUyMiUyMiUyMHN0eWxlJTNEJTIyZW5kQXJyb3clM0Rub25lJTNCaHRtbCUzRDElM0Jyb3VuZGVkJTNEMCUzQmVudHJ5WCUzRDAuNSUzQmVudHJ5WSUzRDElM0JlbnRyeUR4JTNEMCUzQmVudHJ5RHklM0QwJTNCZXhpdFglM0QwJTNCZXhpdFklM0QwLjUlM0JleGl0RHglM0QwJTNCZXhpdER5JTNEMCUzQiUyMiUyMHBhcmVudCUzRCUyMjElMjIlMjBzb3VyY2UlM0QlMjJxNFN5NHRzWHBldXRIQ19FaEVIZi0yMTUlMjIlMjB0YXJnZXQlM0QlMjJxNFN5NHRzWHBldXRIQ19FaEVIZi0xNTAlMjIlMjBlZGdlJTNEJTIyMSUyMiUzRSUwQSUyMCUyMCUyMCUyMCUyMCUyMCUyMCUyMCUyMCUyMCUzQ214R2VvbWV0cnklMjB3aWR0aCUzRCUyMjUwJTIyJTIwaGVpZ2h0JTNEJTIyNTAlMjIlMjByZWxhdGl2ZSUzRCUyMjElMjIlMjBhcyUzRCUyMmdlb21ldHJ5JTIyJTNFJTBBJTIwJTIwJTIwJTIwJTIwJTIwJTIwJTIwJTIwJTIwJTIwJTIwJTNDbXhQb2ludCUyMHglM0QlMjItMjUxJTIyJTIweSUzRCUyMjE4MiUyMiUyMGFzJTNEJTIyc291cmNlUG9pbnQlMjIlMjAlMkYlM0UlMEElMjAlMjAlMjAlMjAlMjAlMjAlMjAlMjAlMjAlMjAlMjAlMjAlM0NteFBvaW50JTIweCUzRCUyMi04MCUyMiUyMHklM0QlMjI1MCUyMiUyMGFzJTNEJTIydGFyZ2V0UG9pbnQlMjIlMjAlMkYlM0UlMEElMjAlMjAlMjAlMjAlMjAlMjAlMjAlMjAlMjAlMjAlMjAlMjAlM0NBcnJheSUyMGFzJTNEJTIycG9pbnRzJTIyJTNFJTBBJTIwJTIwJTIwJTIwJTIwJTIwJTIwJTIwJTIwJTIwJTIwJTIwJTIwJTIwJTNDbXhQb2ludCUyMHglM0QlMjItMjY2JTIyJTIweSUzRCUyMjE5MCUyMiUyMCUyRiUzRSUwQSUyMCUyMCUyMCUyMCUyMCUyMCUyMCUyMCUyMCUyMCUyMCUyMCUzQyUyRkFycmF5JTNFJTBBJTIwJTIwJTIwJTIwJTIwJTIwJTIwJTIwJTIwJTIwJTNDJTJGbXhHZW9tZXRyeSUzRSUwQSUyMCUyMCUyMCUyMCUyMCUyMCUyMCUyMCUzQyUyRm14Q2VsbCUzRSUwQSUyMCUyMCUyMCUyMCUyMCUyMCUyMCUyMCUzQ214Q2VsbCUyMGlkJTNEJTIycTRTeTR0c1hwZXV0SENfRWhFSGYtMTEzJTIyJTIwdmFsdWUlM0QlMjIlMjIlMjBzdHlsZSUzRCUyMmdyb3VwJTIyJTIwcGFyZW50JTNEJTIyMSUyMiUyMHZlcnRleCUzRCUyMjElMjIlMjBjb25uZWN0YWJsZSUzRCUyMjAlMjIlM0UlMEElMjAlMjAlMjAlMjAlMjAlMjAlMjAlMjAlMjAlMjAlM0NteEdlb21ldHJ5JTIweCUzRCUyMjk1NSUyMiUyMHklM0QlMjIyNTAlMjIlMjB3aWR0aCUzRCUyMjM0MCUyMiUyMGhlaWdodCUzRCUyMjE1MCUyMiUyMGFzJTNEJTIyZ2VvbWV0cnklMjIlMjAlMkYlM0UlMEElMjAlMjAlMjAlMjAlMjAlMjAlMjAlMjAlM0MlMkZteENlbGwlM0UlMEElMjAlMjAlMjAlMjAlMjAlMjAlMjAlMjAlM0NteENlbGwlMjBpZCUzRCUyMnE0U3k0dHNYcGV1dEhDX0VoRUhmLTQwJTIyJTIwdmFsdWUlM0QlMjIlMjZsdCUzQmIlMjZndCUzQiUyNmx0JTNCZm9udCUyMHN0eWxlJTNEJTI2cXVvdCUzQmZvbnQtc2l6ZSUzQSUyMDE0cHglM0IlMjZxdW90JTNCJTIwZmFjZSUzRCUyNnF1b3QlM0JUYWhvbWElMjZxdW90JTNCJTI2Z3QlM0JUZWFjaGVyRGV0YWlscyUyNmx0JTNCJTJGZm9udCUyNmd0JTNCJTI2bHQlM0IlMkZiJTI2Z3QlM0IlMjIlMjBzdHlsZSUzRCUyMnJvdW5kZWQlM0QwJTNCd2hpdGVTcGFjZSUzRHdyYXAlM0JodG1sJTNEMSUzQnN0cm9rZVdpZHRoJTNEMiUzQiUyMiUyMHBhcmVudCUzRCUyMnE0U3k0dHNYcGV1dEhDX0VoRUhmLTExMyUyMiUyMHZlcnRleCUzRCUyMjElMjIlM0UlMEElMjAlMjAlMjAlMjAlMjAlMjAlMjAlMjAlMjAlMjAlM0NteEdlb21ldHJ5JTIweCUzRCUyMjUwJTIyJTIweSUzRCUyMjExMCUyMiUyMHdpZHRoJTNEJTIyMTIwJTIyJTIwaGVpZ2h0JTNEJTIyNDAlMjIlMjBhcyUzRCUyMmdlb21ldHJ5JTIyJTIwJTJGJTNFJTBBJTIwJTIwJTIwJTIwJTIwJTIwJTIwJTIwJTNDJTJGbXhDZWxsJTNFJTBBJTIwJTIwJTIwJTIwJTIwJTIwJTIwJTIwJTNDbXhDZWxsJTIwaWQlM0QlMjJxNFN5NHRzWHBldXRIQ19FaEVIZi00MSUyMiUyMHN0eWxlJTNEJTIycm91bmRlZCUzRDAlM0JvcnRob2dvbmFsTG9vcCUzRDElM0JqZXR0eVNpemUlM0RhdXRvJTNCaHRtbCUzRDElM0JleGl0WCUzRDAlM0JleGl0WSUzRDAuNSUzQmV4aXREeCUzRDAlM0JleGl0RHklM0QwJTNCZW50cnlYJTNEMSUzQmVudHJ5WSUzRDAuMjUlM0JlbnRyeUR4JTNEMCUzQmVudHJ5RHklM0QwJTNCZW5kQXJyb3clM0Rub25lJTNCZW5kRmlsbCUzRDAlM0IlMjIlMjBwYXJlbnQlM0QlMjJxNFN5NHRzWHBldXRIQ19FaEVIZi0xMTMlMjIlMjBzb3VyY2UlM0QlMjJxNFN5NHRzWHBldXRIQ19FaEVIZi00MiUyMiUyMHRhcmdldCUzRCUyMnE0U3k0dHNYcGV1dEhDX0VoRUhmLTQwJTIyJTIwZWRnZSUzRCUyMjElMjIlM0UlMEElMjAlMjAlMjAlMjAlMjAlMjAlMjAlMjAlMjAlMjAlM0NteEdlb21ldHJ5JTIwcmVsYXRpdmUlM0QlMjIxJTIyJTIwYXMlM0QlMjJnZW9tZXRyeSUyMiUyMCUyRiUzRSUwQSUyMCUyMCUyMCUyMCUyMCUyMCUyMCUyMCUzQyUyRm14Q2VsbCUzRSUwQSUyMCUyMCUyMCUyMCUyMCUyMCUyMCUyMCUzQ214Q2VsbCUyMGlkJTNEJTIycTRTeTR0c1hwZXV0SENfRWhFSGYtNDIlMjIlMjB2YWx1ZSUzRCUyMmZuYW1lJTIyJTIwc3R5bGUlM0QlMjJlbGxpcHNlJTNCd2hpdGVTcGFjZSUzRHdyYXAlM0JodG1sJTNEMSUzQmZvbnRGYW1pbHklM0RUYWhvbWElM0IlMjIlMjBwYXJlbnQlM0QlMjJxNFN5NHRzWHBldXRIQ19FaEVIZi0xMTMlMjIlMjB2ZXJ0ZXglM0QlMjIxJTIyJTNFJTBBJTIwJTIwJTIwJTIwJTIwJTIwJTIwJTIwJTIwJTIwJTNDbXhHZW9tZXRyeSUyMHglM0QlMjIyMjAlMjIlMjB5JTNEJTIyNjAlMjIlMjB3aWR0aCUzRCUyMjkwJTIyJTIwaGVpZ2h0JTNEJTIyNDAlMjIlMjBhcyUzRCUyMmdlb21ldHJ5JTIyJTIwJTJGJTNFJTBBJTIwJTIwJTIwJTIwJTIwJTIwJTIwJTIwJTNDJTJGbXhDZWxsJTNFJTBBJTIwJTIwJTIwJTIwJTIwJTIwJTIwJTIwJTNDbXhDZWxsJTIwaWQlM0QlMjJxNFN5NHRzWHBldXRIQ19FaEVIZi00MyUyMiUyMHZhbHVlJTNEJTIyJTI2bHQlM0Jmb250JTIwc3R5bGUlM0QlMjZxdW90JTNCJTI2cXVvdCUzQiUyMGZhY2UlM0QlMjZxdW90JTNCVGFob21hJTI2cXVvdCUzQiUyNmd0JTNCdF9pZCUyNmx0JTNCJTJGZm9udCUyNmd0JTNCJTIyJTIwc3R5bGUlM0QlMjJlbGxpcHNlJTNCd2hpdGVTcGFjZSUzRHdyYXAlM0JodG1sJTNEMSUzQiUyMiUyMHBhcmVudCUzRCUyMnE0U3k0dHNYcGV1dEhDX0VoRUhmLTExMyUyMiUyMHZlcnRleCUzRCUyMjElMjIlM0UlMEElMjAlMjAlMjAlMjAlMjAlMjAlMjAlMjAlMjAlMjAlM0NteEdlb21ldHJ5JTIweCUzRCUyMjI1MCUyMiUyMHklM0QlMjIxMTAlMjIlMjB3aWR0aCUzRCUyMjkwJTIyJTIwaGVpZ2h0JTNEJTIyNDAlMjIlMjBhcyUzRCUyMmdlb21ldHJ5JTIyJTIwJTJGJTNFJTBBJTIwJTIwJTIwJTIwJTIwJTIwJTIwJTIwJTNDJTJGbXhDZWxsJTNFJTBBJTIwJTIwJTIwJTIwJTIwJTIwJTIwJTIwJTNDbXhDZWxsJTIwaWQlM0QlMjJxNFN5NHRzWHBldXRIQ19FaEVIZi00NCUyMiUyMHZhbHVlJTNEJTIyJTIyJTIwc3R5bGUlM0QlMjJlbmRBcnJvdyUzRG5vbmUlM0JodG1sJTNEMSUzQnJvdW5kZWQlM0QwJTNCZW50cnlYJTNEMC45NTQlM0JlbnRyeVklM0QwLjc0NiUzQmVudHJ5RHglM0QwJTNCZW50cnlEeSUzRDAlM0JleGl0WCUzRDAuMDklM0JleGl0WSUzRDAuNzYxJTNCZXhpdER4JTNEMCUzQmV4aXREeSUzRDAlM0JlbnRyeVBlcmltZXRlciUzRDAlM0JleGl0UGVyaW1ldGVyJTNEMCUzQiUyMiUyMHBhcmVudCUzRCUyMnE0U3k0dHNYcGV1dEhDX0VoRUhmLTExMyUyMiUyMHNvdXJjZSUzRCUyMnE0U3k0dHNYcGV1dEhDX0VoRUhmLTQzJTIyJTIwdGFyZ2V0JTNEJTIycTRTeTR0c1hwZXV0SENfRWhFSGYtNDMlMjIlMjBlZGdlJTNEJTIyMSUyMiUzRSUwQSUyMCUyMCUyMCUyMCUyMCUyMCUyMCUyMCUyMCUyMCUzQ214R2VvbWV0cnklMjB3aWR0aCUzRCUyMjUwJTIyJTIwaGVpZ2h0JTNEJTIyNTAlMjIlMjByZWxhdGl2ZSUzRCUyMjElMjIlMjBhcyUzRCUyMmdlb21ldHJ5JTIyJTNFJTBBJTIwJTIwJTIwJTIwJTIwJTIwJTIwJTIwJTIwJTIwJTIwJTIwJTNDbXhQb2ludCUyMHglM0QlMjIyODAlMjIlMjB5JTNEJTIyMTkwJTIyJTIwYXMlM0QlMjJzb3VyY2VQb2ludCUyMiUyMCUyRiUzRSUwQSUyMCUyMCUyMCUyMCUyMCUyMCUyMCUyMCUyMCUyMCUyMCUyMCUzQ214UG9pbnQlMjB4JTNEJTIyMzMwJTIyJTIweSUzRCUyMjE0MCUyMiUyMGFzJTNEJTIydGFyZ2V0UG9pbnQlMjIlMjAlMkYlM0UlMEElMjAlMjAlMjAlMjAlMjAlMjAlMjAlMjAlMjAlMjAlM0MlMkZteEdlb21ldHJ5JTNFJTBBJTIwJTIwJTIwJTIwJTIwJTIwJTIwJTIwJTNDJTJGbXhDZWxsJTNFJTBBJTIwJTIwJTIwJTIwJTIwJTIwJTIwJTIwJTNDbXhDZWxsJTIwaWQlM0QlMjJxNFN5NHRzWHBldXRIQ19FaEVIZi00NSUyMiUyMHZhbHVlJTNEJTIybG5hbWUlMjIlMjBzdHlsZSUzRCUyMmVsbGlwc2UlM0J3aGl0ZVNwYWNlJTNEd3JhcCUzQmh0bWwlM0QxJTNCZm9udEZhbWlseSUzRFRhaG9tYSUzQiUyMiUyMHBhcmVudCUzRCUyMnE0U3k0dHNYcGV1dEhDX0VoRUhmLTExMyUyMiUyMHZlcnRleCUzRCUyMjElMjIlM0UlMEElMjAlMjAlMjAlMjAlMjAlMjAlMjAlMjAlMjAlMjAlM0NteEdlb21ldHJ5JTIweCUzRCUyMjE5MCUyMiUyMHklM0QlMjIxMCUyMiUyMHdpZHRoJTNEJTIyOTAlMjIlMjBoZWlnaHQlM0QlMjI0MCUyMiUyMGFzJTNEJTIyZ2VvbWV0cnklMjIlMjAlMkYlM0UlMEElMjAlMjAlMjAlMjAlMjAlMjAlMjAlMjAlM0MlMkZteENlbGwlM0UlMEElMjAlMjAlMjAlMjAlMjAlMjAlMjAlMjAlM0NteENlbGwlMjBpZCUzRCUyMnE0U3k0dHNYcGV1dEhDX0VoRUhmLTQ2JTIyJTIwc3R5bGUlM0QlMjJlZGdlU3R5bGUlM0RvcnRob2dvbmFsRWRnZVN0eWxlJTNCcm91bmRlZCUzRDAlM0JvcnRob2dvbmFsTG9vcCUzRDElM0JqZXR0eVNpemUlM0RhdXRvJTNCaHRtbCUzRDElM0JleGl0WCUzRDAuNSUzQmV4aXRZJTNEMSUzQmV4aXREeCUzRDAlM0JleGl0RHklM0QwJTNCZW50cnlYJTNEMC43NSUzQmVudHJ5WSUzRDAlM0JlbnRyeUR4JTNEMCUzQmVudHJ5RHklM0QwJTNCZW5kQXJyb3clM0Rub25lJTNCZW5kRmlsbCUzRDAlM0IlMjIlMjBwYXJlbnQlM0QlMjJxNFN5NHRzWHBldXRIQ19FaEVIZi0xMTMlMjIlMjB0YXJnZXQlM0QlMjJxNFN5NHRzWHBldXRIQ19FaEVIZi00MCUyMiUyMGVkZ2UlM0QlMjIxJTIyJTNFJTBBJTIwJTIwJTIwJTIwJTIwJTIwJTIwJTIwJTIwJTIwJTNDbXhHZW9tZXRyeSUyMHJlbGF0aXZlJTNEJTIyMSUyMiUyMGFzJTNEJTIyZ2VvbWV0cnklMjIlM0UlMEElMjAlMjAlMjAlMjAlMjAlMjAlMjAlMjAlMjAlMjAlMjAlMjAlM0NteFBvaW50JTIweCUzRCUyMjE0MCUyMiUyMHklM0QlMjI0MCUyMiUyMGFzJTNEJTIyc291cmNlUG9pbnQlMjIlMjAlMkYlM0UlMEElMjAlMjAlMjAlMjAlMjAlMjAlMjAlMjAlMjAlMjAlM0MlMkZteEdlb21ldHJ5JTNFJTBBJTIwJTIwJTIwJTIwJTIwJTIwJTIwJTIwJTNDJTJGbXhDZWxsJTNFJTBBJTIwJTIwJTIwJTIwJTIwJTIwJTIwJTIwJTNDbXhDZWxsJTIwaWQlM0QlMjJxNFN5NHRzWHBldXRIQ19FaEVIZi00OSUyMiUyMHZhbHVlJTNEJTIyZW1haWwlMjIlMjBzdHlsZSUzRCUyMmVsbGlwc2UlM0J3aGl0ZVNwYWNlJTNEd3JhcCUzQmh0bWwlM0QxJTNCZm9udEZhbWlseSUzRFRhaG9tYSUzQiUyMiUyMHBhcmVudCUzRCUyMnE0U3k0dHNYcGV1dEhDX0VoRUhmLTExMyUyMiUyMHZlcnRleCUzRCUyMjElMjIlM0UlMEElMjAlMjAlMjAlMjAlMjAlMjAlMjAlMjAlMjAlMjAlM0NteEdlb21ldHJ5JTIweCUzRCUyMjEwMCUyMiUyMHdpZHRoJTNEJTIyOTAlMjIlMjBoZWlnaHQlM0QlMjI0MCUyMiUyMGFzJTNEJTIyZ2VvbWV0cnklMjIlMjAlMkYlM0UlMEElMjAlMjAlMjAlMjAlMjAlMjAlMjAlMjAlM0MlMkZteENlbGwlM0UlMEElMjAlMjAlMjAlMjAlMjAlMjAlMjAlMjAlM0NteENlbGwlMjBpZCUzRCUyMnE0U3k0dHNYcGV1dEhDX0VoRUhmLTY3JTIyJTIwc3R5bGUlM0QlMjJlZGdlU3R5bGUlM0RvcnRob2dvbmFsRWRnZVN0eWxlJTNCcm91bmRlZCUzRDAlM0JvcnRob2dvbmFsTG9vcCUzRDElM0JqZXR0eVNpemUlM0RhdXRvJTNCaHRtbCUzRDElM0JleGl0WCUzRDElM0JleGl0WSUzRDElM0JleGl0RHglM0QwJTNCZXhpdER5JTNEMCUzQmVuZEFycm93JTNEbm9uZSUzQmVuZEZpbGwlM0QwJTNCJTIyJTIwcGFyZW50JTNEJTIycTRTeTR0c1hwZXV0SENfRWhFSGYtMTEzJTIyJTIwc291cmNlJTNEJTIycTRTeTR0c1hwZXV0SENfRWhFSGYtNTElMjIlMjBlZGdlJTNEJTIyMSUyMiUzRSUwQSUyMCUyMCUyMCUyMCUyMCUyMCUyMCUyMCUyMCUyMCUzQ214R2VvbWV0cnklMjByZWxhdGl2ZSUzRCUyMjElMjIlMjBhcyUzRCUyMmdlb21ldHJ5JTIyJTNFJTBBJTIwJTIwJTIwJTIwJTIwJTIwJTIwJTIwJTIwJTIwJTIwJTIwJTNDbXhQb2ludCUyMHglM0QlMjI3Ni42NjY2NjY2NjY2NjY1MiUyMiUyMHklM0QlMjIxMTAlMjIlMjBhcyUzRCUyMnRhcmdldFBvaW50JTIyJTIwJTJGJTNFJTBBJTIwJTIwJTIwJTIwJTIwJTIwJTIwJTIwJTIwJTIwJTNDJTJGbXhHZW9tZXRyeSUzRSUwQSUyMCUyMCUyMCUyMCUyMCUyMCUyMCUyMCUzQyUyRm14Q2VsbCUzRSUwQSUyMCUyMCUyMCUyMCUyMCUyMCUyMCUyMCUzQ214Q2VsbCUyMGlkJTNEJTIycTRTeTR0c1hwZXV0SENfRWhFSGYtNTElMjIlMjB2YWx1ZSUzRCUyMmNvbnRhY3RObyUyMiUyMHN0eWxlJTNEJTIyZWxsaXBzZSUzQndoaXRlU3BhY2UlM0R3cmFwJTNCaHRtbCUzRDElM0Jmb250RmFtaWx5JTNEVGFob21hJTNCJTIyJTIwcGFyZW50JTNEJTIycTRTeTR0c1hwZXV0SENfRWhFSGYtMTEzJTIyJTIwdmVydGV4JTNEJTIyMSUyMiUzRSUwQSUyMCUyMCUyMCUyMCUyMCUyMCUyMCUyMCUyMCUyMCUzQ214R2VvbWV0cnklMjB3aWR0aCUzRCUyMjkwJTIyJTIwaGVpZ2h0JTNEJTIyNDAlMjIlMjBhcyUzRCUyMmdlb21ldHJ5JTIyJTIwJTJGJTNFJTBBJTIwJTIwJTIwJTIwJTIwJTIwJTIwJTIwJTNDJTJGbXhDZWxsJTNFJTBBJTIwJTIwJTIwJTIwJTIwJTIwJTIwJTIwJTNDbXhDZWxsJTIwaWQlM0QlMjJxNFN5NHRzWHBldXRIQ19FaEVIZi01NiUyMiUyMHZhbHVlJTNEJTIyJTIyJTIwc3R5bGUlM0QlMjJlbmRBcnJvdyUzRG5vbmUlM0JodG1sJTNEMSUzQnJvdW5kZWQlM0QwJTNCZW50cnlYJTNEMCUzQmVudHJ5WSUzRDAuNSUzQmVudHJ5RHglM0QwJTNCZW50cnlEeSUzRDAlM0IlMjIlMjBwYXJlbnQlM0QlMjJxNFN5NHRzWHBldXRIQ19FaEVIZi0xMTMlMjIlMjB0YXJnZXQlM0QlMjJxNFN5NHRzWHBldXRIQ19FaEVIZi00MyUyMiUyMGVkZ2UlM0QlMjIxJTIyJTNFJTBBJTIwJTIwJTIwJTIwJTIwJTIwJTIwJTIwJTIwJTIwJTNDbXhHZW9tZXRyeSUyMHdpZHRoJTNEJTIyNTAlMjIlMjBoZWlnaHQlM0QlMjI1MCUyMiUyMHJlbGF0aXZlJTNEJTIyMSUyMiUyMGFzJTNEJTIyZ2VvbWV0cnklMjIlM0UlMEElMjAlMjAlMjAlMjAlMjAlMjAlMjAlMjAlMjAlMjAlMjAlMjAlM0NteFBvaW50JTIweCUzRCUyMjE3MCUyMiUyMHklM0QlMjIxMzAlMjIlMjBhcyUzRCUyMnNvdXJjZVBvaW50JTIyJTIwJTJGJTNFJTBBJTIwJTIwJTIwJTIwJTIwJTIwJTIwJTIwJTIwJTIwJTIwJTIwJTNDbXhQb2ludCUyMHglM0QlMjIyMjAlMjIlMjB5JTNEJTIyODAlMjIlMjBhcyUzRCUyMnRhcmdldFBvaW50JTIyJTIwJTJGJTNFJTBBJTIwJTIwJTIwJTIwJTIwJTIwJTIwJTIwJTIwJTIwJTNDJTJGbXhHZW9tZXRyeSUzRSUwQSUyMCUyMCUyMCUyMCUyMCUyMCUyMCUyMCUzQyUyRm14Q2VsbCUzRSUwQSUyMCUyMCUyMCUyMCUyMCUyMCUyMCUyMCUzQ214Q2VsbCUyMGlkJTNEJTIycTRTeTR0c1hwZXV0SENfRWhFSGYtNTclMjIlMjBzdHlsZSUzRCUyMnJvdW5kZWQlM0QwJTNCb3J0aG9nb25hbExvb3AlM0QxJTNCamV0dHlTaXplJTNEYXV0byUzQmh0bWwlM0QxJTNCZXhpdFglM0QwJTNCZXhpdFklM0QxJTNCZXhpdER4JTNEMCUzQmV4aXREeSUzRDAlM0JlbnRyeVglM0QwLjk1MSUzQmVudHJ5WSUzRC0wLjAyNSUzQmVudHJ5RHglM0QwJTNCZW50cnlEeSUzRDAlM0JlbnRyeVBlcmltZXRlciUzRDAlM0JlbmRBcnJvdyUzRG5vbmUlM0JlbmRGaWxsJTNEMCUzQiUyMiUyMHBhcmVudCUzRCUyMnE0U3k0dHNYcGV1dEhDX0VoRUhmLTExMyUyMiUyMHNvdXJjZSUzRCUyMnE0U3k0dHNYcGV1dEhDX0VoRUhmLTQ1JTIyJTIwdGFyZ2V0JTNEJTIycTRTeTR0c1hwZXV0SENfRWhFSGYtNDAlMjIlMjBlZGdlJTNEJTIyMSUyMiUzRSUwQSUyMCUyMCUyMCUyMCUyMCUyMCUyMCUyMCUyMCUyMCUzQ214R2VvbWV0cnklMjByZWxhdGl2ZSUzRCUyMjElMjIlMjBhcyUzRCUyMmdlb21ldHJ5JTIyJTIwJTJGJTNFJTBBJTIwJTIwJTIwJTIwJTIwJTIwJTIwJTIwJTNDJTJGbXhDZWxsJTNFJTBBJTIwJTIwJTIwJTIwJTIwJTIwJTIwJTIwJTNDbXhDZWxsJTIwaWQlM0QlMjJxNFN5NHRzWHBldXRIQ19FaEVIZi0yMDglMjIlMjB2YWx1ZSUzRCUyMiUyMiUyMHN0eWxlJTNEJTIyZW5kQXJyb3clM0Rub25lJTNCaHRtbCUzRDElM0Jyb3VuZGVkJTNEMCUzQmV4aXRYJTNEMSUzQmV4aXRZJTNEMC4yNSUzQmV4aXREeCUzRDAlM0JleGl0RHklM0QwJTNCc3RhcnRBcnJvdyUzRG9wZW4lM0JzdGFydEZpbGwlM0QwJTNCJTIyJTIwcGFyZW50JTNEJTIycTRTeTR0c1hwZXV0SENfRWhFSGYtMTEzJTIyJTIwc291cmNlJTNEJTIycTRTeTR0c1hwZXV0SENfRWhFSGYtMTYyJTIyJTIwZWRnZSUzRCUyMjElMjIlM0UlMEElMjAlMjAlMjAlMjAlMjAlMjAlMjAlMjAlMjAlMjAlM0NteEdlb21ldHJ5JTIwd2lkdGglM0QlMjI1MCUyMiUyMGhlaWdodCUzRCUyMjUwJTIyJTIwcmVsYXRpdmUlM0QlMjIxJTIyJTIwYXMlM0QlMjJnZW9tZXRyeSUyMiUzRSUwQSUyMCUyMCUyMCUyMCUyMCUyMCUyMCUyMCUyMCUyMCUyMCUyMCUzQ214UG9pbnQlMjB5JTNEJTIyMTkwJTIyJTIwYXMlM0QlMjJzb3VyY2VQb2ludCUyMiUyMCUyRiUzRSUwQSUyMCUyMCUyMCUyMCUyMCUyMCUyMCUyMCUyMCUyMCUyMCUyMCUzQ214UG9pbnQlMjB4JTNEJTIyNTAlMjIlMjB5JTNEJTIyMTQwJTIyJTIwYXMlM0QlMjJ0YXJnZXRQb2ludCUyMiUyMCUyRiUzRSUwQSUyMCUyMCUyMCUyMCUyMCUyMCUyMCUyMCUyMCUyMCUzQyUyRm14R2VvbWV0cnklM0UlMEElMjAlMjAlMjAlMjAlMjAlMjAlMjAlMjAlM0MlMkZteENlbGwlM0UlMEElMjAlMjAlMjAlMjAlMjAlMjAlMjAlMjAlM0NteENlbGwlMjBpZCUzRCUyMnE0U3k0dHNYcGV1dEhDX0VoRUhmLTExNyUyMiUyMHZhbHVlJTNEJTIyJTIyJTIwc3R5bGUlM0QlMjJlbmRBcnJvdyUzRG5vbmUlM0JodG1sJTNEMSUzQnJvdW5kZWQlM0QwJTNCZXhpdFglM0QwLjA4NiUzQmV4aXRZJTNEMC4wMzglM0JleGl0RHglM0QwJTNCZXhpdER5JTNEMCUzQmV4aXRQZXJpbWV0ZXIlM0QwJTNCZW50cnlYJTNEMSUzQmVudHJ5WSUzRDAuNzUlM0JlbnRyeUR4JTNEMCUzQmVudHJ5RHklM0QwJTNCZW5kRmlsbCUzRDAlM0JzdGFydEFycm93JTNEb3BlbiUzQnN0YXJ0RmlsbCUzRDAlM0IlMjIlMjBwYXJlbnQlM0QlMjIxJTIyJTIwc291cmNlJTNEJTIycTRTeTR0c1hwZXV0SENfRWhFSGYtOTYlMjIlMjB0YXJnZXQlM0QlMjJxNFN5NHRzWHBldXRIQ19FaEVIZi04MiUyMiUyMGVkZ2UlM0QlMjIxJTIyJTNFJTBBJTIwJTIwJTIwJTIwJTIwJTIwJTIwJTIwJTIwJTIwJTNDbXhHZW9tZXRyeSUyMHdpZHRoJTNEJTIyNTAlMjIlMjBoZWlnaHQlM0QlMjI1MCUyMiUyMHJlbGF0aXZlJTNEJTIyMSUyMiUyMGFzJTNEJTIyZ2VvbWV0cnklMjIlM0UlMEElMjAlMjAlMjAlMjAlMjAlMjAlMjAlMjAlMjAlMjAlMjAlMjAlM0NteFBvaW50JTIweCUzRCUyMjg4MCUyMiUyMHklM0QlMjIxMjAlMjIlMjBhcyUzRCUyMnNvdXJjZVBvaW50JTIyJTIwJTJGJTNFJTBBJTIwJTIwJTIwJTIwJTIwJTIwJTIwJTIwJTIwJTIwJTIwJTIwJTNDbXhQb2ludCUyMHglM0QlMjI3MTAlMjIlMjBhcyUzRCUyMnRhcmdldFBvaW50JTIyJTIwJTJGJTNFJTBBJTIwJTIwJTIwJTIwJTIwJTIwJTIwJTIwJTIwJTIwJTIwJTIwJTNDQXJyYXklMjBhcyUzRCUyMnBvaW50cyUyMiUzRSUwQSUyMCUyMCUyMCUyMCUyMCUyMCUyMCUyMCUyMCUyMCUyMCUyMCUyMCUyMCUzQ214UG9pbnQlMjB4JTNEJTIyODkwJTIyJTIweSUzRCUyMi0xMCUyMiUyMCUyRiUzRSUwQSUyMCUyMCUyMCUyMCUyMCUyMCUyMCUyMCUyMCUyMCUyMCUyMCUzQyUyRkFycmF5JTNFJTBBJTIwJTIwJTIwJTIwJTIwJTIwJTIwJTIwJTIwJTIwJTNDJTJGbXhHZW9tZXRyeSUzRSUwQSUyMCUyMCUyMCUyMCUyMCUyMCUyMCUyMCUzQyUyRm14Q2VsbCUzRSUwQSUyMCUyMCUyMCUyMCUyMCUyMCUyMCUyMCUzQ214Q2VsbCUyMGlkJTNEJTIycTRTeTR0c1hwZXV0SENfRWhFSGYtMTE1JTIyJTIwdmFsdWUlM0QlMjIlMjIlMjBzdHlsZSUzRCUyMmdyb3VwJTIyJTIwcGFyZW50JTNEJTIyMSUyMiUyMHZlcnRleCUzRCUyMjElMjIlMjBjb25uZWN0YWJsZSUzRCUyMjAlMjIlM0UlMEElMjAlMjAlMjAlMjAlMjAlMjAlMjAlMjAlMjAlMjAlM0NteEdlb21ldHJ5JTIweCUzRCUyMjQ1MCUyMiUyMHklM0QlMjItMTYwJTIyJTIwd2lkdGglM0QlMjI0MzAlMjIlMjBoZWlnaHQlM0QlMjIxOTAlMjIlMjBhcyUzRCUyMmdlb21ldHJ5JTIyJTIwJTJGJTNFJTBBJTIwJTIwJTIwJTIwJTIwJTIwJTIwJTIwJTNDJTJGbXhDZWxsJTNFJTBBJTIwJTIwJTIwJTIwJTIwJTIwJTIwJTIwJTNDbXhDZWxsJTIwaWQlM0QlMjJxNFN5NHRzWHBldXRIQ19FaEVIZi04MiUyMiUyMHZhbHVlJTNEJTIyJTI2bHQlM0JiJTI2Z3QlM0IlMjZsdCUzQmZvbnQlMjBzdHlsZSUzRCUyNnF1b3QlM0Jmb250LXNpemUlM0ElMjAxNHB4JTNCJTI2cXVvdCUzQiUyMGZhY2UlM0QlMjZxdW90JTNCVGFob21hJTI2cXVvdCUzQiUyNmd0JTNCQ291cnNlJTI2bHQlM0IlMkZmb250JTI2Z3QlM0IlMjZsdCUzQiUyRmIlMjZndCUzQiUyMiUyMHN0eWxlJTNEJTIycm91bmRlZCUzRDAlM0J3aGl0ZVNwYWNlJTNEd3JhcCUzQmh0bWwlM0QxJTNCc3Ryb2tlV2lkdGglM0QyJTNCJTIyJTIwcGFyZW50JTNEJTIycTRTeTR0c1hwZXV0SENfRWhFSGYtMTE1JTIyJTIwdmVydGV4JTNEJTIyMSUyMiUzRSUwQSUyMCUyMCUyMCUyMCUyMCUyMCUyMCUyMCUyMCUyMCUzQ214R2VvbWV0cnklMjB4JTNEJTIyMTMwJTIyJTIweSUzRCUyMjEyMCUyMiUyMHdpZHRoJTNEJTIyMTIwJTIyJTIwaGVpZ2h0JTNEJTIyNDAlMjIlMjBhcyUzRCUyMmdlb21ldHJ5JTIyJTIwJTJGJTNFJTBBJTIwJTIwJTIwJTIwJTIwJTIwJTIwJTIwJTNDJTJGbXhDZWxsJTNFJTBBJTIwJTIwJTIwJTIwJTIwJTIwJTIwJTIwJTNDbXhDZWxsJTIwaWQlM0QlMjJxNFN5NHRzWHBldXRIQ19FaEVIZi04MyUyMiUyMHN0eWxlJTNEJTIycm91bmRlZCUzRDAlM0JvcnRob2dvbmFsTG9vcCUzRDElM0JqZXR0eVNpemUlM0RhdXRvJTNCaHRtbCUzRDElM0JleGl0WCUzRDAlM0JleGl0WSUzRDAuNSUzQmV4aXREeCUzRDAlM0JleGl0RHklM0QwJTNCZW5kQXJyb3clM0Rub25lJTNCZW5kRmlsbCUzRDAlM0IlMjIlMjBwYXJlbnQlM0QlMjJxNFN5NHRzWHBldXRIQ19FaEVIZi0xMTUlMjIlMjBzb3VyY2UlM0QlMjJxNFN5NHRzWHBldXRIQ19FaEVIZi04NCUyMiUyMHRhcmdldCUzRCUyMnE0U3k0dHNYcGV1dEhDX0VoRUhmLTgyJTIyJTIwZWRnZSUzRCUyMjElMjIlM0UlMEElMjAlMjAlMjAlMjAlMjAlMjAlMjAlMjAlMjAlMjAlM0NteEdlb21ldHJ5JTIwcmVsYXRpdmUlM0QlMjIxJTIyJTIwYXMlM0QlMjJnZW9tZXRyeSUyMiUzRSUwQSUyMCUyMCUyMCUyMCUyMCUyMCUyMCUyMCUyMCUyMCUyMCUyMCUzQ214UG9pbnQlMjB4JTNEJTIyMjAwJTIyJTIweSUzRCUyMjExMCUyMiUyMGFzJTNEJTIydGFyZ2V0UG9pbnQlMjIlMjAlMkYlM0UlMEElMjAlMjAlMjAlMjAlMjAlMjAlMjAlMjAlMjAlMjAlM0MlMkZteEdlb21ldHJ5JTNFJTBBJTIwJTIwJTIwJTIwJTIwJTIwJTIwJTIwJTNDJTJGbXhDZWxsJTNFJTBBJTIwJTIwJTIwJTIwJTIwJTIwJTIwJTIwJTNDbXhDZWxsJTIwaWQlM0QlMjJxNFN5NHRzWHBldXRIQ19FaEVIZi04NCUyMiUyMHZhbHVlJTNEJTIyY291cnNlJTIyJTIwc3R5bGUlM0QlMjJlbGxpcHNlJTNCd2hpdGVTcGFjZSUzRHdyYXAlM0JodG1sJTNEMSUzQmZvbnRGYW1pbHklM0RUYWhvbWElM0IlMjIlMjBwYXJlbnQlM0QlMjJxNFN5NHRzWHBldXRIQ19FaEVIZi0xMTUlMjIlMjB2ZXJ0ZXglM0QlMjIxJTIyJTNFJTBBJTIwJTIwJTIwJTIwJTIwJTIwJTIwJTIwJTIwJTIwJTNDbXhHZW9tZXRyeSUyMHglM0QlMjIyMjAlMjIlMjB5JTNEJTIyMjAlMjIlMjB3aWR0aCUzRCUyMjkwJTIyJTIwaGVpZ2h0JTNEJTIyNDAlMjIlMjBhcyUzRCUyMmdlb21ldHJ5JTIyJTIwJTJGJTNFJTBBJTIwJTIwJTIwJTIwJTIwJTIwJTIwJTIwJTNDJTJGbXhDZWxsJTNFJTBBJTIwJTIwJTIwJTIwJTIwJTIwJTIwJTIwJTNDbXhDZWxsJTIwaWQlM0QlMjJxNFN5NHRzWHBldXRIQ19FaEVIZi04NSUyMiUyMHZhbHVlJTNEJTIyJTI2bHQlM0Jmb250JTIwZmFjZSUzRCUyNnF1b3QlM0JUYWhvbWElMjZxdW90JTNCJTI2Z3QlM0JjX2lkJTI2bHQlM0IlMkZmb250JTI2Z3QlM0IlMjIlMjBzdHlsZSUzRCUyMmVsbGlwc2UlM0J3aGl0ZVNwYWNlJTNEd3JhcCUzQmh0bWwlM0QxJTNCJTIyJTIwcGFyZW50JTNEJTIycTRTeTR0c1hwZXV0SENfRWhFSGYtMTE1JTIyJTIwdmVydGV4JTNEJTIyMSUyMiUzRSUwQSUyMCUyMCUyMCUyMCUyMCUyMCUyMCUyMCUyMCUyMCUzQ214R2VvbWV0cnklMjB4JTNEJTIyMjkwJTIyJTIweSUzRCUyMjYwJTIyJTIwd2lkdGglM0QlMjI5MCUyMiUyMGhlaWdodCUzRCUyMjQwJTIyJTIwYXMlM0QlMjJnZW9tZXRyeSUyMiUyMCUyRiUzRSUwQSUyMCUyMCUyMCUyMCUyMCUyMCUyMCUyMCUzQyUyRm14Q2VsbCUzRSUwQSUyMCUyMCUyMCUyMCUyMCUyMCUyMCUyMCUzQ214Q2VsbCUyMGlkJTNEJTIycTRTeTR0c1hwZXV0SENfRWhFSGYtODYlMjIlMjB2YWx1ZSUzRCUyMiUyMiUyMHN0eWxlJTNEJTIyZW5kQXJyb3clM0Rub25lJTNCaHRtbCUzRDElM0Jyb3VuZGVkJTNEMCUzQmVudHJ5WCUzRDAuOTU0JTNCZW50cnlZJTNEMC43NDYlM0JlbnRyeUR4JTNEMCUzQmVudHJ5RHklM0QwJTNCZXhpdFglM0QwLjA5JTNCZXhpdFklM0QwLjc2MSUzQmV4aXREeCUzRDAlM0JleGl0RHklM0QwJTNCZW50cnlQZXJpbWV0ZXIlM0QwJTNCZXhpdFBlcmltZXRlciUzRDAlM0JlbGJvdyUzRHZlcnRpY2FsJTNCJTIyJTIwcGFyZW50JTNEJTIycTRTeTR0c1hwZXV0SENfRWhFSGYtMTE1JTIyJTIwc291cmNlJTNEJTIycTRTeTR0c1hwZXV0SENfRWhFSGYtODUlMjIlMjB0YXJnZXQlM0QlMjJxNFN5NHRzWHBldXRIQ19FaEVIZi04NSUyMiUyMGVkZ2UlM0QlMjIxJTIyJTNFJTBBJTIwJTIwJTIwJTIwJTIwJTIwJTIwJTIwJTIwJTIwJTNDbXhHZW9tZXRyeSUyMHdpZHRoJTNEJTIyNTAlMjIlMjBoZWlnaHQlM0QlMjI1MCUyMiUyMHJlbGF0aXZlJTNEJTIyMSUyMiUyMGFzJTNEJTIyZ2VvbWV0cnklMjIlM0UlMEElMjAlMjAlMjAlMjAlMjAlMjAlMjAlMjAlMjAlMjAlMjAlMjAlM0NteFBvaW50JTIweCUzRCUyMjM2MCUyMiUyMHklM0QlMjIyMDAlMjIlMjBhcyUzRCUyMnNvdXJjZVBvaW50JTIyJTIwJTJGJTNFJTBBJTIwJTIwJTIwJTIwJTIwJTIwJTIwJTIwJTIwJTIwJTIwJTIwJTNDbXhQb2ludCUyMHglM0QlMjI0MTAlMjIlMjB5JTNEJTIyMTUwJTIyJTIwYXMlM0QlMjJ0YXJnZXRQb2ludCUyMiUyMCUyRiUzRSUwQSUyMCUyMCUyMCUyMCUyMCUyMCUyMCUyMCUyMCUyMCUzQyUyRm14R2VvbWV0cnklM0UlMEElMjAlMjAlMjAlMjAlMjAlMjAlMjAlMjAlM0MlMkZteENlbGwlM0UlMEElMjAlMjAlMjAlMjAlMjAlMjAlMjAlMjAlM0NteENlbGwlMjBpZCUzRCUyMnE0U3k0dHNYcGV1dEhDX0VoRUhmLTg3JTIyJTIwdmFsdWUlM0QlMjJ0b3RhbF9zZW0lMjIlMjBzdHlsZSUzRCUyMmVsbGlwc2UlM0J3aGl0ZVNwYWNlJTNEd3JhcCUzQmh0bWwlM0QxJTNCZm9udEZhbWlseSUzRFRhaG9tYSUzQiUyMiUyMHBhcmVudCUzRCUyMnE0U3k0dHNYcGV1dEhDX0VoRUhmLTExNSUyMiUyMHZlcnRleCUzRCUyMjElMjIlM0UlMEElMjAlMjAlMjAlMjAlMjAlMjAlMjAlMjAlMjAlMjAlM0NteEdlb21ldHJ5JTIweCUzRCUyMjExMCUyMiUyMHdpZHRoJTNEJTIyOTAlMjIlMjBoZWlnaHQlM0QlMjI0MCUyMiUyMGFzJTNEJTIyZ2VvbWV0cnklMjIlMjAlMkYlM0UlMEElMjAlMjAlMjAlMjAlMjAlMjAlMjAlMjAlM0MlMkZteENlbGwlM0UlMEElMjAlMjAlMjAlMjAlMjAlMjAlMjAlMjAlM0NteENlbGwlMjBpZCUzRCUyMnE0U3k0dHNYcGV1dEhDX0VoRUhmLTg4JTIyJTIwc3R5bGUlM0QlMjJyb3VuZGVkJTNEMCUzQm9ydGhvZ29uYWxMb29wJTNEMSUzQmpldHR5U2l6ZSUzRGF1dG8lM0JodG1sJTNEMSUzQmVuZEFycm93JTNEbm9uZSUzQmVuZEZpbGwlM0QwJTNCJTIyJTIwcGFyZW50JTNEJTIycTRTeTR0c1hwZXV0SENfRWhFSGYtMTE1JTIyJTIwc291cmNlJTNEJTIycTRTeTR0c1hwZXV0SENfRWhFSGYtODklMjIlMjBlZGdlJTNEJTIyMSUyMiUzRSUwQSUyMCUyMCUyMCUyMCUyMCUyMCUyMCUyMCUyMCUyMCUzQ214R2VvbWV0cnklMjByZWxhdGl2ZSUzRCUyMjElMjIlMjBhcyUzRCUyMmdlb21ldHJ5JTIyJTNFJTBBJTIwJTIwJTIwJTIwJTIwJTIwJTIwJTIwJTIwJTIwJTIwJTIwJTNDbXhQb2ludCUyMHglM0QlMjIyMjAlMjIlMjB5JTNEJTIyNTAlMjIlMjBhcyUzRCUyMnNvdXJjZVBvaW50JTIyJTIwJTJGJTNFJTBBJTIwJTIwJTIwJTIwJTIwJTIwJTIwJTIwJTIwJTIwJTIwJTIwJTNDbXhQb2ludCUyMHglM0QlMjIxNDAlMjIlMjB5JTNEJTIyMTIwJTIyJTIwYXMlM0QlMjJ0YXJnZXRQb2ludCUyMiUyMCUyRiUzRSUwQSUyMCUyMCUyMCUyMCUyMCUyMCUyMCUyMCUyMCUyMCUzQyUyRm14R2VvbWV0cnklM0UlMEElMjAlMjAlMjAlMjAlMjAlMjAlMjAlMjAlM0MlMkZteENlbGwlM0UlMEElMjAlMjAlMjAlMjAlMjAlMjAlMjAlMjAlM0NteENlbGwlMjBpZCUzRCUyMnE0U3k0dHNYcGV1dEhDX0VoRUhmLTg5JTIyJTIwdmFsdWUlM0QlMjJ0b3RhbF9zdWIlMjIlMjBzdHlsZSUzRCUyMmVsbGlwc2UlM0J3aGl0ZVNwYWNlJTNEd3JhcCUzQmh0bWwlM0QxJTNCZm9udEZhbWlseSUzRFRhaG9tYSUzQiUyMiUyMHBhcmVudCUzRCUyMnE0U3k0dHNYcGV1dEhDX0VoRUhmLTExNSUyMiUyMHZlcnRleCUzRCUyMjElMjIlM0UlMEElMjAlMjAlMjAlMjAlMjAlMjAlMjAlMjAlMjAlMjAlM0NteEdlb21ldHJ5JTIweSUzRCUyMjQwJTIyJTIwd2lkdGglM0QlMjI5MCUyMiUyMGhlaWdodCUzRCUyMjQwJTIyJTIwYXMlM0QlMjJnZW9tZXRyeSUyMiUyMCUyRiUzRSUwQSUyMCUyMCUyMCUyMCUyMCUyMCUyMCUyMCUzQyUyRm14Q2VsbCUzRSUwQSUyMCUyMCUyMCUyMCUyMCUyMCUyMCUyMCUzQ214Q2VsbCUyMGlkJTNEJTIycTRTeTR0c1hwZXV0SENfRWhFSGYtOTIlMjIlMjB2YWx1ZSUzRCUyMiUyMiUyMHN0eWxlJTNEJTIyZW5kQXJyb3clM0Rub25lJTNCaHRtbCUzRDElM0Jyb3VuZGVkJTNEMCUzQmVudHJ5WCUzRDAlM0JlbnRyeVklM0QwLjUlM0JlbnRyeUR4JTNEMCUzQmVudHJ5RHklM0QwJTNCJTIyJTIwcGFyZW50JTNEJTIycTRTeTR0c1hwZXV0SENfRWhFSGYtMTE1JTIyJTIwdGFyZ2V0JTNEJTIycTRTeTR0c1hwZXV0SENfRWhFSGYtODUlMjIlMjBlZGdlJTNEJTIyMSUyMiUzRSUwQSUyMCUyMCUyMCUyMCUyMCUyMCUyMCUyMCUyMCUyMCUzQ214R2VvbWV0cnklMjB3aWR0aCUzRCUyMjUwJTIyJTIwaGVpZ2h0JTNEJTIyNTAlMjIlMjByZWxhdGl2ZSUzRCUyMjElMjIlMjBhcyUzRCUyMmdlb21ldHJ5JTIyJTNFJTBBJTIwJTIwJTIwJTIwJTIwJTIwJTIwJTIwJTIwJTIwJTIwJTIwJTNDbXhQb2ludCUyMHglM0QlMjIyMjAlMjIlMjB5JTNEJTIyMTIwJTIyJTIwYXMlM0QlMjJzb3VyY2VQb2ludCUyMiUyMCUyRiUzRSUwQSUyMCUyMCUyMCUyMCUyMCUyMCUyMCUyMCUyMCUyMCUyMCUyMCUzQ214UG9pbnQlMjB4JTNEJTIyMzAwJTIyJTIweSUzRCUyMjkwJTIyJTIwYXMlM0QlMjJ0YXJnZXRQb2ludCUyMiUyMCUyRiUzRSUwQSUyMCUyMCUyMCUyMCUyMCUyMCUyMCUyMCUyMCUyMCUzQyUyRm14R2VvbWV0cnklM0UlMEElMjAlMjAlMjAlMjAlMjAlMjAlMjAlMjAlM0MlMkZteENlbGwlM0UlMEElMjAlMjAlMjAlMjAlMjAlMjAlMjAlMjAlM0NteENlbGwlMjBpZCUzRCUyMnE0U3k0dHNYcGV1dEhDX0VoRUhmLTkzJTIyJTIwc3R5bGUlM0QlMjJlZGdlU3R5bGUlM0RvcnRob2dvbmFsRWRnZVN0eWxlJTNCcm91bmRlZCUzRDAlM0JvcnRob2dvbmFsTG9vcCUzRDElM0JqZXR0eVNpemUlM0RhdXRvJTNCaHRtbCUzRDElM0JlbmRBcnJvdyUzRG5vbmUlM0JlbmRGaWxsJTNEMCUzQiUyMiUyMHBhcmVudCUzRCUyMnE0U3k0dHNYcGV1dEhDX0VoRUhmLTExNSUyMiUyMGVkZ2UlM0QlMjIxJTIyJTNFJTBBJTIwJTIwJTIwJTIwJTIwJTIwJTIwJTIwJTIwJTIwJTNDbXhHZW9tZXRyeSUyMHJlbGF0aXZlJTNEJTIyMSUyMiUyMGFzJTNEJTIyZ2VvbWV0cnklMjIlM0UlMEElMjAlMjAlMjAlMjAlMjAlMjAlMjAlMjAlMjAlMjAlMjAlMjAlM0NteFBvaW50JTIweCUzRCUyMjE2MCUyMiUyMHklM0QlMjI0MCUyMiUyMGFzJTNEJTIyc291cmNlUG9pbnQlMjIlMjAlMkYlM0UlMEElMjAlMjAlMjAlMjAlMjAlMjAlMjAlMjAlMjAlMjAlMjAlMjAlM0NteFBvaW50JTIweCUzRCUyMjE2MCUyMiUyMHklM0QlMjIxMjAlMjIlMjBhcyUzRCUyMnRhcmdldFBvaW50JTIyJTIwJTJGJTNFJTBBJTIwJTIwJTIwJTIwJTIwJTIwJTIwJTIwJTIwJTIwJTIwJTIwJTNDQXJyYXklMjBhcyUzRCUyMnBvaW50cyUyMiUzRSUwQSUyMCUyMCUyMCUyMCUyMCUyMCUyMCUyMCUyMCUyMCUyMCUyMCUyMCUyMCUzQ214UG9pbnQlMjB4JTNEJTIyMTYwJTIyJTIweSUzRCUyMjQwJTIyJTIwJTJGJTNFJTBBJTIwJTIwJTIwJTIwJTIwJTIwJTIwJTIwJTIwJTIwJTIwJTIwJTIwJTIwJTNDbXhQb2ludCUyMHglM0QlMjIxNjAlMjIlMjB5JTNEJTIyNDAlMjIlMjAlMkYlM0UlMEElMjAlMjAlMjAlMjAlMjAlMjAlMjAlMjAlMjAlMjAlMjAlMjAlM0MlMkZBcnJheSUzRSUwQSUyMCUyMCUyMCUyMCUyMCUyMCUyMCUyMCUyMCUyMCUzQyUyRm14R2VvbWV0cnklM0UlMEElMjAlMjAlMjAlMjAlMjAlMjAlMjAlMjAlM0MlMkZteENlbGwlM0UlMEElMjAlMjAlMjAlMjAlMjAlMjAlMjAlMjAlM0NteENlbGwlMjBpZCUzRCUyMnE0U3k0dHNYcGV1dEhDX0VoRUhmLTE0MyUyMiUyMHZhbHVlJTNEJTIyJTI2bHQlM0Jmb250JTIwc3R5bGUlM0QlMjZxdW90JTNCZm9udC1zaXplJTNBJTIwMTVweCUzQiUyNnF1b3QlM0IlMjBmYWNlJTNEJTI2cXVvdCUzQlRhaG9tYSUyNnF1b3QlM0IlMjZndCUzQmhhcyUyNmx0JTNCJTJGZm9udCUyNmd0JTNCJTIyJTIwc3R5bGUlM0QlMjJyaG9tYnVzJTNCd2hpdGVTcGFjZSUzRHdyYXAlM0JodG1sJTNEMSUzQiUyMiUyMHBhcmVudCUzRCUyMnE0U3k0dHNYcGV1dEhDX0VoRUhmLTExNSUyMiUyMHZlcnRleCUzRCUyMjElMjIlM0UlMEElMjAlMjAlMjAlMjAlMjAlMjAlMjAlMjAlMjAlMjAlM0NteEdlb21ldHJ5JTIweCUzRCUyMjM1MCUyMiUyMHklM0QlMjIxMTAlMjIlMjB3aWR0aCUzRCUyMjgwJTIyJTIwaGVpZ2h0JTNEJTIyODAlMjIlMjBhcyUzRCUyMmdlb21ldHJ5JTIyJTIwJTJGJTNFJTBBJTIwJTIwJTIwJTIwJTIwJTIwJTIwJTIwJTNDJTJGbXhDZWxsJTNFJTBBJTIwJTIwJTIwJTIwJTIwJTIwJTIwJTIwJTNDbXhDZWxsJTIwaWQlM0QlMjJxNFN5NHRzWHBldXRIQ19FaEVIZi0xMTglMjIlMjB2YWx1ZSUzRCUyMiUyMiUyMHN0eWxlJTNEJTIyZW5kQXJyb3clM0RvcGVuJTNCaHRtbCUzRDElM0Jyb3VuZGVkJTNEMCUzQmV4aXRYJTNEMC41JTNCZXhpdFklM0QwJTNCZXhpdER4JTNEMCUzQmV4aXREeSUzRDAlM0JzdGFydEFycm93JTNEbm9uZSUzQnN0YXJ0RmlsbCUzRDAlM0JlbmRGaWxsJTNEMCUzQmVudHJ5WCUzRDAuMTY3JTNCZW50cnlZJTNEMC45NSUzQmVudHJ5RHglM0QwJTNCZW50cnlEeSUzRDAlM0JlbnRyeVBlcmltZXRlciUzRDAlM0IlMjIlMjBwYXJlbnQlM0QlMjIxJTIyJTIwc291cmNlJTNEJTIycTRTeTR0c1hwZXV0SENfRWhFSGYtMTQ0JTIyJTIwZWRnZSUzRCUyMjElMjIlMjB0YXJnZXQlM0QlMjJxNFN5NHRzWHBldXRIQ19FaEVIZi05NiUyMiUzRSUwQSUyMCUyMCUyMCUyMCUyMCUyMCUyMCUyMCUyMCUyMCUzQ214R2VvbWV0cnklMjB3aWR0aCUzRCUyMjUwJTIyJTIwaGVpZ2h0JTNEJTIyNTAlMjIlMjByZWxhdGl2ZSUzRCUyMjElMjIlMjBhcyUzRCUyMmdlb21ldHJ5JTIyJTNFJTBBJTIwJTIwJTIwJTIwJTIwJTIwJTIwJTIwJTIwJTIwJTIwJTIwJTNDbXhQb2ludCUyMHglM0QlMjI4MzAlMjIlMjB5JTNEJTIyMTgwJTIyJTIwYXMlM0QlMjJzb3VyY2VQb2ludCUyMiUyMCUyRiUzRSUwQSUyMCUyMCUyMCUyMCUyMCUyMCUyMCUyMCUyMCUyMCUyMCUyMCUzQ214UG9pbnQlMjB4JTNEJTIyOTAwJTIyJTIweSUzRCUyMjE2MCUyMiUyMGFzJTNEJTIydGFyZ2V0UG9pbnQlMjIlMjAlMkYlM0UlMEElMjAlMjAlMjAlMjAlMjAlMjAlMjAlMjAlMjAlMjAlMjAlMjAlM0NBcnJheSUyMGFzJTNEJTIycG9pbnRzJTIyJTIwJTJGJTNFJTBBJTIwJTIwJTIwJTIwJTIwJTIwJTIwJTIwJTIwJTIwJTNDJTJGbXhHZW9tZXRyeSUzRSUwQSUyMCUyMCUyMCUyMCUyMCUyMCUyMCUyMCUzQyUyRm14Q2VsbCUzRSUwQSUyMCUyMCUyMCUyMCUyMCUyMCUyMCUyMCUzQ214Q2VsbCUyMGlkJTNEJTIycTRTeTR0c1hwZXV0SENfRWhFSGYtOTYlMjIlMjB2YWx1ZSUzRCUyMiUyNmx0JTNCYiUyNmd0JTNCJTI2bHQlM0Jmb250JTIwc3R5bGUlM0QlMjZxdW90JTNCZm9udC1zaXplJTNBJTIwMTRweCUzQiUyNnF1b3QlM0IlMjBmYWNlJTNEJTI2cXVvdCUzQlRhaG9tYSUyNnF1b3QlM0IlMjZndCUzQlN1YmplY3QlMjZsdCUzQiUyRmZvbnQlMjZndCUzQiUyNmx0JTNCJTJGYiUyNmd0JTNCJTIyJTIwc3R5bGUlM0QlMjJyb3VuZGVkJTNEMCUzQndoaXRlU3BhY2UlM0R3cmFwJTNCaHRtbCUzRDElM0JzdHJva2VXaWR0aCUzRDIlM0IlMjIlMjBwYXJlbnQlM0QlMjIxJTIyJTIwdmVydGV4JTNEJTIyMSUyMiUzRSUwQSUyMCUyMCUyMCUyMCUyMCUyMCUyMCUyMCUyMCUyMCUzQ214R2VvbWV0cnklMjB4JTNEJTIyODgwJTIyJTIweSUzRCUyMjExNSUyMiUyMHdpZHRoJTNEJTIyMTIwJTIyJTIwaGVpZ2h0JTNEJTIyNDAlMjIlMjBhcyUzRCUyMmdlb21ldHJ5JTIyJTIwJTJGJTNFJTBBJTIwJTIwJTIwJTIwJTIwJTIwJTIwJTIwJTNDJTJGbXhDZWxsJTNFJTBBJTIwJTIwJTIwJTIwJTIwJTIwJTIwJTIwJTNDbXhDZWxsJTIwaWQlM0QlMjJxNFN5NHRzWHBldXRIQ19FaEVIZi05NyUyMiUyMHN0eWxlJTNEJTIycm91bmRlZCUzRDAlM0JvcnRob2dvbmFsTG9vcCUzRDElM0JqZXR0eVNpemUlM0RhdXRvJTNCaHRtbCUzRDElM0JleGl0WCUzRDAlM0JleGl0WSUzRDAuNSUzQmV4aXREeCUzRDAlM0JleGl0RHklM0QwJTNCZW5kQXJyb3clM0Rub25lJTNCZW5kRmlsbCUzRDAlM0IlMjIlMjBwYXJlbnQlM0QlMjIxJTIyJTIwc291cmNlJTNEJTIycTRTeTR0c1hwZXV0SENfRWhFSGYtOTglMjIlMjB0YXJnZXQlM0QlMjJxNFN5NHRzWHBldXRIQ19FaEVIZi05NiUyMiUyMGVkZ2UlM0QlMjIxJTIyJTNFJTBBJTIwJTIwJTIwJTIwJTIwJTIwJTIwJTIwJTIwJTIwJTNDbXhHZW9tZXRyeSUyMHJlbGF0aXZlJTNEJTIyMSUyMiUyMGFzJTNEJTIyZ2VvbWV0cnklMjIlMjAlMkYlM0UlMEElMjAlMjAlMjAlMjAlMjAlMjAlMjAlMjAlM0MlMkZteENlbGwlM0UlMEElMjAlMjAlMjAlMjAlMjAlMjAlMjAlMjAlM0NteENlbGwlMjBpZCUzRCUyMnE0U3k0dHNYcGV1dEhDX0VoRUhmLTk4JTIyJTIwdmFsdWUlM0QlMjJzdWJfbmFtZSUyMiUyMHN0eWxlJTNEJTIyZWxsaXBzZSUzQndoaXRlU3BhY2UlM0R3cmFwJTNCaHRtbCUzRDElM0Jmb250RmFtaWx5JTNEVGFob21hJTNCJTIyJTIwcGFyZW50JTNEJTIyMSUyMiUyMHZlcnRleCUzRCUyMjElMjIlM0UlMEElMjAlMjAlMjAlMjAlMjAlMjAlMjAlMjAlMjAlMjAlM0NteEdlb21ldHJ5JTIweCUzRCUyMjEwMjAlMjIlMjB5JTNEJTIyNDAlMjIlMjB3aWR0aCUzRCUyMjkwJTIyJTIwaGVpZ2h0JTNEJTIyNDAlMjIlMjBhcyUzRCUyMmdlb21ldHJ5JTIyJTIwJTJGJTNFJTBBJTIwJTIwJTIwJTIwJTIwJTIwJTIwJTIwJTNDJTJGbXhDZWxsJTNFJTBBJTIwJTIwJTIwJTIwJTIwJTIwJTIwJTIwJTNDbXhDZWxsJTIwaWQlM0QlMjJxNFN5NHRzWHBldXRIQ19FaEVIZi05OSUyMiUyMHZhbHVlJTNEJTIyJTI2bHQlM0Jmb250JTIwc3R5bGUlM0QlMjZxdW90JTNCJTI2cXVvdCUzQiUyMGZhY2UlM0QlMjZxdW90JTNCVGFob21hJTI2cXVvdCUzQiUyNmd0JTNCc3ViX2lkJTI2bHQlM0IlMkZmb250JTI2Z3QlM0IlMjIlMjBzdHlsZSUzRCUyMmVsbGlwc2UlM0J3aGl0ZVNwYWNlJTNEd3JhcCUzQmh0bWwlM0QxJTNCJTIyJTIwcGFyZW50JTNEJTIyMSUyMiUyMHZlcnRleCUzRCUyMjElMjIlM0UlMEElMjAlMjAlMjAlMjAlMjAlMjAlMjAlMjAlMjAlMjAlM0NteEdlb21ldHJ5JTIweCUzRCUyMjkxMCUyMiUyMHklM0QlMjIyMCUyMiUyMHdpZHRoJTNEJTIyOTAlMjIlMjBoZWlnaHQlM0QlMjI0MCUyMiUyMGFzJTNEJTIyZ2VvbWV0cnklMjIlMjAlMkYlM0UlMEElMjAlMjAlMjAlMjAlMjAlMjAlMjAlMjAlM0MlMkZteENlbGwlM0UlMEElMjAlMjAlMjAlMjAlMjAlMjAlMjAlMjAlM0NteENlbGwlMjBpZCUzRCUyMnE0U3k0dHNYcGV1dEhDX0VoRUhmLTEwMCUyMiUyMHZhbHVlJTNEJTIyJTIyJTIwc3R5bGUlM0QlMjJlbmRBcnJvdyUzRG5vbmUlM0JodG1sJTNEMSUzQnJvdW5kZWQlM0QwJTNCZW50cnlYJTNEMC45NTQlM0JlbnRyeVklM0QwLjc0NiUzQmVudHJ5RHglM0QwJTNCZW50cnlEeSUzRDAlM0JleGl0WCUzRDAuMDklM0JleGl0WSUzRDAuNzYxJTNCZXhpdER4JTNEMCUzQmV4aXREeSUzRDAlM0JlbnRyeVBlcmltZXRlciUzRDAlM0JleGl0UGVyaW1ldGVyJTNEMCUzQmVsYm93JTNEdmVydGljYWwlM0IlMjIlMjBwYXJlbnQlM0QlMjIxJTIyJTIwc291cmNlJTNEJTIycTRTeTR0c1hwZXV0SENfRWhFSGYtOTklMjIlMjB0YXJnZXQlM0QlMjJxNFN5NHRzWHBldXRIQ19FaEVIZi05OSUyMiUyMGVkZ2UlM0QlMjIxJTIyJTNFJTBBJTIwJTIwJTIwJTIwJTIwJTIwJTIwJTIwJTIwJTIwJTNDbXhHZW9tZXRyeSUyMHdpZHRoJTNEJTIyNTAlMjIlMjBoZWlnaHQlM0QlMjI1MCUyMiUyMHJlbGF0aXZlJTNEJTIyMSUyMiUyMGFzJTNEJTIyZ2VvbWV0cnklMjIlM0UlMEElMjAlMjAlMjAlMjAlMjAlMjAlMjAlMjAlMjAlMjAlMjAlMjAlM0NteFBvaW50JTIweCUzRCUyMjEwNjAlMjIlMjB5JTNEJTIyMjA1JTIyJTIwYXMlM0QlMjJzb3VyY2VQb2ludCUyMiUyMCUyRiUzRSUwQSUyMCUyMCUyMCUyMCUyMCUyMCUyMCUyMCUyMCUyMCUyMCUyMCUzQ214UG9pbnQlMjB4JTNEJTIyMTExMCUyMiUyMHklM0QlMjIxNTUlMjIlMjBhcyUzRCUyMnRhcmdldFBvaW50JTIyJTIwJTJGJTNFJTBBJTIwJTIwJTIwJTIwJTIwJTIwJTIwJTIwJTIwJTIwJTNDJTJGbXhHZW9tZXRyeSUzRSUwQSUyMCUyMCUyMCUyMCUyMCUyMCUyMCUyMCUzQyUyRm14Q2VsbCUzRSUwQSUyMCUyMCUyMCUyMCUyMCUyMCUyMCUyMCUzQ214Q2VsbCUyMGlkJTNEJTIycTRTeTR0c1hwZXV0SENfRWhFSGYtMTAxJTIyJTIwdmFsdWUlM0QlMjJ0X2lkJTIyJTIwc3R5bGUlM0QlMjJlbGxpcHNlJTNCd2hpdGVTcGFjZSUzRHdyYXAlM0JodG1sJTNEMSUzQmZvbnRGYW1pbHklM0RUYWhvbWElM0IlMjIlMjBwYXJlbnQlM0QlMjIxJTIyJTIwdmVydGV4JTNEJTIyMSUyMiUzRSUwQSUyMCUyMCUyMCUyMCUyMCUyMCUyMCUyMCUyMCUyMCUzQ214R2VvbWV0cnklMjB4JTNEJTIyMTEwMCUyMiUyMHklM0QlMjI4NSUyMiUyMHdpZHRoJTNEJTIyOTAlMjIlMjBoZWlnaHQlM0QlMjI0MCUyMiUyMGFzJTNEJTIyZ2VvbWV0cnklMjIlMjAlMkYlM0UlMEElMjAlMjAlMjAlMjAlMjAlMjAlMjAlMjAlM0MlMkZteENlbGwlM0UlMEElMjAlMjAlMjAlMjAlMjAlMjAlMjAlMjAlM0NteENlbGwlMjBpZCUzRCUyMnE0U3k0dHNYcGV1dEhDX0VoRUhmLTEwMiUyMiUyMHN0eWxlJTNEJTIyZWRnZVN0eWxlJTNEb3J0aG9nb25hbEVkZ2VTdHlsZSUzQnJvdW5kZWQlM0QwJTNCb3J0aG9nb25hbExvb3AlM0QxJTNCamV0dHlTaXplJTNEYXV0byUzQmh0bWwlM0QxJTNCZXhpdFglM0QwLjAxMSUzQmV4aXRZJTNEMC4zNzQlM0JleGl0RHglM0QwJTNCZXhpdER5JTNEMCUzQmVudHJ5WCUzRDElM0JlbnRyeVklM0QwLjc1JTNCZW50cnlEeCUzRDAlM0JlbnRyeUR5JTNEMCUzQmVuZEFycm93JTNEbm9uZSUzQmVuZEZpbGwlM0QwJTNCZXhpdFBlcmltZXRlciUzRDAlM0IlMjIlMjBwYXJlbnQlM0QlMjIxJTIyJTIwc291cmNlJTNEJTIycTRTeTR0c1hwZXV0SENfRWhFSGYtMTAzJTIyJTIwdGFyZ2V0JTNEJTIycTRTeTR0c1hwZXV0SENfRWhFSGYtOTYlMjIlMjBlZGdlJTNEJTIyMSUyMiUzRSUwQSUyMCUyMCUyMCUyMCUyMCUyMCUyMCUyMCUyMCUyMCUzQ214R2VvbWV0cnklMjByZWxhdGl2ZSUzRCUyMjElMjIlMjBhcyUzRCUyMmdlb21ldHJ5JTIyJTNFJTBBJTIwJTIwJTIwJTIwJTIwJTIwJTIwJTIwJTIwJTIwJTIwJTIwJTNDbXhQb2ludCUyMHglM0QlMjI5NzAlMjIlMjB5JTNEJTIyNDUlMjIlMjBhcyUzRCUyMnNvdXJjZVBvaW50JTIyJTIwJTJGJTNFJTBBJTIwJTIwJTIwJTIwJTIwJTIwJTIwJTIwJTIwJTIwJTNDJTJGbXhHZW9tZXRyeSUzRSUwQSUyMCUyMCUyMCUyMCUyMCUyMCUyMCUyMCUzQyUyRm14Q2VsbCUzRSUwQSUyMCUyMCUyMCUyMCUyMCUyMCUyMCUyMCUzQ214Q2VsbCUyMGlkJTNEJTIycTRTeTR0c1hwZXV0SENfRWhFSGYtMTAzJTIyJTIwdmFsdWUlM0QlMjJjX2lkJTIyJTIwc3R5bGUlM0QlMjJlbGxpcHNlJTNCd2hpdGVTcGFjZSUzRHdyYXAlM0JodG1sJTNEMSUzQmZvbnRGYW1pbHklM0RUYWhvbWElM0IlMjIlMjBwYXJlbnQlM0QlMjIxJTIyJTIwdmVydGV4JTNEJTIyMSUyMiUzRSUwQSUyMCUyMCUyMCUyMCUyMCUyMCUyMCUyMCUyMCUyMCUzQ214R2VvbWV0cnklMjB4JTNEJTIyMTA4MCUyMiUyMHklM0QlMjIxMzAlMjIlMjB3aWR0aCUzRCUyMjkwJTIyJTIwaGVpZ2h0JTNEJTIyNDAlMjIlMjBhcyUzRCUyMmdlb21ldHJ5JTIyJTIwJTJGJTNFJTBBJTIwJTIwJTIwJTIwJTIwJTIwJTIwJTIwJTNDJTJGbXhDZWxsJTNFJTBBJTIwJTIwJTIwJTIwJTIwJTIwJTIwJTIwJTNDbXhDZWxsJTIwaWQlM0QlMjJxNFN5NHRzWHBldXRIQ19FaEVIZi0xMDYlMjIlMjB2YWx1ZSUzRCUyMiUyMiUyMHN0eWxlJTNEJTIyZW5kQXJyb3clM0Rub25lJTNCaHRtbCUzRDElM0Jyb3VuZGVkJTNEMCUzQmVudHJ5WCUzRDAuMjcxJTNCZW50cnlZJTNEMC45NzUlM0JlbnRyeUR4JTNEMCUzQmVudHJ5RHklM0QwJTNCZW50cnlQZXJpbWV0ZXIlM0QwJTNCZXhpdFglM0QwLjMyMyUzQmV4aXRZJTNEMC4wMDclM0JleGl0RHglM0QwJTNCZXhpdER5JTNEMCUzQmV4aXRQZXJpbWV0ZXIlM0QwJTNCJTIyJTIwcGFyZW50JTNEJTIyMSUyMiUyMHNvdXJjZSUzRCUyMnE0U3k0dHNYcGV1dEhDX0VoRUhmLTk2JTIyJTIwdGFyZ2V0JTNEJTIycTRTeTR0c1hwZXV0SENfRWhFSGYtOTklMjIlMjBlZGdlJTNEJTIyMSUyMiUzRSUwQSUyMCUyMCUyMCUyMCUyMCUyMCUyMCUyMCUyMCUyMCUzQ214R2VvbWV0cnklMjB3aWR0aCUzRCUyMjUwJTIyJTIwaGVpZ2h0JTNEJTIyNTAlMjIlMjByZWxhdGl2ZSUzRCUyMjElMjIlMjBhcyUzRCUyMmdlb21ldHJ5JTIyJTNFJTBBJTIwJTIwJTIwJTIwJTIwJTIwJTIwJTIwJTIwJTIwJTIwJTIwJTNDbXhQb2ludCUyMHglM0QlMjI5MzAlMjIlMjB5JTNEJTIyMTU1JTIyJTIwYXMlM0QlMjJzb3VyY2VQb2ludCUyMiUyMCUyRiUzRSUwQSUyMCUyMCUyMCUyMCUyMCUyMCUyMCUyMCUyMCUyMCUyMCUyMCUzQ214UG9pbnQlMjB4JTNEJTIyMTA1MCUyMiUyMHklM0QlMjI4NSUyMiUyMGFzJTNEJTIydGFyZ2V0UG9pbnQlMjIlMjAlMkYlM0UlMEElMjAlMjAlMjAlMjAlMjAlMjAlMjAlMjAlMjAlMjAlM0MlMkZteEdlb21ldHJ5JTNFJTBBJTIwJTIwJTIwJTIwJTIwJTIwJTIwJTIwJTNDJTJGbXhDZWxsJTNFJTBBJTIwJTIwJTIwJTIwJTIwJTIwJTIwJTIwJTNDbXhDZWxsJTIwaWQlM0QlMjJxNFN5NHRzWHBldXRIQ19FaEVIZi0xMDclMjIlMjBzdHlsZSUzRCUyMnJvdW5kZWQlM0QwJTNCb3J0aG9nb25hbExvb3AlM0QxJTNCamV0dHlTaXplJTNEYXV0byUzQmh0bWwlM0QxJTNCZW5kQXJyb3clM0Rub25lJTNCZW5kRmlsbCUzRDAlM0JlbnRyeVglM0QxLjAwOCUzQmVudHJ5WSUzRDAuMTQyJTNCZW50cnlEeCUzRDAlM0JlbnRyeUR5JTNEMCUzQmVudHJ5UGVyaW1ldGVyJTNEMCUzQmV4aXRYJTNEMCUzQmV4aXRZJTNEMC41JTNCZXhpdER4JTNEMCUzQmV4aXREeSUzRDAlM0IlMjIlMjBwYXJlbnQlM0QlMjIxJTIyJTIwc291cmNlJTNEJTIycTRTeTR0c1hwZXV0SENfRWhFSGYtMTAxJTIyJTIwdGFyZ2V0JTNEJTIycTRTeTR0c1hwZXV0SENfRWhFSGYtOTYlMjIlMjBlZGdlJTNEJTIyMSUyMiUzRSUwQSUyMCUyMCUyMCUyMCUyMCUyMCUyMCUyMCUyMCUyMCUzQ214R2VvbWV0cnklMjByZWxhdGl2ZSUzRCUyMjElMjIlMjBhcyUzRCUyMmdlb21ldHJ5JTIyJTNFJTBBJTIwJTIwJTIwJTIwJTIwJTIwJTIwJTIwJTIwJTIwJTIwJTIwJTNDbXhQb2ludCUyMHglM0QlMjIxMTAwJTIyJTIweSUzRCUyMjEwOSUyMiUyMGFzJTNEJTIyc291cmNlUG9pbnQlMjIlMjAlMkYlM0UlMEElMjAlMjAlMjAlMjAlMjAlMjAlMjAlMjAlMjAlMjAlMjAlMjAlM0NteFBvaW50JTIweCUzRCUyMjEwNDAlMjIlMjB5JTNEJTIyMTMwJTIyJTIwYXMlM0QlMjJ0YXJnZXRQb2ludCUyMiUyMCUyRiUzRSUwQSUyMCUyMCUyMCUyMCUyMCUyMCUyMCUyMCUyMCUyMCUzQyUyRm14R2VvbWV0cnklM0UlMEElMjAlMjAlMjAlMjAlMjAlMjAlMjAlMjAlM0MlMkZteENlbGwlM0UlMEElMjAlMjAlMjAlMjAlMjAlMjAlMjAlMjAlM0NteENlbGwlMjBpZCUzRCUyMnE0U3k0dHNYcGV1dEhDX0VoRUhmLTE0NiUyMiUyMHZhbHVlJTNEJTIyJTIyJTIwc3R5bGUlM0QlMjJlbmRBcnJvdyUzRG5vbmUlM0JodG1sJTNEMSUzQnJvdW5kZWQlM0QwJTNCZXhpdFglM0QwJTNCZXhpdFklM0QwLjI1JTNCZXhpdER4JTNEMCUzQmV4aXREeSUzRDAlM0IlMjIlMjBwYXJlbnQlM0QlMjIxJTIyJTIwc291cmNlJTNEJTIycTRTeTR0c1hwZXV0SENfRWhFSGYtNDAlMjIlMjB0YXJnZXQlM0QlMjJxNFN5NHRzWHBldXRIQ19FaEVIZi0xNDQlMjIlMjBlZGdlJTNEJTIyMSUyMiUzRSUwQSUyMCUyMCUyMCUyMCUyMCUyMCUyMCUyMCUyMCUyMCUzQ214R2VvbWV0cnklMjB3aWR0aCUzRCUyMjUwJTIyJTIwaGVpZ2h0JTNEJTIyNTAlMjIlMjByZWxhdGl2ZSUzRCUyMjElMjIlMjBhcyUzRCUyMmdlb21ldHJ5JTIyJTNFJTBBJTIwJTIwJTIwJTIwJTIwJTIwJTIwJTIwJTIwJTIwJTIwJTIwJTNDbXhQb2ludCUyMHglM0QlMjIxMDAwJTIyJTIweSUzRCUyMjQ4MCUyMiUyMGFzJTNEJTIyc291cmNlUG9pbnQlMjIlMjAlMkYlM0UlMEElMjAlMjAlMjAlMjAlMjAlMjAlMjAlMjAlMjAlMjAlMjAlMjAlM0NteFBvaW50JTIweCUzRCUyMjkwMCUyMiUyMHklM0QlMjIxNTAlMjIlMjBhcyUzRCUyMnRhcmdldFBvaW50JTIyJTIwJTJGJTNFJTBBJTIwJTIwJTIwJTIwJTIwJTIwJTIwJTIwJTIwJTIwJTIwJTIwJTNDQXJyYXklMjBhcyUzRCUyMnBvaW50cyUyMiUzRSUwQSUyMCUyMCUyMCUyMCUyMCUyMCUyMCUyMCUyMCUyMCUyMCUyMCUyMCUyMCUzQ214UG9pbnQlMjB4JTNEJTIyOTAwJTIyJTIweSUzRCUyMjM3MCUyMiUyMCUyRiUzRSUwQSUyMCUyMCUyMCUyMCUyMCUyMCUyMCUyMCUyMCUyMCUyMCUyMCUyMCUyMCUzQ214UG9pbnQlMjB4JTNEJTIyOTAwJTIyJTIweSUzRCUyMjIwMCUyMiUyMCUyRiUzRSUwQSUyMCUyMCUyMCUyMCUyMCUyMCUyMCUyMCUyMCUyMCUyMCUyMCUzQyUyRkFycmF5JTNFJTBBJTIwJTIwJTIwJTIwJTIwJTIwJTIwJTIwJTIwJTIwJTNDJTJGbXhHZW9tZXRyeSUzRSUwQSUyMCUyMCUyMCUyMCUyMCUyMCUyMCUyMCUzQyUyRm14Q2VsbCUzRSUwQSUyMCUyMCUyMCUyMCUyMCUyMCUyMCUyMCUzQ214Q2VsbCUyMGlkJTNEJTIycTRTeTR0c1hwZXV0SENfRWhFSGYtMTQ0JTIyJTIwdmFsdWUlM0QlMjIlMjZsdCUzQmZvbnQlMjBmYWNlJTNEJTI2cXVvdCUzQlRhaG9tYSUyNnF1b3QlM0IlMjZndCUzQiUyNmx0JTNCc3BhbiUyMHN0eWxlJTNEJTI2cXVvdCUzQmZvbnQtc2l6ZSUzQSUyMDE1cHglM0IlMjZxdW90JTNCJTI2Z3QlM0J0ZWFjaGVzJTI2bHQlM0IlMkZzcGFuJTI2Z3QlM0IlMjZsdCUzQiUyRmZvbnQlMjZndCUzQiUyMiUyMHN0eWxlJTNEJTIycmhvbWJ1cyUzQndoaXRlU3BhY2UlM0R3cmFwJTNCaHRtbCUzRDElM0IlMjIlMjBwYXJlbnQlM0QlMjIxJTIyJTIwdmVydGV4JTNEJTIyMSUyMiUzRSUwQSUyMCUyMCUyMCUyMCUyMCUyMCUyMCUyMCUyMCUyMCUzQ214R2VvbWV0cnklMjB4JTNEJTIyODYwJTIyJTIweSUzRCUyMjIwMCUyMiUyMHdpZHRoJTNEJTIyODAlMjIlMjBoZWlnaHQlM0QlMjI4MCUyMiUyMGFzJTNEJTIyZ2VvbWV0cnklMjIlMjAlMkYlM0UlMEElMjAlMjAlMjAlMjAlMjAlMjAlMjAlMjAlM0MlMkZteENlbGwlM0UlMEElMjAlMjAlMjAlMjAlMjAlMjAlMjAlMjAlM0NteENlbGwlMjBpZCUzRCUyMnE0U3k0dHNYcGV1dEhDX0VoRUhmLTE0NyUyMiUyMHZhbHVlJTNEJTIyJTIyJTIwc3R5bGUlM0QlMjJlbmRBcnJvdyUzRG5vbmUlM0JodG1sJTNEMSUzQnJvdW5kZWQlM0QwJTNCZXhpdFglM0QxJTNCZXhpdFklM0QwLjc1JTNCZXhpdER4JTNEMCUzQmV4aXREeSUzRDAlM0JlbnRyeVglM0QwJTNCZW50cnlZJTNEMC43NSUzQmVudHJ5RHglM0QwJTNCZW50cnlEeSUzRDAlM0JlbmRGaWxsJTNEMCUzQnN0YXJ0QXJyb3clM0RvcGVuJTNCc3RhcnRGaWxsJTNEMCUzQiUyMiUyMHBhcmVudCUzRCUyMjElMjIlMjBzb3VyY2UlM0QlMjJxNFN5NHRzWHBldXRIQ19FaEVIZi0xMjMlMjIlMjB0YXJnZXQlM0QlMjJxNFN5NHRzWHBldXRIQ19FaEVIZi05NiUyMiUyMGVkZ2UlM0QlMjIxJTIyJTNFJTBBJTIwJTIwJTIwJTIwJTIwJTIwJTIwJTIwJTIwJTIwJTNDbXhHZW9tZXRyeSUyMHdpZHRoJTNEJTIyNTAlMjIlMjBoZWlnaHQlM0QlMjI1MCUyMiUyMHJlbGF0aXZlJTNEJTIyMSUyMiUyMGFzJTNEJTIyZ2VvbWV0cnklMjIlM0UlMEElMjAlMjAlMjAlMjAlMjAlMjAlMjAlMjAlMjAlMjAlMjAlMjAlM0NteFBvaW50JTIweCUzRCUyMjgzMCUyMiUyMHklM0QlMjIxODAlMjIlMjBhcyUzRCUyMnNvdXJjZVBvaW50JTIyJTIwJTJGJTNFJTBBJTIwJTIwJTIwJTIwJTIwJTIwJTIwJTIwJTIwJTIwJTIwJTIwJTNDbXhQb2ludCUyMHglM0QlMjI4ODAlMjIlMjB5JTNEJTIyMTMwJTIyJTIwYXMlM0QlMjJ0YXJnZXRQb2ludCUyMiUyMCUyRiUzRSUwQSUyMCUyMCUyMCUyMCUyMCUyMCUyMCUyMCUyMCUyMCUzQyUyRm14R2VvbWV0cnklM0UlMEElMjAlMjAlMjAlMjAlMjAlMjAlMjAlMjAlM0MlMkZteENlbGwlM0UlMEElMjAlMjAlMjAlMjAlMjAlMjAlMjAlMjAlM0NteENlbGwlMjBpZCUzRCUyMnE0U3k0dHNYcGV1dEhDX0VoRUhmLTE0OCUyMiUyMHZhbHVlJTNEJTIyJTIyJTIwc3R5bGUlM0QlMjJncm91cCUyMiUyMHBhcmVudCUzRCUyMjElMjIlMjB2ZXJ0ZXglM0QlMjIxJTIyJTIwY29ubmVjdGFibGUlM0QlMjIwJTIyJTNFJTBBJTIwJTIwJTIwJTIwJTIwJTIwJTIwJTIwJTIwJTIwJTNDbXhHZW9tZXRyeSUyMHglM0QlMjIzNDAlMjIlMjB5JTNEJTIyMzUlMjIlMjB3aWR0aCUzRCUyMjM2MCUyMiUyMGhlaWdodCUzRCUyMjEyMCUyMiUyMGFzJTNEJTIyZ2VvbWV0cnklMjIlMjAlMkYlM0UlMEElMjAlMjAlMjAlMjAlMjAlMjAlMjAlMjAlM0MlMkZteENlbGwlM0UlMEElMjAlMjAlMjAlMjAlMjAlMjAlMjAlMjAlM0NteENlbGwlMjBpZCUzRCUyMnE0U3k0dHNYcGV1dEhDX0VoRUhmLTEyMyUyMiUyMHZhbHVlJTNEJTIyJTI2bHQlM0JiJTI2Z3QlM0IlMjZsdCUzQmZvbnQlMjBzdHlsZSUzRCUyNnF1b3QlM0Jmb250LXNpemUlM0ElMjAxNHB4JTNCJTI2cXVvdCUzQiUyMGZhY2UlM0QlMjZxdW90JTNCVGFob21hJTI2cXVvdCUzQiUyNmd0JTNCQWN0aXZpdHklMjZsdCUzQiUyRmZvbnQlMjZndCUzQiUyNmx0JTNCJTJGYiUyNmd0JTNCJTIyJTIwc3R5bGUlM0QlMjJyb3VuZGVkJTNEMCUzQndoaXRlU3BhY2UlM0R3cmFwJTNCaHRtbCUzRDElM0JzdHJva2VXaWR0aCUzRDIlM0IlMjIlMjBwYXJlbnQlM0QlMjJxNFN5NHRzWHBldXRIQ19FaEVIZi0xNDglMjIlMjB2ZXJ0ZXglM0QlMjIxJTIyJTNFJTBBJTIwJTIwJTIwJTIwJTIwJTIwJTIwJTIwJTIwJTIwJTNDbXhHZW9tZXRyeSUyMHglM0QlMjIxNTAlMjIlMjB5JTNEJTIyODAlMjIlMjB3aWR0aCUzRCUyMjEyMCUyMiUyMGhlaWdodCUzRCUyMjQwJTIyJTIwYXMlM0QlMjJnZW9tZXRyeSUyMiUyMCUyRiUzRSUwQSUyMCUyMCUyMCUyMCUyMCUyMCUyMCUyMCUzQyUyRm14Q2VsbCUzRSUwQSUyMCUyMCUyMCUyMCUyMCUyMCUyMCUyMCUzQ214Q2VsbCUyMGlkJTNEJTIycTRTeTR0c1hwZXV0SENfRWhFSGYtMTI2JTIyJTIwdmFsdWUlM0QlMjJzdWJfaWQlMjIlMjBzdHlsZSUzRCUyMmVsbGlwc2UlM0J3aGl0ZVNwYWNlJTNEd3JhcCUzQmh0bWwlM0QxJTNCZm9udEZhbWlseSUzRFRhaG9tYSUzQiUyMiUyMHBhcmVudCUzRCUyMnE0U3k0dHNYcGV1dEhDX0VoRUhmLTE0OCUyMiUyMHZlcnRleCUzRCUyMjElMjIlM0UlMEElMjAlMjAlMjAlMjAlMjAlMjAlMjAlMjAlMjAlMjAlM0NteEdlb21ldHJ5JTIweCUzRCUyMjE4MCUyMiUyMHdpZHRoJTNEJTIyOTAlMjIlMjBoZWlnaHQlM0QlMjI0MCUyMiUyMGFzJTNEJTIyZ2VvbWV0cnklMjIlMjAlMkYlM0UlMEElMjAlMjAlMjAlMjAlMjAlMjAlMjAlMjAlM0MlMkZteENlbGwlM0UlMEElMjAlMjAlMjAlMjAlMjAlMjAlMjAlMjAlM0NteENlbGwlMjBpZCUzRCUyMnE0U3k0dHNYcGV1dEhDX0VoRUhmLTEyNyUyMiUyMHZhbHVlJTNEJTIyYWN0aXZpdHlfaWQlMjIlMjBzdHlsZSUzRCUyMmVsbGlwc2UlM0J3aGl0ZVNwYWNlJTNEd3JhcCUzQmh0bWwlM0QxJTNCZm9udEZhbWlseSUzRFRhaG9tYSUzQiUyMiUyMHBhcmVudCUzRCUyMnE0U3k0dHNYcGV1dEhDX0VoRUhmLTE0OCUyMiUyMHZlcnRleCUzRCUyMjElMjIlM0UlMEElMjAlMjAlMjAlMjAlMjAlMjAlMjAlMjAlMjAlMjAlM0NteEdlb21ldHJ5JTIweSUzRCUyMjU1JTIyJTIwd2lkdGglM0QlMjI5MCUyMiUyMGhlaWdodCUzRCUyMjQwJTIyJTIwYXMlM0QlMjJnZW9tZXRyeSUyMiUyMCUyRiUzRSUwQSUyMCUyMCUyMCUyMCUyMCUyMCUyMCUyMCUzQyUyRm14Q2VsbCUzRSUwQSUyMCUyMCUyMCUyMCUyMCUyMCUyMCUyMCUzQ214Q2VsbCUyMGlkJTNEJTIycTRTeTR0c1hwZXV0SENfRWhFSGYtMTI4JTIyJTIwdmFsdWUlM0QlMjJhY3Rpdml0eVR5cGUlMjIlMjBzdHlsZSUzRCUyMmVsbGlwc2UlM0J3aGl0ZVNwYWNlJTNEd3JhcCUzQmh0bWwlM0QxJTNCZm9udEZhbWlseSUzRFRhaG9tYSUzQiUyMiUyMHBhcmVudCUzRCUyMnE0U3k0dHNYcGV1dEhDX0VoRUhmLTE0OCUyMiUyMHZlcnRleCUzRCUyMjElMjIlM0UlMEElMjAlMjAlMjAlMjAlMjAlMjAlMjAlMjAlMjAlMjAlM0NteEdlb21ldHJ5JTIweCUzRCUyMjgwJTIyJTIweSUzRCUyMjE1JTIyJTIwd2lkdGglM0QlMjI5MCUyMiUyMGhlaWdodCUzRCUyMjQwJTIyJTIwYXMlM0QlMjJnZW9tZXRyeSUyMiUyMCUyRiUzRSUwQSUyMCUyMCUyMCUyMCUyMCUyMCUyMCUyMCUzQyUyRm14Q2VsbCUzRSUwQSUyMCUyMCUyMCUyMCUyMCUyMCUyMCUyMCUzQ214Q2VsbCUyMGlkJTNEJTIycTRTeTR0c1hwZXV0SENfRWhFSGYtMTI5JTIyJTIwdmFsdWUlM0QlMjJhY3Rpdml0eU5hbWUlMjIlMjBzdHlsZSUzRCUyMmVsbGlwc2UlM0J3aGl0ZVNwYWNlJTNEd3JhcCUzQmh0bWwlM0QxJTNCZm9udEZhbWlseSUzRFRhaG9tYSUzQiUyMiUyMHBhcmVudCUzRCUyMnE0U3k0dHNYcGV1dEhDX0VoRUhmLTE0OCUyMiUyMHZlcnRleCUzRCUyMjElMjIlM0UlMEElMjAlMjAlMjAlMjAlMjAlMjAlMjAlMjAlMjAlMjAlM0NteEdlb21ldHJ5JTIweCUzRCUyMjI3MCUyMiUyMHklM0QlMjIzMCUyMiUyMHdpZHRoJTNEJTIyOTAlMjIlMjBoZWlnaHQlM0QlMjI0MCUyMiUyMGFzJTNEJTIyZ2VvbWV0cnklMjIlMjAlMkYlM0UlMEElMjAlMjAlMjAlMjAlMjAlMjAlMjAlMjAlM0MlMkZteENlbGwlM0UlMEElMjAlMjAlMjAlMjAlMjAlMjAlMjAlMjAlM0NteENlbGwlMjBpZCUzRCUyMnE0U3k0dHNYcGV1dEhDX0VoRUhmLTEzMCUyMiUyMHZhbHVlJTNEJTIyJTIyJTIwc3R5bGUlM0QlMjJlbmRBcnJvdyUzRG5vbmUlM0JodG1sJTNEMSUzQnJvdW5kZWQlM0QwJTNCZW50cnlYJTNEMSUzQmVudHJ5WSUzRDElM0JlbnRyeUR4JTNEMCUzQmVudHJ5RHklM0QwJTNCZXhpdFglM0QwJTNCZXhpdFklM0QxJTNCZXhpdER4JTNEMCUzQmV4aXREeSUzRDAlM0IlMjIlMjBwYXJlbnQlM0QlMjJxNFN5NHRzWHBldXRIQ19FaEVIZi0xNDglMjIlMjBzb3VyY2UlM0QlMjJxNFN5NHRzWHBldXRIQ19FaEVIZi0xMjclMjIlMjB0YXJnZXQlM0QlMjJxNFN5NHRzWHBldXRIQ19FaEVIZi0xMjclMjIlMjBlZGdlJTNEJTIyMSUyMiUzRSUwQSUyMCUyMCUyMCUyMCUyMCUyMCUyMCUyMCUyMCUyMCUzQ214R2VvbWV0cnklMjB3aWR0aCUzRCUyMjUwJTIyJTIwaGVpZ2h0JTNEJTIyNTAlMjIlMjByZWxhdGl2ZSUzRCUyMjElMjIlMjBhcyUzRCUyMmdlb21ldHJ5JTIyJTNFJTBBJTIwJTIwJTIwJTIwJTIwJTIwJTIwJTIwJTIwJTIwJTIwJTIwJTNDbXhQb2ludCUyMHglM0QlMjI1MCUyMiUyMHklM0QlMjI5MCUyMiUyMGFzJTNEJTIyc291cmNlUG9pbnQlMjIlMjAlMkYlM0UlMEElMjAlMjAlMjAlMjAlMjAlMjAlMjAlMjAlMjAlMjAlMjAlMjAlM0NteFBvaW50JTIweCUzRCUyMjgwJTIyJTIweSUzRCUyMjMwJTIyJTIwYXMlM0QlMjJ0YXJnZXRQb2ludCUyMiUyMCUyRiUzRSUwQSUyMCUyMCUyMCUyMCUyMCUyMCUyMCUyMCUyMCUyMCUzQyUyRm14R2VvbWV0cnklM0UlMEElMjAlMjAlMjAlMjAlMjAlMjAlMjAlMjAlM0MlMkZteENlbGwlM0UlMEElMjAlMjAlMjAlMjAlMjAlMjAlMjAlMjAlM0NteENlbGwlMjBpZCUzRCUyMnE0U3k0dHNYcGV1dEhDX0VoRUhmLTEzMSUyMiUyMHZhbHVlJTNEJTIyJTIyJTIwc3R5bGUlM0QlMjJlbmRBcnJvdyUzRG5vbmUlM0JodG1sJTNEMSUzQnJvdW5kZWQlM0QwJTNCZW50cnlYJTNEMCUzQmVudHJ5WSUzRDAuNSUzQmVudHJ5RHglM0QwJTNCZW50cnlEeSUzRDAlM0IlMjIlMjBwYXJlbnQlM0QlMjJxNFN5NHRzWHBldXRIQ19FaEVIZi0xNDglMjIlMjB0YXJnZXQlM0QlMjJxNFN5NHRzWHBldXRIQ19FaEVIZi0xMjMlMjIlMjBlZGdlJTNEJTIyMSUyMiUzRSUwQSUyMCUyMCUyMCUyMCUyMCUyMCUyMCUyMCUyMCUyMCUzQ214R2VvbWV0cnklMjB3aWR0aCUzRCUyMjUwJTIyJTIwaGVpZ2h0JTNEJTIyNTAlMjIlMjByZWxhdGl2ZSUzRCUyMjElMjIlMjBhcyUzRCUyMmdlb21ldHJ5JTIyJTNFJTBBJTIwJTIwJTIwJTIwJTIwJTIwJTIwJTIwJTIwJTIwJTIwJTIwJTNDbXhQb2ludCUyMHglM0QlMjI5MCUyMiUyMHklM0QlMjI3NSUyMiUyMGFzJTNEJTIyc291cmNlUG9pbnQlMjIlMjAlMkYlM0UlMEElMjAlMjAlMjAlMjAlMjAlMjAlMjAlMjAlMjAlMjAlMjAlMjAlM0NteFBvaW50JTIweCUzRCUyMjE3MCUyMiUyMHklM0QlMjIzMCUyMiUyMGFzJTNEJTIydGFyZ2V0UG9pbnQlMjIlMjAlMkYlM0UlMEElMjAlMjAlMjAlMjAlMjAlMjAlMjAlMjAlMjAlMjAlM0MlMkZteEdlb21ldHJ5JTNFJTBBJTIwJTIwJTIwJTIwJTIwJTIwJTIwJTIwJTNDJTJGbXhDZWxsJTNFJTBBJTIwJTIwJTIwJTIwJTIwJTIwJTIwJTIwJTNDbXhDZWxsJTIwaWQlM0QlMjJxNFN5NHRzWHBldXRIQ19FaEVIZi0xMzMlMjIlMjB2YWx1ZSUzRCUyMiUyMiUyMHN0eWxlJTNEJTIyZW5kQXJyb3clM0Rub25lJTNCaHRtbCUzRDElM0Jyb3VuZGVkJTNEMCUzQmV4aXRYJTNEMC4xMiUzQmV4aXRZJTNELTAuMDI1JTNCZXhpdER4JTNEMCUzQmV4aXREeSUzRDAlM0JleGl0UGVyaW1ldGVyJTNEMCUzQmVudHJ5WCUzRDAuMzQ4JTNCZW50cnlZJTNEMC45NDUlM0JlbnRyeUR4JTNEMCUzQmVudHJ5RHklM0QwJTNCZW50cnlQZXJpbWV0ZXIlM0QwJTNCJTIyJTIwcGFyZW50JTNEJTIycTRTeTR0c1hwZXV0SENfRWhFSGYtMTQ4JTIyJTIwc291cmNlJTNEJTIycTRTeTR0c1hwZXV0SENfRWhFSGYtMTIzJTIyJTIwdGFyZ2V0JTNEJTIycTRTeTR0c1hwZXV0SENfRWhFSGYtMTI4JTIyJTIwZWRnZSUzRCUyMjElMjIlM0UlMEElMjAlMjAlMjAlMjAlMjAlMjAlMjAlMjAlMjAlMjAlM0NteEdlb21ldHJ5JTIwd2lkdGglM0QlMjI1MCUyMiUyMGhlaWdodCUzRCUyMjUwJTIyJTIwcmVsYXRpdmUlM0QlMjIxJTIyJTIwYXMlM0QlMjJnZW9tZXRyeSUyMiUzRSUwQSUyMCUyMCUyMCUyMCUyMCUyMCUyMCUyMCUyMCUyMCUyMCUyMCUzQ214UG9pbnQlMjB4JTNEJTIyMTAwJTIyJTIweSUzRCUyMjEwMCUyMiUyMGFzJTNEJTIyc291cmNlUG9pbnQlMjIlMjAlMkYlM0UlMEElMjAlMjAlMjAlMjAlMjAlMjAlMjAlMjAlMjAlMjAlMjAlMjAlM0NteFBvaW50JTIweCUzRCUyMjEyMCUyMiUyMHklM0QlMjI3OSUyMiUyMGFzJTNEJTIydGFyZ2V0UG9pbnQlMjIlMjAlMkYlM0UlMEElMjAlMjAlMjAlMjAlMjAlMjAlMjAlMjAlMjAlMjAlM0MlMkZteEdlb21ldHJ5JTNFJTBBJTIwJTIwJTIwJTIwJTIwJTIwJTIwJTIwJTNDJTJGbXhDZWxsJTNFJTBBJTIwJTIwJTIwJTIwJTIwJTIwJTIwJTIwJTNDbXhDZWxsJTIwaWQlM0QlMjJxNFN5NHRzWHBldXRIQ19FaEVIZi0xMzQlMjIlMjB2YWx1ZSUzRCUyMiUyMiUyMHN0eWxlJTNEJTIyZW5kQXJyb3clM0Rub25lJTNCaHRtbCUzRDElM0Jyb3VuZGVkJTNEMCUzQmV4aXRYJTNEMC41ODYlM0JleGl0WSUzRC0wLjA1OSUzQmV4aXREeCUzRDAlM0JleGl0RHklM0QwJTNCZXhpdFBlcmltZXRlciUzRDAlM0IlMjIlMjBwYXJlbnQlM0QlMjJxNFN5NHRzWHBldXRIQ19FaEVIZi0xNDglMjIlMjBzb3VyY2UlM0QlMjJxNFN5NHRzWHBldXRIQ19FaEVIZi0xMjMlMjIlMjBlZGdlJTNEJTIyMSUyMiUzRSUwQSUyMCUyMCUyMCUyMCUyMCUyMCUyMCUyMCUyMCUyMCUzQ214R2VvbWV0cnklMjB3aWR0aCUzRCUyMjUwJTIyJTIwaGVpZ2h0JTNEJTIyNTAlMjIlMjByZWxhdGl2ZSUzRCUyMjElMjIlMjBhcyUzRCUyMmdlb21ldHJ5JTIyJTNFJTBBJTIwJTIwJTIwJTIwJTIwJTIwJTIwJTIwJTIwJTIwJTIwJTIwJTNDbXhQb2ludCUyMHglM0QlMjIxNzAlMjIlMjB5JTNEJTIyOTAlMjIlMjBhcyUzRCUyMnNvdXJjZVBvaW50JTIyJTIwJTJGJTNFJTBBJTIwJTIwJTIwJTIwJTIwJTIwJTIwJTIwJTIwJTIwJTIwJTIwJTNDbXhQb2ludCUyMHglM0QlMjIyMjAlMjIlMjB5JTNEJTIyNDAlMjIlMjBhcyUzRCUyMnRhcmdldFBvaW50JTIyJTIwJTJGJTNFJTBBJTIwJTIwJTIwJTIwJTIwJTIwJTIwJTIwJTIwJTIwJTNDJTJGbXhHZW9tZXRyeSUzRSUwQSUyMCUyMCUyMCUyMCUyMCUyMCUyMCUyMCUzQyUyRm14Q2VsbCUzRSUwQSUyMCUyMCUyMCUyMCUyMCUyMCUyMCUyMCUzQ214Q2VsbCUyMGlkJTNEJTIycTRTeTR0c1hwZXV0SENfRWhFSGYtMTM1JTIyJTIwdmFsdWUlM0QlMjIlMjIlMjBzdHlsZSUzRCUyMmVuZEFycm93JTNEbm9uZSUzQmh0bWwlM0QxJTNCcm91bmRlZCUzRDAlM0JleGl0WCUzRDElM0JleGl0WSUzRDAuMjUlM0JleGl0RHglM0QwJTNCZXhpdER5JTNEMCUzQiUyMiUyMHBhcmVudCUzRCUyMnE0U3k0dHNYcGV1dEhDX0VoRUhmLTE0OCUyMiUyMHNvdXJjZSUzRCUyMnE0U3k0dHNYcGV1dEhDX0VoRUhmLTEyMyUyMiUyMGVkZ2UlM0QlMjIxJTIyJTNFJTBBJTIwJTIwJTIwJTIwJTIwJTIwJTIwJTIwJTIwJTIwJTNDbXhHZW9tZXRyeSUyMHdpZHRoJTNEJTIyNTAlMjIlMjBoZWlnaHQlM0QlMjI1MCUyMiUyMHJlbGF0aXZlJTNEJTIyMSUyMiUyMGFzJTNEJTIyZ2VvbWV0cnklMjIlM0UlMEElMjAlMjAlMjAlMjAlMjAlMjAlMjAlMjAlMjAlMjAlMjAlMjAlM0NteFBvaW50JTIweCUzRCUyMjI3MCUyMiUyMHklM0QlMjIxMjAlMjIlMjBhcyUzRCUyMnNvdXJjZVBvaW50JTIyJTIwJTJGJTNFJTBBJTIwJTIwJTIwJTIwJTIwJTIwJTIwJTIwJTIwJTIwJTIwJTIwJTNDbXhQb2ludCUyMHglM0QlMjIzMjAlMjIlMjB5JTNEJTIyNzAlMjIlMjBhcyUzRCUyMnRhcmdldFBvaW50JTIyJTIwJTJGJTNFJTBBJTIwJTIwJTIwJTIwJTIwJTIwJTIwJTIwJTIwJTIwJTNDJTJGbXhHZW9tZXRyeSUzRSUwQSUyMCUyMCUyMCUyMCUyMCUyMCUyMCUyMCUzQyUyRm14Q2VsbCUzRSUwQSUyMCUyMCUyMCUyMCUyMCUyMCUyMCUyMCUzQ214Q2VsbCUyMGlkJTNEJTIycTRTeTR0c1hwZXV0SENfRWhFSGYtMTQ5JTIyJTIwdmFsdWUlM0QlMjIlMjZsdCUzQmZvbnQlMjBmYWNlJTNEJTI2cXVvdCUzQlRhaG9tYSUyNnF1b3QlM0IlMjBzdHlsZSUzRCUyNnF1b3QlM0Jmb250LXNpemUlM0ElMjAxNXB4JTNCJTI2cXVvdCUzQiUyNmd0JTNCaGFzJTI2bHQlM0IlMkZmb250JTI2Z3QlM0IlMjIlMjBzdHlsZSUzRCUyMnJob21idXMlM0J3aGl0ZVNwYWNlJTNEd3JhcCUzQmh0bWwlM0QxJTNCJTIyJTIwcGFyZW50JTNEJTIyMSUyMiUyMHZlcnRleCUzRCUyMjElMjIlM0UlMEElMjAlMjAlMjAlMjAlMjAlMjAlMjAlMjAlMjAlMjAlM0NteEdlb21ldHJ5JTIweCUzRCUyMjY1MCUyMiUyMHklM0QlMjIxMDUlMjIlMjB3aWR0aCUzRCUyMjgwJTIyJTIwaGVpZ2h0JTNEJTIyODAlMjIlMjBhcyUzRCUyMmdlb21ldHJ5JTIyJTIwJTJGJTNFJTBBJTIwJTIwJTIwJTIwJTIwJTIwJTIwJTIwJTNDJTJGbXhDZWxsJTNFJTBBJTIwJTIwJTIwJTIwJTIwJTIwJTIwJTIwJTNDbXhDZWxsJTIwaWQlM0QlMjJxNFN5NHRzWHBldXRIQ19FaEVIZi0xOTUlMjIlMjB2YWx1ZSUzRCUyMiUyMiUyMHN0eWxlJTNEJTIyZ3JvdXAlMjIlMjBwYXJlbnQlM0QlMjIxJTIyJTIwdmVydGV4JTNEJTIyMSUyMiUyMGNvbm5lY3RhYmxlJTNEJTIyMCUyMiUzRSUwQSUyMCUyMCUyMCUyMCUyMCUyMCUyMCUyMCUyMCUyMCUzQ214R2VvbWV0cnklMjB4JTNEJTIyNTAwJTIyJTIweSUzRCUyMjMxMCUyMiUyMHdpZHRoJTNEJTIyMjYwJTIyJTIwaGVpZ2h0JTNEJTIyMjEwJTIyJTIwYXMlM0QlMjJnZW9tZXRyeSUyMiUyMCUyRiUzRSUwQSUyMCUyMCUyMCUyMCUyMCUyMCUyMCUyMCUzQyUyRm14Q2VsbCUzRSUwQSUyMCUyMCUyMCUyMCUyMCUyMCUyMCUyMCUzQ214Q2VsbCUyMGlkJTNEJTIycTRTeTR0c1hwZXV0SENfRWhFSGYtMTYyJTIyJTIwdmFsdWUlM0QlMjIlMjZsdCUzQmIlMjZndCUzQiUyNmx0JTNCZm9udCUyMHN0eWxlJTNEJTI2cXVvdCUzQmZvbnQtc2l6ZSUzQSUyMDE0cHglM0IlMjZxdW90JTNCJTIwZmFjZSUzRCUyNnF1b3QlM0JUYWhvbWElMjZxdW90JTNCJTI2Z3QlM0JQb2ludHNHaXZlbiUyNmx0JTNCJTJGZm9udCUyNmd0JTNCJTI2bHQlM0IlMkZiJTI2Z3QlM0IlMjIlMjBzdHlsZSUzRCUyMnJvdW5kZWQlM0QwJTNCd2hpdGVTcGFjZSUzRHdyYXAlM0JodG1sJTNEMSUzQnN0cm9rZVdpZHRoJTNEMiUzQiUyMiUyMHBhcmVudCUzRCUyMnE0U3k0dHNYcGV1dEhDX0VoRUhmLTE5NSUyMiUyMHZlcnRleCUzRCUyMjElMjIlM0UlMEElMjAlMjAlMjAlMjAlMjAlMjAlMjAlMjAlMjAlMjAlM0NteEdlb21ldHJ5JTIweCUzRCUyMjEwJTIyJTIweSUzRCUyMjcwJTIyJTIwd2lkdGglM0QlMjIxMjAlMjIlMjBoZWlnaHQlM0QlMjI0MCUyMiUyMGFzJTNEJTIyZ2VvbWV0cnklMjIlMjAlMkYlM0UlMEElMjAlMjAlMjAlMjAlMjAlMjAlMjAlMjAlM0MlMkZteENlbGwlM0UlMEElMjAlMjAlMjAlMjAlMjAlMjAlMjAlMjAlM0NteENlbGwlMjBpZCUzRCUyMnE0U3k0dHNYcGV1dEhDX0VoRUhmLTE2NCUyMiUyMHZhbHVlJTNEJTIyYWN0aXZpdHlfaWQlMjIlMjBzdHlsZSUzRCUyMmVsbGlwc2UlM0J3aGl0ZVNwYWNlJTNEd3JhcCUzQmh0bWwlM0QxJTNCZm9udEZhbWlseSUzRFRhaG9tYSUzQiUyMiUyMHBhcmVudCUzRCUyMnE0U3k0dHNYcGV1dEhDX0VoRUhmLTE5NSUyMiUyMHZlcnRleCUzRCUyMjElMjIlM0UlMEElMjAlMjAlMjAlMjAlMjAlMjAlMjAlMjAlMjAlMjAlM0NteEdlb21ldHJ5JTIweCUzRCUyMjEwMCUyMiUyMHklM0QlMjIxNzAlMjIlMjB3aWR0aCUzRCUyMjkwJTIyJTIwaGVpZ2h0JTNEJTIyNDAlMjIlMjBhcyUzRCUyMmdlb21ldHJ5JTIyJTIwJTJGJTNFJTBBJTIwJTIwJTIwJTIwJTIwJTIwJTIwJTIwJTNDJTJGbXhDZWxsJTNFJTBBJTIwJTIwJTIwJTIwJTIwJTIwJTIwJTIwJTNDbXhDZWxsJTIwaWQlM0QlMjJxNFN5NHRzWHBldXRIQ19FaEVIZi0xNjUlMjIlMjB2YWx1ZSUzRCUyMnBvaW50X2lkJTIyJTIwc3R5bGUlM0QlMjJlbGxpcHNlJTNCd2hpdGVTcGFjZSUzRHdyYXAlM0JodG1sJTNEMSUzQmZvbnRGYW1pbHklM0RUYWhvbWElM0IlMjIlMjBwYXJlbnQlM0QlMjJxNFN5NHRzWHBldXRIQ19FaEVIZi0xOTUlMjIlMjB2ZXJ0ZXglM0QlMjIxJTIyJTNFJTBBJTIwJTIwJTIwJTIwJTIwJTIwJTIwJTIwJTIwJTIwJTNDbXhHZW9tZXRyeSUyMHglM0QlMjIxNjAlMjIlMjB5JTNEJTIyMTMwJTIyJTIwd2lkdGglM0QlMjI5MCUyMiUyMGhlaWdodCUzRCUyMjQwJTIyJTIwYXMlM0QlMjJnZW9tZXRyeSUyMiUyMCUyRiUzRSUwQSUyMCUyMCUyMCUyMCUyMCUyMCUyMCUyMCUzQyUyRm14Q2VsbCUzRSUwQSUyMCUyMCUyMCUyMCUyMCUyMCUyMCUyMCUzQ214Q2VsbCUyMGlkJTNEJTIycTRTeTR0c1hwZXV0SENfRWhFSGYtMTY3JTIyJTIwdmFsdWUlM0QlMjJ0Ll9pZCUyMiUyMHN0eWxlJTNEJTIyZWxsaXBzZSUzQndoaXRlU3BhY2UlM0R3cmFwJTNCaHRtbCUzRDElM0Jmb250RmFtaWx5JTNEVGFob21hJTNCJTIyJTIwcGFyZW50JTNEJTIycTRTeTR0c1hwZXV0SENfRWhFSGYtMTk1JTIyJTIwdmVydGV4JTNEJTIyMSUyMiUzRSUwQSUyMCUyMCUyMCUyMCUyMCUyMCUyMCUyMCUyMCUyMCUzQ214R2VvbWV0cnklMjB4JTNEJTIyMTcwJTIyJTIwd2lkdGglM0QlMjI5MCUyMiUyMGhlaWdodCUzRCUyMjQwJTIyJTIwYXMlM0QlMjJnZW9tZXRyeSUyMiUyMCUyRiUzRSUwQSUyMCUyMCUyMCUyMCUyMCUyMCUyMCUyMCUzQyUyRm14Q2VsbCUzRSUwQSUyMCUyMCUyMCUyMCUyMCUyMCUyMCUyMCUzQ214Q2VsbCUyMGlkJTNEJTIycTRTeTR0c1hwZXV0SENfRWhFSGYtMTY4JTIyJTIwdmFsdWUlM0QlMjIlMjIlMjBzdHlsZSUzRCUyMmVuZEFycm93JTNEbm9uZSUzQmh0bWwlM0QxJTNCcm91bmRlZCUzRDAlM0JlbnRyeVglM0QwJTNCZW50cnlZJTNEMSUzQmVudHJ5RHglM0QwJTNCZW50cnlEeSUzRDAlM0JleGl0WCUzRDAuNzUlM0JleGl0WSUzRDAlM0JleGl0RHglM0QwJTNCZXhpdER5JTNEMCUzQiUyMiUyMHBhcmVudCUzRCUyMnE0U3k0dHNYcGV1dEhDX0VoRUhmLTE5NSUyMiUyMHNvdXJjZSUzRCUyMnE0U3k0dHNYcGV1dEhDX0VoRUhmLTE2MiUyMiUyMHRhcmdldCUzRCUyMnE0U3k0dHNYcGV1dEhDX0VoRUhmLTE2NyUyMiUyMGVkZ2UlM0QlMjIxJTIyJTNFJTBBJTIwJTIwJTIwJTIwJTIwJTIwJTIwJTIwJTIwJTIwJTNDbXhHZW9tZXRyeSUyMHdpZHRoJTNEJTIyNTAlMjIlMjBoZWlnaHQlM0QlMjI1MCUyMiUyMHJlbGF0aXZlJTNEJTIyMSUyMiUyMGFzJTNEJTIyZ2VvbWV0cnklMjIlM0UlMEElMjAlMjAlMjAlMjAlMjAlMjAlMjAlMjAlMjAlMjAlMjAlMjAlM0NteFBvaW50JTIweCUzRCUyMjEzMCUyMiUyMHklM0QlMjI4MCUyMiUyMGFzJTNEJTIyc291cmNlUG9pbnQlMjIlMjAlMkYlM0UlMEElMjAlMjAlMjAlMjAlMjAlMjAlMjAlMjAlMjAlMjAlMjAlMjAlM0NteFBvaW50JTIweCUzRCUyMjE4MCUyMiUyMHklM0QlMjIzMCUyMiUyMGFzJTNEJTIydGFyZ2V0UG9pbnQlMjIlMjAlMkYlM0UlMEElMjAlMjAlMjAlMjAlMjAlMjAlMjAlMjAlMjAlMjAlM0MlMkZteEdlb21ldHJ5JTNFJTBBJTIwJTIwJTIwJTIwJTIwJTIwJTIwJTIwJTNDJTJGbXhDZWxsJTNFJTBBJTIwJTIwJTIwJTIwJTIwJTIwJTIwJTIwJTNDbXhDZWxsJTIwaWQlM0QlMjJxNFN5NHRzWHBldXRIQ19FaEVIZi0xNjklMjIlMjB2YWx1ZSUzRCUyMiUyMiUyMHN0eWxlJTNEJTIyZW5kQXJyb3clM0Rub25lJTNCaHRtbCUzRDElM0Jyb3VuZGVkJTNEMCUzQmV4aXRYJTNEMC42MTQlM0JleGl0WSUzRDEuMDI5JTNCZXhpdER4JTNEMCUzQmV4aXREeSUzRDAlM0JleGl0UGVyaW1ldGVyJTNEMCUzQiUyMiUyMHBhcmVudCUzRCUyMnE0U3k0dHNYcGV1dEhDX0VoRUhmLTE5NSUyMiUyMHNvdXJjZSUzRCUyMnE0U3k0dHNYcGV1dEhDX0VoRUhmLTE2MiUyMiUyMHRhcmdldCUzRCUyMnE0U3k0dHNYcGV1dEhDX0VoRUhmLTE2NCUyMiUyMGVkZ2UlM0QlMjIxJTIyJTNFJTBBJTIwJTIwJTIwJTIwJTIwJTIwJTIwJTIwJTIwJTIwJTNDbXhHZW9tZXRyeSUyMHdpZHRoJTNEJTIyNTAlMjIlMjBoZWlnaHQlM0QlMjI1MCUyMiUyMHJlbGF0aXZlJTNEJTIyMSUyMiUyMGFzJTNEJTIyZ2VvbWV0cnklMjIlM0UlMEElMjAlMjAlMjAlMjAlMjAlMjAlMjAlMjAlMjAlMjAlMjAlMjAlM0NteFBvaW50JTIweCUzRCUyMjkwJTIyJTIweSUzRCUyMjEyMCUyMiUyMGFzJTNEJTIyc291cmNlUG9pbnQlMjIlMjAlMkYlM0UlMEElMjAlMjAlMjAlMjAlMjAlMjAlMjAlMjAlMjAlMjAlMjAlMjAlM0NteFBvaW50JTIweCUzRCUyMjE0MCUyMiUyMHklM0QlMjI3MCUyMiUyMGFzJTNEJTIydGFyZ2V0UG9pbnQlMjIlMjAlMkYlM0UlMEElMjAlMjAlMjAlMjAlMjAlMjAlMjAlMjAlMjAlMjAlM0MlMkZteEdlb21ldHJ5JTNFJTBBJTIwJTIwJTIwJTIwJTIwJTIwJTIwJTIwJTNDJTJGbXhDZWxsJTNFJTBBJTIwJTIwJTIwJTIwJTIwJTIwJTIwJTIwJTNDbXhDZWxsJTIwaWQlM0QlMjJxNFN5NHRzWHBldXRIQ19FaEVIZi0xNzAlMjIlMjB2YWx1ZSUzRCUyMiUyMiUyMHN0eWxlJTNEJTIyZW5kQXJyb3clM0Rub25lJTNCaHRtbCUzRDElM0Jyb3VuZGVkJTNEMCUzQmVudHJ5WCUzRDAlM0JlbnRyeVklM0QwJTNCZW50cnlEeCUzRDAlM0JlbnRyeUR5JTNEMCUzQiUyMiUyMHBhcmVudCUzRCUyMnE0U3k0dHNYcGV1dEhDX0VoRUhmLTE5NSUyMiUyMHRhcmdldCUzRCUyMnE0U3k0dHNYcGV1dEhDX0VoRUhmLTE2NSUyMiUyMGVkZ2UlM0QlMjIxJTIyJTNFJTBBJTIwJTIwJTIwJTIwJTIwJTIwJTIwJTIwJTIwJTIwJTNDbXhHZW9tZXRyeSUyMHdpZHRoJTNEJTIyNTAlMjIlMjBoZWlnaHQlM0QlMjI1MCUyMiUyMHJlbGF0aXZlJTNEJTIyMSUyMiUyMGFzJTNEJTIyZ2VvbWV0cnklMjIlM0UlMEElMjAlMjAlMjAlMjAlMjAlMjAlMjAlMjAlMjAlMjAlMjAlMjAlM0NteFBvaW50JTIweCUzRCUyMjEzMCUyMiUyMHklM0QlMjIxMDAlMjIlMjBhcyUzRCUyMnNvdXJjZVBvaW50JTIyJTIwJTJGJTNFJTBBJTIwJTIwJTIwJTIwJTIwJTIwJTIwJTIwJTIwJTIwJTIwJTIwJTNDbXhQb2ludCUyMHglM0QlMjIxODAlMjIlMjB5JTNEJTIyNTAlMjIlMjBhcyUzRCUyMnRhcmdldFBvaW50JTIyJTIwJTJGJTNFJTBBJTIwJTIwJTIwJTIwJTIwJTIwJTIwJTIwJTIwJTIwJTNDJTJGbXhHZW9tZXRyeSUzRSUwQSUyMCUyMCUyMCUyMCUyMCUyMCUyMCUyMCUzQyUyRm14Q2VsbCUzRSUwQSUyMCUyMCUyMCUyMCUyMCUyMCUyMCUyMCUzQ214Q2VsbCUyMGlkJTNEJTIycTRTeTR0c1hwZXV0SENfRWhFSGYtMTcyJTIyJTIwdmFsdWUlM0QlMjJkYXRlJTIyJTIwc3R5bGUlM0QlMjJlbGxpcHNlJTNCd2hpdGVTcGFjZSUzRHdyYXAlM0JodG1sJTNEMSUzQmZvbnRGYW1pbHklM0RUYWhvbWElM0IlMjIlMjBwYXJlbnQlM0QlMjJxNFN5NHRzWHBldXRIQ19FaEVIZi0xOTUlMjIlMjB2ZXJ0ZXglM0QlMjIxJTIyJTNFJTBBJTIwJTIwJTIwJTIwJTIwJTIwJTIwJTIwJTIwJTIwJTNDbXhHZW9tZXRyeSUyMHklM0QlMjIxNzAlMjIlMjB3aWR0aCUzRCUyMjkwJTIyJTIwaGVpZ2h0JTNEJTIyNDAlMjIlMjBhcyUzRCUyMmdlb21ldHJ5JTIyJTIwJTJGJTNFJTBBJTIwJTIwJTIwJTIwJTIwJTIwJTIwJTIwJTNDJTJGbXhDZWxsJTNFJTBBJTIwJTIwJTIwJTIwJTIwJTIwJTIwJTIwJTNDbXhDZWxsJTIwaWQlM0QlMjJxNFN5NHRzWHBldXRIQ19FaEVIZi0xNzMlMjIlMjB2YWx1ZSUzRCUyMiUyMiUyMHN0eWxlJTNEJTIyZW5kQXJyb3clM0Rub25lJTNCaHRtbCUzRDElM0Jyb3VuZGVkJTNEMCUzQmVudHJ5WCUzRDElM0JlbnRyeVklM0QxJTNCZW50cnlEeCUzRDAlM0JlbnRyeUR5JTNEMCUzQmV4aXRYJTNEMCUzQmV4aXRZJTNEMSUzQmV4aXREeCUzRDAlM0JleGl0RHklM0QwJTNCJTIyJTIwcGFyZW50JTNEJTIycTRTeTR0c1hwZXV0SENfRWhFSGYtMTk1JTIyJTIwc291cmNlJTNEJTIycTRTeTR0c1hwZXV0SENfRWhFSGYtMTY1JTIyJTIwdGFyZ2V0JTNEJTIycTRTeTR0c1hwZXV0SENfRWhFSGYtMTY1JTIyJTIwZWRnZSUzRCUyMjElMjIlM0UlMEElMjAlMjAlMjAlMjAlMjAlMjAlMjAlMjAlMjAlMjAlM0NteEdlb21ldHJ5JTIwd2lkdGglM0QlMjI1MCUyMiUyMGhlaWdodCUzRCUyMjUwJTIyJTIwcmVsYXRpdmUlM0QlMjIxJTIyJTIwYXMlM0QlMjJnZW9tZXRyeSUyMiUzRSUwQSUyMCUyMCUyMCUyMCUyMCUyMCUyMCUyMCUyMCUyMCUyMCUyMCUzQ214UG9pbnQlMjB4JTNEJTIyMjUwJTIyJTIweSUzRCUyMjIwMCUyMiUyMGFzJTNEJTIyc291cmNlUG9pbnQlMjIlMjAlMkYlM0UlMEElMjAlMjAlMjAlMjAlMjAlMjAlMjAlMjAlMjAlMjAlMjAlMjAlM0NteFBvaW50JTIweCUzRCUyMjMwMCUyMiUyMHklM0QlMjIxNTAlMjIlMjBhcyUzRCUyMnRhcmdldFBvaW50JTIyJTIwJTJGJTNFJTBBJTIwJTIwJTIwJTIwJTIwJTIwJTIwJTIwJTIwJTIwJTNDJTJGbXhHZW9tZXRyeSUzRSUwQSUyMCUyMCUyMCUyMCUyMCUyMCUyMCUyMCUzQyUyRm14Q2VsbCUzRSUwQSUyMCUyMCUyMCUyMCUyMCUyMCUyMCUyMCUzQ214Q2VsbCUyMGlkJTNEJTIycTRTeTR0c1hwZXV0SENfRWhFSGYtMTc0JTIyJTIwdmFsdWUlM0QlMjIlMjIlMjBzdHlsZSUzRCUyMmVuZEFycm93JTNEbm9uZSUzQmh0bWwlM0QxJTNCcm91bmRlZCUzRDAlM0JleGl0WCUzRDAuNSUzQmV4aXRZJTNEMCUzQmV4aXREeCUzRDAlM0JleGl0RHklM0QwJTNCJTIyJTIwcGFyZW50JTNEJTIycTRTeTR0c1hwZXV0SENfRWhFSGYtMTk1JTIyJTIwc291cmNlJTNEJTIycTRTeTR0c1hwZXV0SENfRWhFSGYtMTcyJTIyJTIwZWRnZSUzRCUyMjElMjIlM0UlMEElMjAlMjAlMjAlMjAlMjAlMjAlMjAlMjAlMjAlMjAlM0NteEdlb21ldHJ5JTIwd2lkdGglM0QlMjI1MCUyMiUyMGhlaWdodCUzRCUyMjUwJTIyJTIwcmVsYXRpdmUlM0QlMjIxJTIyJTIwYXMlM0QlMjJnZW9tZXRyeSUyMiUzRSUwQSUyMCUyMCUyMCUyMCUyMCUyMCUyMCUyMCUyMCUyMCUyMCUyMCUzQ214UG9pbnQlMjB4JTNEJTIyMTAlMjIlMjB5JTNEJTIyMTYwJTIyJTIwYXMlM0QlMjJzb3VyY2VQb2ludCUyMiUyMCUyRiUzRSUwQSUyMCUyMCUyMCUyMCUyMCUyMCUyMCUyMCUyMCUyMCUyMCUyMCUzQ214UG9pbnQlMjB4JTNEJTIyNjAlMjIlMjB5JTNEJTIyMTEwJTIyJTIwYXMlM0QlMjJ0YXJnZXRQb2ludCUyMiUyMCUyRiUzRSUwQSUyMCUyMCUyMCUyMCUyMCUyMCUyMCUyMCUyMCUyMCUzQyUyRm14R2VvbWV0cnklM0UlMEElMjAlMjAlMjAlMjAlMjAlMjAlMjAlMjAlM0MlMkZteENlbGwlM0UlMEElMjAlMjAlMjAlMjAlMjAlMjAlMjAlMjAlM0NteENlbGwlMjBpZCUzRCUyMnE0U3k0dHNYcGV1dEhDX0VoRUhmLTIwMyUyMiUyMHZhbHVlJTNEJTIyJTIyJTIwc3R5bGUlM0QlMjJlbmRBcnJvdyUzRG9wZW4lM0JodG1sJTNEMSUzQnJvdW5kZWQlM0QwJTNCZW50cnlYJTNEMCUzQmVudHJ5WSUzRDAuNSUzQmVudHJ5RHglM0QwJTNCZW50cnlEeSUzRDAlM0JzdGFydEFycm93JTNEbm9uZSUzQnN0YXJ0RmlsbCUzRDAlM0JlbmRGaWxsJTNEMCUzQiUyMiUyMHBhcmVudCUzRCUyMjElMjIlMjBzb3VyY2UlM0QlMjJxNFN5NHRzWHBldXRIQ19FaEVIZi0yMDQlMjIlMjB0YXJnZXQlM0QlMjJxNFN5NHRzWHBldXRIQ19FaEVIZi0xNjIlMjIlMjBlZGdlJTNEJTIyMSUyMiUzRSUwQSUyMCUyMCUyMCUyMCUyMCUyMCUyMCUyMCUyMCUyMCUzQ214R2VvbWV0cnklMjB3aWR0aCUzRCUyMjUwJTIyJTIwaGVpZ2h0JTNEJTIyNTAlMjIlMjByZWxhdGl2ZSUzRCUyMjElMjIlMjBhcyUzRCUyMmdlb21ldHJ5JTIyJTNFJTBBJTIwJTIwJTIwJTIwJTIwJTIwJTIwJTIwJTIwJTIwJTIwJTIwJTNDbXhQb2ludCUyMHglM0QlMjIyNzAlMjIlMjB5JTNEJTIyMjYwJTIyJTIwYXMlM0QlMjJzb3VyY2VQb2ludCUyMiUyMCUyRiUzRSUwQSUyMCUyMCUyMCUyMCUyMCUyMCUyMCUyMCUyMCUyMCUyMCUyMCUzQ214UG9pbnQlMjB4JTNEJTIyMzIwJTIyJTIweSUzRCUyMjIxMCUyMiUyMGFzJTNEJTIydGFyZ2V0UG9pbnQlMjIlMjAlMkYlM0UlMEElMjAlMjAlMjAlMjAlMjAlMjAlMjAlMjAlMjAlMjAlMjAlMjAlM0NBcnJheSUyMGFzJTNEJTIycG9pbnRzJTIyJTNFJTBBJTIwJTIwJTIwJTIwJTIwJTIwJTIwJTIwJTIwJTIwJTIwJTIwJTIwJTIwJTNDbXhQb2ludCUyMHglM0QlMjI0MTAlMjIlMjB5JTNEJTIyNDAwJTIyJTIwJTJGJTNFJTBBJTIwJTIwJTIwJTIwJTIwJTIwJTIwJTIwJTIwJTIwJTIwJTIwJTNDJTJGQXJyYXklM0UlMEElMjAlMjAlMjAlMjAlMjAlMjAlMjAlMjAlMjAlMjAlM0MlMkZteEdlb21ldHJ5JTNFJTBBJTIwJTIwJTIwJTIwJTIwJTIwJTIwJTIwJTNDJTJGbXhDZWxsJTNFJTBBJTIwJTIwJTIwJTIwJTIwJTIwJTIwJTIwJTNDbXhDZWxsJTIwaWQlM0QlMjJxNFN5NHRzWHBldXRIQ19FaEVIZi0yMDYlMjIlMjB2YWx1ZSUzRCUyMiUyMiUyMHN0eWxlJTNEJTIyZW5kQXJyb3clM0Rub25lJTNCaHRtbCUzRDElM0Jyb3VuZGVkJTNEMCUzQmVudHJ5WCUzRDAuNjM1JTNCZW50cnlZJTNEMC45NjclM0JlbnRyeUR4JTNEMCUzQmVudHJ5RHklM0QwJTNCZW50cnlQZXJpbWV0ZXIlM0QwJTNCc3RhcnRBcnJvdyUzRG9wZW4lM0JzdGFydEZpbGwlM0QwJTNCJTIyJTIwcGFyZW50JTNEJTIyMSUyMiUyMHRhcmdldCUzRCUyMnE0U3k0dHNYcGV1dEhDX0VoRUhmLTEyMyUyMiUyMGVkZ2UlM0QlMjIxJTIyJTNFJTBBJTIwJTIwJTIwJTIwJTIwJTIwJTIwJTIwJTIwJTIwJTNDbXhHZW9tZXRyeSUyMHdpZHRoJTNEJTIyNTAlMjIlMjBoZWlnaHQlM0QlMjI1MCUyMiUyMHJlbGF0aXZlJTNEJTIyMSUyMiUyMGFzJTNEJTIyZ2VvbWV0cnklMjIlM0UlMEElMjAlMjAlMjAlMjAlMjAlMjAlMjAlMjAlMjAlMjAlMjAlMjAlM0NteFBvaW50JTIweCUzRCUyMjU2NiUyMiUyMHklM0QlMjIzODAlMjIlMjBhcyUzRCUyMnNvdXJjZVBvaW50JTIyJTIwJTJGJTNFJTBBJTIwJTIwJTIwJTIwJTIwJTIwJTIwJTIwJTIwJTIwJTIwJTIwJTNDbXhQb2ludCUyMHglM0QlMjI1NzAlMjIlMjB5JTNEJTIyMTYwJTIyJTIwYXMlM0QlMjJ0YXJnZXRQb2ludCUyMiUyMCUyRiUzRSUwQSUyMCUyMCUyMCUyMCUyMCUyMCUyMCUyMCUyMCUyMCUzQyUyRm14R2VvbWV0cnklM0UlMEElMjAlMjAlMjAlMjAlMjAlMjAlMjAlMjAlM0MlMkZteENlbGwlM0UlMEElMjAlMjAlMjAlMjAlMjAlMjAlMjAlMjAlM0NteENlbGwlMjBpZCUzRCUyMnE0U3k0dHNYcGV1dEhDX0VoRUhmLTIwNyUyMiUyMHZhbHVlJTNEJTIyaGFzJTIyJTIwc3R5bGUlM0QlMjJyaG9tYnVzJTNCd2hpdGVTcGFjZSUzRHdyYXAlM0JodG1sJTNEMSUzQiUyMiUyMHBhcmVudCUzRCUyMjElMjIlMjB2ZXJ0ZXglM0QlMjIxJTIyJTNFJTBBJTIwJTIwJTIwJTIwJTIwJTIwJTIwJTIwJTIwJTIwJTNDbXhHZW9tZXRyeSUyMHglM0QlMjI1MjUlMjIlMjB5JTNEJTIyMjE1JTIyJTIwd2lkdGglM0QlMjI4NSUyMiUyMGhlaWdodCUzRCUyMjc1JTIyJTIwYXMlM0QlMjJnZW9tZXRyeSUyMiUyMCUyRiUzRSUwQSUyMCUyMCUyMCUyMCUyMCUyMCUyMCUyMCUzQyUyRm14Q2VsbCUzRSUwQSUyMCUyMCUyMCUyMCUyMCUyMCUyMCUyMCUzQ214Q2VsbCUyMGlkJTNEJTIycTRTeTR0c1hwZXV0SENfRWhFSGYtMjA5JTIyJTIwdmFsdWUlM0QlMjJnaXZlcyUyMiUyMHN0eWxlJTNEJTIycmhvbWJ1cyUzQndoaXRlU3BhY2UlM0R3cmFwJTNCaHRtbCUzRDElM0IlMjIlMjBwYXJlbnQlM0QlMjIxJTIyJTIwdmVydGV4JTNEJTIyMSUyMiUzRSUwQSUyMCUyMCUyMCUyMCUyMCUyMCUyMCUyMCUyMCUyMCUzQ214R2VvbWV0cnklMjB4JTNEJTIyNzg1JTIyJTIweSUzRCUyMjM1MCUyMiUyMHdpZHRoJTNEJTIyODAlMjIlMjBoZWlnaHQlM0QlMjI4MCUyMiUyMGFzJTNEJTIyZ2VvbWV0cnklMjIlMjAlMkYlM0UlMEElMjAlMjAlMjAlMjAlMjAlMjAlMjAlMjAlM0MlMkZteENlbGwlM0UlMEElMjAlMjAlMjAlMjAlMjAlMjAlMjAlMjAlM0NteENlbGwlMjBpZCUzRCUyMnE0U3k0dHNYcGV1dEhDX0VoRUhmLTE5NCUyMiUyMHZhbHVlJTNEJTIyJTIyJTIwc3R5bGUlM0QlMjJlbmRBcnJvdyUzRG5vbmUlM0JodG1sJTNEMSUzQnJvdW5kZWQlM0QwJTNCZXhpdFglM0QwLjE2MSUzQmV4aXRZJTNEMC4wMDQlM0JleGl0RHglM0QwJTNCZXhpdER5JTNEMCUzQmV4aXRQZXJpbWV0ZXIlM0QwJTNCZW50cnlYJTNEMC43NSUzQmVudHJ5WSUzRDElM0JlbnRyeUR4JTNEMCUzQmVudHJ5RHklM0QwJTNCJTIyJTIwcGFyZW50JTNEJTIyMSUyMiUyMHNvdXJjZSUzRCUyMnE0U3k0dHNYcGV1dEhDX0VoRUhmLTE4MCUyMiUyMHRhcmdldCUzRCUyMnE0U3k0dHNYcGV1dEhDX0VoRUhmLTY5JTIyJTIwZWRnZSUzRCUyMjElMjIlM0UlMEElMjAlMjAlMjAlMjAlMjAlMjAlMjAlMjAlMjAlMjAlM0NteEdlb21ldHJ5JTIwd2lkdGglM0QlMjI1MCUyMiUyMGhlaWdodCUzRCUyMjUwJTIyJTIwcmVsYXRpdmUlM0QlMjIxJTIyJTIwYXMlM0QlMjJnZW9tZXRyeSUyMiUzRSUwQSUyMCUyMCUyMCUyMCUyMCUyMCUyMCUyMCUyMCUyMCUyMCUyMCUzQ214UG9pbnQlMjB4JTNEJTIyMjUwJTIyJTIweSUzRCUyMjM1MCUyMiUyMGFzJTNEJTIyc291cmNlUG9pbnQlMjIlMjAlMkYlM0UlMEElMjAlMjAlMjAlMjAlMjAlMjAlMjAlMjAlMjAlMjAlMjAlMjAlM0NteFBvaW50JTIweCUzRCUyMjIwMCUyMiUyMHklM0QlMjIyODAlMjIlMjBhcyUzRCUyMnRhcmdldFBvaW50JTIyJTIwJTJGJTNFJTBBJTIwJTIwJTIwJTIwJTIwJTIwJTIwJTIwJTIwJTIwJTNDJTJGbXhHZW9tZXRyeSUzRSUwQSUyMCUyMCUyMCUyMCUyMCUyMCUyMCUyMCUzQyUyRm14Q2VsbCUzRSUwQSUyMCUyMCUyMCUyMCUyMCUyMCUyMCUyMCUzQ214Q2VsbCUyMGlkJTNEJTIycTRTeTR0c1hwZXV0SENfRWhFSGYtMTk3JTIyJTIwdmFsdWUlM0QlMjJoYXMlMjZhbXAlM0JuYnNwJTNCJTIyJTIwc3R5bGUlM0QlMjJyaG9tYnVzJTNCd2hpdGVTcGFjZSUzRHdyYXAlM0JodG1sJTNEMSUzQiUyMiUyMHBhcmVudCUzRCUyMjElMjIlMjB2ZXJ0ZXglM0QlMjIxJTIyJTNFJTBBJTIwJTIwJTIwJTIwJTIwJTIwJTIwJTIwJTIwJTIwJTNDbXhHZW9tZXRyeSUyMHglM0QlMjItODAlMjIlMjB5JTNEJTIyNjIwJTIyJTIwd2lkdGglM0QlMjI4MCUyMiUyMGhlaWdodCUzRCUyMjgwJTIyJTIwYXMlM0QlMjJnZW9tZXRyeSUyMiUyMCUyRiUzRSUwQSUyMCUyMCUyMCUyMCUyMCUyMCUyMCUyMCUzQyUyRm14Q2VsbCUzRSUwQSUyMCUyMCUyMCUyMCUyMCUyMCUyMCUyMCUzQ214Q2VsbCUyMGlkJTNEJTIycTRTeTR0c1hwZXV0SENfRWhFSGYtMTkzJTIyJTIwdmFsdWUlM0QlMjIlMjIlMjBzdHlsZSUzRCUyMmdyb3VwJTIyJTIwcGFyZW50JTNEJTIyMSUyMiUyMHZlcnRleCUzRCUyMjElMjIlMjBjb25uZWN0YWJsZSUzRCUyMjAlMjIlM0UlMEElMjAlMjAlMjAlMjAlMjAlMjAlMjAlMjAlMjAlMjAlM0NteEdlb21ldHJ5JTIweCUzRCUyMjEwMCUyMiUyMHklM0QlMjI2NTAlMjIlMjB3aWR0aCUzRCUyMjM3MCUyMiUyMGhlaWdodCUzRCUyMjE3MCUyMiUyMGFzJTNEJTIyZ2VvbWV0cnklMjIlMjAlMkYlM0UlMEElMjAlMjAlMjAlMjAlMjAlMjAlMjAlMjAlM0MlMkZteENlbGwlM0UlMEElMjAlMjAlMjAlMjAlMjAlMjAlMjAlMjAlM0NteENlbGwlMjBpZCUzRCUyMnE0U3k0dHNYcGV1dEhDX0VoRUhmLTE4MCUyMiUyMHZhbHVlJTNEJTIyJTIyJTIwc3R5bGUlM0QlMjJyb3VuZGVkJTNEMCUzQndoaXRlU3BhY2UlM0R3cmFwJTNCaHRtbCUzRDElM0JzdHJva2VXaWR0aCUzRDIlM0IlMjIlMjBwYXJlbnQlM0QlMjJxNFN5NHRzWHBldXRIQ19FaEVIZi0xOTMlMjIlMjB2ZXJ0ZXglM0QlMjIxJTIyJTNFJTBBJTIwJTIwJTIwJTIwJTIwJTIwJTIwJTIwJTIwJTIwJTNDbXhHZW9tZXRyeSUyMHglM0QlMjIxMjAlMjIlMjB3aWR0aCUzRCUyMjE0MCUyMiUyMGhlaWdodCUzRCUyMjYwJTIyJTIwYXMlM0QlMjJnZW9tZXRyeSUyMiUyMCUyRiUzRSUwQSUyMCUyMCUyMCUyMCUyMCUyMCUyMCUyMCUzQyUyRm14Q2VsbCUzRSUwQSUyMCUyMCUyMCUyMCUyMCUyMCUyMCUyMCUzQ214Q2VsbCUyMGlkJTNEJTIycTRTeTR0c1hwZXV0SENfRWhFSGYtMTI0JTIyJTIwdmFsdWUlM0QlMjIlMjZsdCUzQmIlMjZndCUzQiUyNmx0JTNCZm9udCUyMHN0eWxlJTNEJTI2cXVvdCUzQmZvbnQtc2l6ZSUzQSUyMDE0cHglM0IlMjZxdW90JTNCJTIwZmFjZSUzRCUyNnF1b3QlM0JUYWhvbWElMjZxdW90JTNCJTI2Z3QlM0JDbGFzc0Rhc2JvYXJkJTI2bHQlM0IlMkZmb250JTI2Z3QlM0IlMjZsdCUzQiUyRmIlMjZndCUzQiUyMiUyMHN0eWxlJTNEJTIycm91bmRlZCUzRDAlM0J3aGl0ZVNwYWNlJTNEd3JhcCUzQmh0bWwlM0QxJTNCJTIyJTIwcGFyZW50JTNEJTIycTRTeTR0c1hwZXV0SENfRWhFSGYtMTkzJTIyJTIwdmVydGV4JTNEJTIyMSUyMiUzRSUwQSUyMCUyMCUyMCUyMCUyMCUyMCUyMCUyMCUyMCUyMCUzQ214R2VvbWV0cnklMjB4JTNEJTIyMTMwJTIyJTIweSUzRCUyMjEwJTIyJTIwd2lkdGglM0QlMjIxMjAlMjIlMjBoZWlnaHQlM0QlMjI0MCUyMiUyMGFzJTNEJTIyZ2VvbWV0cnklMjIlMjAlMkYlM0UlMEElMjAlMjAlMjAlMjAlMjAlMjAlMjAlMjAlM0MlMkZteENlbGwlM0UlMEElMjAlMjAlMjAlMjAlMjAlMjAlMjAlMjAlM0NteENlbGwlMjBpZCUzRCUyMnE0U3k0dHNYcGV1dEhDX0VoRUhmLTE3NiUyMiUyMHZhbHVlJTNEJTIyc3R1ZGVudF9pZCUyMiUyMHN0eWxlJTNEJTIyZWxsaXBzZSUzQndoaXRlU3BhY2UlM0R3cmFwJTNCaHRtbCUzRDElM0Jmb250RmFtaWx5JTNEVGFob21hJTNCJTIyJTIwcGFyZW50JTNEJTIycTRTeTR0c1hwZXV0SENfRWhFSGYtMTkzJTIyJTIwdmVydGV4JTNEJTIyMSUyMiUzRSUwQSUyMCUyMCUyMCUyMCUyMCUyMCUyMCUyMCUyMCUyMCUzQ214R2VvbWV0cnklMjB5JTNEJTIyODAlMjIlMjB3aWR0aCUzRCUyMjkwJTIyJTIwaGVpZ2h0JTNEJTIyNDAlMjIlMjBhcyUzRCUyMmdlb21ldHJ5JTIyJTIwJTJGJTNFJTBBJTIwJTIwJTIwJTIwJTIwJTIwJTIwJTIwJTNDJTJGbXhDZWxsJTNFJTBBJTIwJTIwJTIwJTIwJTIwJTIwJTIwJTIwJTNDbXhDZWxsJTIwaWQlM0QlMjJxNFN5NHRzWHBldXRIQ19FaEVIZi0xNzclMjIlMjB2YWx1ZSUzRCUyMmZpcnN0TmFtZSUyMiUyMHN0eWxlJTNEJTIyZWxsaXBzZSUzQndoaXRlU3BhY2UlM0R3cmFwJTNCaHRtbCUzRDElM0Jmb250RmFtaWx5JTNEVGFob21hJTNCJTIyJTIwcGFyZW50JTNEJTIycTRTeTR0c1hwZXV0SENfRWhFSGYtMTkzJTIyJTIwdmVydGV4JTNEJTIyMSUyMiUzRSUwQSUyMCUyMCUyMCUyMCUyMCUyMCUyMCUyMCUyMCUyMCUzQ214R2VvbWV0cnklMjB4JTNEJTIyNzAlMjIlMjB5JTNEJTIyMTMwJTIyJTIwd2lkdGglM0QlMjI5MCUyMiUyMGhlaWdodCUzRCUyMjQwJTIyJTIwYXMlM0QlMjJnZW9tZXRyeSUyMiUyMCUyRiUzRSUwQSUyMCUyMCUyMCUyMCUyMCUyMCUyMCUyMCUzQyUyRm14Q2VsbCUzRSUwQSUyMCUyMCUyMCUyMCUyMCUyMCUyMCUyMCUzQ214Q2VsbCUyMGlkJTNEJTIycTRTeTR0c1hwZXV0SENfRWhFSGYtMTc4JTIyJTIwdmFsdWUlM0QlMjJ0b3RhbF9wb2ludHMlMjIlMjBzdHlsZSUzRCUyMmVsbGlwc2UlM0J3aGl0ZVNwYWNlJTNEd3JhcCUzQmh0bWwlM0QxJTNCZm9udEZhbWlseSUzRFRhaG9tYSUzQiUyMiUyMHBhcmVudCUzRCUyMnE0U3k0dHNYcGV1dEhDX0VoRUhmLTE5MyUyMiUyMHZlcnRleCUzRCUyMjElMjIlM0UlMEElMjAlMjAlMjAlMjAlMjAlMjAlMjAlMjAlMjAlMjAlM0NteEdlb21ldHJ5JTIweCUzRCUyMjE4MCUyMiUyMHklM0QlMjIxMTAlMjIlMjB3aWR0aCUzRCUyMjkwJTIyJTIwaGVpZ2h0JTNEJTIyNDAlMjIlMjBhcyUzRCUyMmdlb21ldHJ5JTIyJTIwJTJGJTNFJTBBJTIwJTIwJTIwJTIwJTIwJTIwJTIwJTIwJTNDJTJGbXhDZWxsJTNFJTBBJTIwJTIwJTIwJTIwJTIwJTIwJTIwJTIwJTNDbXhDZWxsJTIwaWQlM0QlMjJxNFN5NHRzWHBldXRIQ19FaEVIZi0xNzklMjIlMjB2YWx1ZSUzRCUyMmNncGElMjIlMjBzdHlsZSUzRCUyMmVsbGlwc2UlM0J3aGl0ZVNwYWNlJTNEd3JhcCUzQmh0bWwlM0QxJTNCZm9udEZhbWlseSUzRFRhaG9tYSUzQiUyMiUyMHBhcmVudCUzRCUyMnE0U3k0dHNYcGV1dEhDX0VoRUhmLTE5MyUyMiUyMHZlcnRleCUzRCUyMjElMjIlM0UlMEElMjAlMjAlMjAlMjAlMjAlMjAlMjAlMjAlMjAlMjAlM0NteEdlb21ldHJ5JTIweCUzRCUyMjI4MCUyMiUyMHklM0QlMjI3MCUyMiUyMHdpZHRoJTNEJTIyOTAlMjIlMjBoZWlnaHQlM0QlMjI0MCUyMiUyMGFzJTNEJTIyZ2VvbWV0cnklMjIlMjAlMkYlM0UlMEElMjAlMjAlMjAlMjAlMjAlMjAlMjAlMjAlM0MlMkZteENlbGwlM0UlMEElMjAlMjAlMjAlMjAlMjAlMjAlMjAlMjAlM0NteENlbGwlMjBpZCUzRCUyMnE0U3k0dHNYcGV1dEhDX0VoRUhmLTE4MSUyMiUyMHZhbHVlJTNEJTIyJTIyJTIwc3R5bGUlM0QlMjJlbmRBcnJvdyUzRG5vbmUlM0JodG1sJTNEMSUzQnJvdW5kZWQlM0QwJTNCZXhpdFglM0QwLjUlM0JleGl0WSUzRDAlM0JleGl0RHglM0QwJTNCZXhpdER5JTNEMCUzQiUyMiUyMHBhcmVudCUzRCUyMnE0U3k0dHNYcGV1dEhDX0VoRUhmLTE5MyUyMiUyMHNvdXJjZSUzRCUyMnE0U3k0dHNYcGV1dEhDX0VoRUhmLTE3NiUyMiUyMGVkZ2UlM0QlMjIxJTIyJTNFJTBBJTIwJTIwJTIwJTIwJTIwJTIwJTIwJTIwJTIwJTIwJTNDbXhHZW9tZXRyeSUyMHdpZHRoJTNEJTIyNTAlMjIlMjBoZWlnaHQlM0QlMjI1MCUyMiUyMHJlbGF0aXZlJTNEJTIyMSUyMiUyMGFzJTNEJTIyZ2VvbWV0cnklMjIlM0UlMEElMjAlMjAlMjAlMjAlMjAlMjAlMjAlMjAlMjAlMjAlMjAlMjAlM0NteFBvaW50JTIweCUzRCUyMjcwJTIyJTIweSUzRCUyMjgwJTIyJTIwYXMlM0QlMjJzb3VyY2VQb2ludCUyMiUyMCUyRiUzRSUwQSUyMCUyMCUyMCUyMCUyMCUyMCUyMCUyMCUyMCUyMCUyMCUyMCUzQ214UG9pbnQlMjB4JTNEJTIyMTIwJTIyJTIweSUzRCUyMjMwJTIyJTIwYXMlM0QlMjJ0YXJnZXRQb2ludCUyMiUyMCUyRiUzRSUwQSUyMCUyMCUyMCUyMCUyMCUyMCUyMCUyMCUyMCUyMCUzQyUyRm14R2VvbWV0cnklM0UlMEElMjAlMjAlMjAlMjAlMjAlMjAlMjAlMjAlM0MlMkZteENlbGwlM0UlMEElMjAlMjAlMjAlMjAlMjAlMjAlMjAlMjAlM0NteENlbGwlMjBpZCUzRCUyMnE0U3k0dHNYcGV1dEhDX0VoRUhmLTE4MiUyMiUyMHZhbHVlJTNEJTIyJTIyJTIwc3R5bGUlM0QlMjJlbmRBcnJvdyUzRG5vbmUlM0JodG1sJTNEMSUzQnJvdW5kZWQlM0QwJTNCZXhpdFglM0QwLjUlM0JleGl0WSUzRDAlM0JleGl0RHglM0QwJTNCZXhpdER5JTNEMCUzQiUyMiUyMHBhcmVudCUzRCUyMnE0U3k0dHNYcGV1dEhDX0VoRUhmLTE5MyUyMiUyMHNvdXJjZSUzRCUyMnE0U3k0dHNYcGV1dEhDX0VoRUhmLTE3NyUyMiUyMGVkZ2UlM0QlMjIxJTIyJTNFJTBBJTIwJTIwJTIwJTIwJTIwJTIwJTIwJTIwJTIwJTIwJTNDbXhHZW9tZXRyeSUyMHdpZHRoJTNEJTIyNTAlMjIlMjBoZWlnaHQlM0QlMjI1MCUyMiUyMHJlbGF0aXZlJTNEJTIyMSUyMiUyMGFzJTNEJTIyZ2VvbWV0cnklMjIlM0UlMEElMjAlMjAlMjAlMjAlMjAlMjAlMjAlMjAlMjAlMjAlMjAlMjAlM0NteFBvaW50JTIweCUzRCUyMjEwMCUyMiUyMHklM0QlMjIxMTAlMjIlMjBhcyUzRCUyMnNvdXJjZVBvaW50JTIyJTIwJTJGJTNFJTBBJTIwJTIwJTIwJTIwJTIwJTIwJTIwJTIwJTIwJTIwJTIwJTIwJTNDbXhQb2ludCUyMHglM0QlMjIxNTAlMjIlMjB5JTNEJTIyNjAlMjIlMjBhcyUzRCUyMnRhcmdldFBvaW50JTIyJTIwJTJGJTNFJTBBJTIwJTIwJTIwJTIwJTIwJTIwJTIwJTIwJTIwJTIwJTNDJTJGbXhHZW9tZXRyeSUzRSUwQSUyMCUyMCUyMCUyMCUyMCUyMCUyMCUyMCUzQyUyRm14Q2VsbCUzRSUwQSUyMCUyMCUyMCUyMCUyMCUyMCUyMCUyMCUzQ214Q2VsbCUyMGlkJTNEJTIycTRTeTR0c1hwZXV0SENfRWhFSGYtMTgzJTIyJTIwdmFsdWUlM0QlMjIlMjIlMjBzdHlsZSUzRCUyMmVuZEFycm93JTNEbm9uZSUzQmh0bWwlM0QxJTNCcm91bmRlZCUzRDAlM0JleGl0WCUzRDAuNSUzQmV4aXRZJTNEMCUzQmV4aXREeCUzRDAlM0JleGl0RHklM0QwJTNCJTIyJTIwcGFyZW50JTNEJTIycTRTeTR0c1hwZXV0SENfRWhFSGYtMTkzJTIyJTIwc291cmNlJTNEJTIycTRTeTR0c1hwZXV0SENfRWhFSGYtMTc4JTIyJTIwZWRnZSUzRCUyMjElMjIlM0UlMEElMjAlMjAlMjAlMjAlMjAlMjAlMjAlMjAlMjAlMjAlM0NteEdlb21ldHJ5JTIwd2lkdGglM0QlMjI1MCUyMiUyMGhlaWdodCUzRCUyMjUwJTIyJTIwcmVsYXRpdmUlM0QlMjIxJTIyJTIwYXMlM0QlMjJnZW9tZXRyeSUyMiUzRSUwQSUyMCUyMCUyMCUyMCUyMCUyMCUyMCUyMCUyMCUyMCUyMCUyMCUzQ214UG9pbnQlMjB4JTNEJTIyMTYwJTIyJTIweSUzRCUyMjExMCUyMiUyMGFzJTNEJTIyc291cmNlUG9pbnQlMjIlMjAlMkYlM0UlMEElMjAlMjAlMjAlMjAlMjAlMjAlMjAlMjAlMjAlMjAlMjAlMjAlM0NteFBvaW50JTIweCUzRCUyMjIxMCUyMiUyMHklM0QlMjI2MCUyMiUyMGFzJTNEJTIydGFyZ2V0UG9pbnQlMjIlMjAlMkYlM0UlMEElMjAlMjAlMjAlMjAlMjAlMjAlMjAlMjAlMjAlMjAlM0MlMkZteEdlb21ldHJ5JTNFJTBBJTIwJTIwJTIwJTIwJTIwJTIwJTIwJTIwJTNDJTJGbXhDZWxsJTNFJTBBJTIwJTIwJTIwJTIwJTIwJTIwJTIwJTIwJTNDbXhDZWxsJTIwaWQlM0QlMjJxNFN5NHRzWHBldXRIQ19FaEVIZi0xODQlMjIlMjB2YWx1ZSUzRCUyMiUyMiUyMHN0eWxlJTNEJTIyZW5kQXJyb3clM0Rub25lJTNCaHRtbCUzRDElM0Jyb3VuZGVkJTNEMCUzQmVudHJ5WCUzRDAuNCUzQmVudHJ5WSUzRC0wLjAyNSUzQmVudHJ5RHglM0QwJTNCZW50cnlEeSUzRDAlM0JlbnRyeVBlcmltZXRlciUzRDAlM0IlMjIlMjBwYXJlbnQlM0QlMjJxNFN5NHRzWHBldXRIQ19FaEVIZi0xOTMlMjIlMjB0YXJnZXQlM0QlMjJxNFN5NHRzWHBldXRIQ19FaEVIZi0xNzklMjIlMjBlZGdlJTNEJTIyMSUyMiUzRSUwQSUyMCUyMCUyMCUyMCUyMCUyMCUyMCUyMCUyMCUyMCUzQ214R2VvbWV0cnklMjB3aWR0aCUzRCUyMjUwJTIyJTIwaGVpZ2h0JTNEJTIyNTAlMjIlMjByZWxhdGl2ZSUzRCUyMjElMjIlMjBhcyUzRCUyMmdlb21ldHJ5JTIyJTNFJTBBJTIwJTIwJTIwJTIwJTIwJTIwJTIwJTIwJTIwJTIwJTIwJTIwJTNDbXhQb2ludCUyMHglM0QlMjIyNjAlMjIlMjB5JTNEJTIyNDAlMjIlMjBhcyUzRCUyMnNvdXJjZVBvaW50JTIyJTIwJTJGJTNFJTBBJTIwJTIwJTIwJTIwJTIwJTIwJTIwJTIwJTIwJTIwJTIwJTIwJTNDbXhQb2ludCUyMHglM0QlMjIzMTAlMjIlMjB5JTNEJTIyLTEwJTIyJTIwYXMlM0QlMjJ0YXJnZXRQb2ludCUyMiUyMCUyRiUzRSUwQSUyMCUyMCUyMCUyMCUyMCUyMCUyMCUyMCUyMCUyMCUzQyUyRm14R2VvbWV0cnklM0UlMEElMjAlMjAlMjAlMjAlMjAlMjAlMjAlMjAlM0MlMkZteENlbGwlM0UlMEElMjAlMjAlMjAlMjAlMjAlMjAlMjAlMjAlM0NteENlbGwlMjBpZCUzRCUyMnE0U3k0dHNYcGV1dEhDX0VoRUhmLTElMjIlMjB2YWx1ZSUzRCUyMiUyNmx0JTNCYiUyNmd0JTNCJTI2bHQlM0Jmb250JTIwc3R5bGUlM0QlMjZxdW90JTNCZm9udC1zaXplJTNBJTIwMTRweCUzQiUyNnF1b3QlM0IlMjBmYWNlJTNEJTI2cXVvdCUzQlRhaG9tYSUyNnF1b3QlM0IlMjZndCUzQlN0dWRlbnREZXRhaWxzJTI2bHQlM0IlMkZmb250JTI2Z3QlM0IlMjZsdCUzQiUyRmIlMjZndCUzQiUyMiUyMHN0eWxlJTNEJTIycm91bmRlZCUzRDAlM0J3aGl0ZVNwYWNlJTNEd3JhcCUzQmh0bWwlM0QxJTNCc3Ryb2tlV2lkdGglM0QyJTNCJTIyJTIwcGFyZW50JTNEJTIyMSUyMiUyMHZlcnRleCUzRCUyMjElMjIlM0UlMEElMjAlMjAlMjAlMjAlMjAlMjAlMjAlMjAlMjAlMjAlM0NteEdlb21ldHJ5JTIweCUzRCUyMi0xNTAlMjIlMjB5JTNEJTIyNDMwJTIyJTIwd2lkdGglM0QlMjIxMjAlMjIlMjBoZWlnaHQlM0QlMjI0MCUyMiUyMGFzJTNEJTIyZ2VvbWV0cnklMjIlMjAlMkYlM0UlMEElMjAlMjAlMjAlMjAlMjAlMjAlMjAlMjAlM0MlMkZteENlbGwlM0UlMEElMjAlMjAlMjAlMjAlMjAlMjAlMjAlMjAlM0NteENlbGwlMjBpZCUzRCUyMnE0U3k0dHNYcGV1dEhDX0VoRUhmLTI3JTIyJTIwc3R5bGUlM0QlMjJyb3VuZGVkJTNEMCUzQm9ydGhvZ29uYWxMb29wJTNEMSUzQmpldHR5U2l6ZSUzRGF1dG8lM0JodG1sJTNEMSUzQmV4aXRYJTNEMCUzQmV4aXRZJTNEMC41JTNCZXhpdER4JTNEMCUzQmV4aXREeSUzRDAlM0JlbnRyeVglM0QxJTNCZW50cnlZJTNEMC4yNSUzQmVudHJ5RHglM0QwJTNCZW50cnlEeSUzRDAlM0JlbmRBcnJvdyUzRG5vbmUlM0JlbmRGaWxsJTNEMCUzQiUyMiUyMHBhcmVudCUzRCUyMjElMjIlMjBzb3VyY2UlM0QlMjJxNFN5NHRzWHBldXRIQ19FaEVIZi04JTIyJTIwdGFyZ2V0JTNEJTIycTRTeTR0c1hwZXV0SENfRWhFSGYtMSUyMiUyMGVkZ2UlM0QlMjIxJTIyJTNFJTBBJTIwJTIwJTIwJTIwJTIwJTIwJTIwJTIwJTIwJTIwJTNDbXhHZW9tZXRyeSUyMHJlbGF0aXZlJTNEJTIyMSUyMiUyMGFzJTNEJTIyZ2VvbWV0cnklMjIlMjAlMkYlM0UlMEElMjAlMjAlMjAlMjAlMjAlMjAlMjAlMjAlM0MlMkZteENlbGwlM0UlMEElMjAlMjAlMjAlMjAlMjAlMjAlMjAlMjAlM0NteENlbGwlMjBpZCUzRCUyMnE0U3k0dHNYcGV1dEhDX0VoRUhmLTEzJTIyJTIwdmFsdWUlM0QlMjIlMjZsdCUzQmZvbnQlMjBzdHlsZSUzRCUyNnF1b3QlM0IlMjZxdW90JTNCJTIwZmFjZSUzRCUyNnF1b3QlM0JUYWhvbWElMjZxdW90JTNCJTI2Z3QlM0JzdHVkZW50X2lkJTI2bHQlM0IlMkZmb250JTI2Z3QlM0IlMjIlMjBzdHlsZSUzRCUyMmVsbGlwc2UlM0J3aGl0ZVNwYWNlJTNEd3JhcCUzQmh0bWwlM0QxJTNCJTIyJTIwcGFyZW50JTNEJTIyMSUyMiUyMHZlcnRleCUzRCUyMjElMjIlM0UlMEElMjAlMjAlMjAlMjAlMjAlMjAlMjAlMjAlMjAlMjAlM0NteEdlb21ldHJ5JTIweCUzRCUyMjIwJTIyJTIweSUzRCUyMjQ4MCUyMiUyMHdpZHRoJTNEJTIyOTAlMjIlMjBoZWlnaHQlM0QlMjI0MCUyMiUyMGFzJTNEJTIyZ2VvbWV0cnklMjIlMjAlMkYlM0UlMEElMjAlMjAlMjAlMjAlMjAlMjAlMjAlMjAlM0MlMkZteENlbGwlM0UlMEElMjAlMjAlMjAlMjAlMjAlMjAlMjAlMjAlM0NteENlbGwlMjBpZCUzRCUyMnE0U3k0dHNYcGV1dEhDX0VoRUhmLTE2JTIyJTIwdmFsdWUlM0QlMjIlMjIlMjBzdHlsZSUzRCUyMmVuZEFycm93JTNEbm9uZSUzQmh0bWwlM0QxJTNCcm91bmRlZCUzRDAlM0JlbnRyeVglM0QwLjk1NCUzQmVudHJ5WSUzRDAuNzQ2JTNCZW50cnlEeCUzRDAlM0JlbnRyeUR5JTNEMCUzQmV4aXRYJTNEMC4wOSUzQmV4aXRZJTNEMC43NjElM0JleGl0RHglM0QwJTNCZXhpdER5JTNEMCUzQmVudHJ5UGVyaW1ldGVyJTNEMCUzQmV4aXRQZXJpbWV0ZXIlM0QwJTNCJTIyJTIwcGFyZW50JTNEJTIyMSUyMiUyMHNvdXJjZSUzRCUyMnE0U3k0dHNYcGV1dEhDX0VoRUhmLTEzJTIyJTIwdGFyZ2V0JTNEJTIycTRTeTR0c1hwZXV0SENfRWhFSGYtMTMlMjIlMjBlZGdlJTNEJTIyMSUyMiUzRSUwQSUyMCUyMCUyMCUyMCUyMCUyMCUyMCUyMCUyMCUyMCUzQ214R2VvbWV0cnklMjB3aWR0aCUzRCUyMjUwJTIyJTIwaGVpZ2h0JTNEJTIyNTAlMjIlMjByZWxhdGl2ZSUzRCUyMjElMjIlMjBhcyUzRCUyMmdlb21ldHJ5JTIyJTNFJTBBJTIwJTIwJTIwJTIwJTIwJTIwJTIwJTIwJTIwJTIwJTIwJTIwJTNDbXhQb2ludCUyMHglM0QlMjI4MCUyMiUyMHklM0QlMjI1MTAlMjIlMjBhcyUzRCUyMnNvdXJjZVBvaW50JTIyJTIwJTJGJTNFJTBBJTIwJTIwJTIwJTIwJTIwJTIwJTIwJTIwJTIwJTIwJTIwJTIwJTNDbXhQb2ludCUyMHglM0QlMjIxMzAlMjIlMjB5JTNEJTIyNDYwJTIyJTIwYXMlM0QlMjJ0YXJnZXRQb2ludCUyMiUyMCUyRiUzRSUwQSUyMCUyMCUyMCUyMCUyMCUyMCUyMCUyMCUyMCUyMCUzQyUyRm14R2VvbWV0cnklM0UlMEElMjAlMjAlMjAlMjAlMjAlMjAlMjAlMjAlM0MlMkZteENlbGwlM0UlMEElMjAlMjAlMjAlMjAlMjAlMjAlMjAlMjAlM0NteENlbGwlMjBpZCUzRCUyMnE0U3k0dHNYcGV1dEhDX0VoRUhmLTE3JTIyJTIwdmFsdWUlM0QlMjJsYXN0TmFtZSUyMiUyMHN0eWxlJTNEJTIyZWxsaXBzZSUzQndoaXRlU3BhY2UlM0R3cmFwJTNCaHRtbCUzRDElM0Jmb250RmFtaWx5JTNEVGFob21hJTNCJTIyJTIwcGFyZW50JTNEJTIyMSUyMiUyMHZlcnRleCUzRCUyMjElMjIlM0UlMEElMjAlMjAlMjAlMjAlMjAlMjAlMjAlMjAlMjAlMjAlM0NteEdlb21ldHJ5JTIweCUzRCUyMjEwJTIyJTIweSUzRCUyMjM2MCUyMiUyMHdpZHRoJTNEJTIyOTAlMjIlMjBoZWlnaHQlM0QlMjI0MCUyMiUyMGFzJTNEJTIyZ2VvbWV0cnklMjIlMjAlMkYlM0UlMEElMjAlMjAlMjAlMjAlMjAlMjAlMjAlMjAlM0MlMkZteENlbGwlM0UlMEElMjAlMjAlMjAlMjAlMjAlMjAlMjAlMjAlM0NteENlbGwlMjBpZCUzRCUyMnE0U3k0dHNYcGV1dEhDX0VoRUhmLTI5JTIyJTIwc3R5bGUlM0QlMjJyb3VuZGVkJTNEMCUzQm9ydGhvZ29uYWxMb29wJTNEMSUzQmpldHR5U2l6ZSUzRGF1dG8lM0JodG1sJTNEMSUzQmV4aXRYJTNEMC41JTNCZXhpdFklM0QxJTNCZXhpdER4JTNEMCUzQmV4aXREeSUzRDAlM0JlbnRyeVglM0QwLjc1JTNCZW50cnlZJTNEMCUzQmVudHJ5RHglM0QwJTNCZW50cnlEeSUzRDAlM0JlbmRBcnJvdyUzRG5vbmUlM0JlbmRGaWxsJTNEMCUzQiUyMiUyMHBhcmVudCUzRCUyMjElMjIlMjBzb3VyY2UlM0QlMjJxNFN5NHRzWHBldXRIQ19FaEVIZi0xOCUyMiUyMHRhcmdldCUzRCUyMnE0U3k0dHNYcGV1dEhDX0VoRUhmLTElMjIlMjBlZGdlJTNEJTIyMSUyMiUzRSUwQSUyMCUyMCUyMCUyMCUyMCUyMCUyMCUyMCUyMCUyMCUzQ214R2VvbWV0cnklMjByZWxhdGl2ZSUzRCUyMjElMjIlMjBhcyUzRCUyMmdlb21ldHJ5JTIyJTIwJTJGJTNFJTBBJTIwJTIwJTIwJTIwJTIwJTIwJTIwJTIwJTNDJTJGbXhDZWxsJTNFJTBBJTIwJTIwJTIwJTIwJTIwJTIwJTIwJTIwJTNDbXhDZWxsJTIwaWQlM0QlMjJxNFN5NHRzWHBldXRIQ19FaEVIZi0xOCUyMiUyMHZhbHVlJTNEJTIyZ2VuZGVyJTIyJTIwc3R5bGUlM0QlMjJlbGxpcHNlJTNCd2hpdGVTcGFjZSUzRHdyYXAlM0JodG1sJTNEMSUzQmZvbnRGYW1pbHklM0RUYWhvbWElM0IlMjIlMjBwYXJlbnQlM0QlMjIxJTIyJTIwdmVydGV4JTNEJTIyMSUyMiUzRSUwQSUyMCUyMCUyMCUyMCUyMCUyMCUyMCUyMCUyMCUyMCUzQ214R2VvbWV0cnklMjB4JTNEJTIyLTUwJTIyJTIweSUzRCUyMjMwMCUyMiUyMHdpZHRoJTNEJTIyOTAlMjIlMjBoZWlnaHQlM0QlMjI0MCUyMiUyMGFzJTNEJTIyZ2VvbWV0cnklMjIlMjAlMkYlM0UlMEElMjAlMjAlMjAlMjAlMjAlMjAlMjAlMjAlM0MlMkZteENlbGwlM0UlMEElMjAlMjAlMjAlMjAlMjAlMjAlMjAlMjAlM0NteENlbGwlMjBpZCUzRCUyMnE0U3k0dHNYcGV1dEhDX0VoRUhmLTE5JTIyJTIwdmFsdWUlM0QlMjJkb2IlMjIlMjBzdHlsZSUzRCUyMmVsbGlwc2UlM0J3aGl0ZVNwYWNlJTNEd3JhcCUzQmh0bWwlM0QxJTNCZm9udEZhbWlseSUzRFRhaG9tYSUzQiUyMiUyMHBhcmVudCUzRCUyMjElMjIlMjB2ZXJ0ZXglM0QlMjIxJTIyJTNFJTBBJTIwJTIwJTIwJTIwJTIwJTIwJTIwJTIwJTIwJTIwJTNDbXhHZW9tZXRyeSUyMHglM0QlMjItMjAwJTIyJTIweSUzRCUyMjMyMCUyMiUyMHdpZHRoJTNEJTIyOTAlMjIlMjBoZWlnaHQlM0QlMjI0MCUyMiUyMGFzJTNEJTIyZ2VvbWV0cnklMjIlMjAlMkYlM0UlMEElMjAlMjAlMjAlMjAlMjAlMjAlMjAlMjAlM0MlMkZteENlbGwlM0UlMEElMjAlMjAlMjAlMjAlMjAlMjAlMjAlMjAlM0NteENlbGwlMjBpZCUzRCUyMnE0U3k0dHNYcGV1dEhDX0VoRUhmLTIwJTIyJTIwdmFsdWUlM0QlMjJlbWFpbCUyMiUyMHN0eWxlJTNEJTIyZWxsaXBzZSUzQndoaXRlU3BhY2UlM0R3cmFwJTNCaHRtbCUzRDElM0Jmb250RmFtaWx5JTNEVGFob21hJTNCJTIyJTIwcGFyZW50JTNEJTIyMSUyMiUyMHZlcnRleCUzRCUyMjElMjIlM0UlMEElMjAlMjAlMjAlMjAlMjAlMjAlMjAlMjAlMjAlMjAlM0NteEdlb21ldHJ5JTIweCUzRCUyMi0yOTAlMjIlMjB5JTNEJTIyMzQwJTIyJTIwd2lkdGglM0QlMjI5MCUyMiUyMGhlaWdodCUzRCUyMjQwJTIyJTIwYXMlM0QlMjJnZW9tZXRyeSUyMiUyMCUyRiUzRSUwQSUyMCUyMCUyMCUyMCUyMCUyMCUyMCUyMCUzQyUyRm14Q2VsbCUzRSUwQSUyMCUyMCUyMCUyMCUyMCUyMCUyMCUyMCUzQ214Q2VsbCUyMGlkJTNEJTIycTRTeTR0c1hwZXV0SENfRWhFSGYtMzMlMjIlMjBzdHlsZSUzRCUyMnJvdW5kZWQlM0QwJTNCb3J0aG9nb25hbExvb3AlM0QxJTNCamV0dHlTaXplJTNEYXV0byUzQmh0bWwlM0QxJTNCZXhpdFglM0QxJTNCZXhpdFklM0QwJTNCZXhpdER4JTNEMCUzQmV4aXREeSUzRDAlM0JlbnRyeVglM0QwLjI1JTNCZW50cnlZJTNEMCUzQmVudHJ5RHglM0QwJTNCZW50cnlEeSUzRDAlM0JlbmRBcnJvdyUzRG5vbmUlM0JlbmRGaWxsJTNEMCUzQiUyMiUyMHBhcmVudCUzRCUyMjElMjIlMjBzb3VyY2UlM0QlMjJxNFN5NHRzWHBldXRIQ19FaEVIZi0yMSUyMiUyMHRhcmdldCUzRCUyMnE0U3k0dHNYcGV1dEhDX0VoRUhmLTElMjIlMjBlZGdlJTNEJTIyMSUyMiUzRSUwQSUyMCUyMCUyMCUyMCUyMCUyMCUyMCUyMCUyMCUyMCUzQ214R2VvbWV0cnklMjByZWxhdGl2ZSUzRCUyMjElMjIlMjBhcyUzRCUyMmdlb21ldHJ5JTIyJTIwJTJGJTNFJTBBJTIwJTIwJTIwJTIwJTIwJTIwJTIwJTIwJTNDJTJGbXhDZWxsJTNFJTBBJTIwJTIwJTIwJTIwJTIwJTIwJTIwJTIwJTNDbXhDZWxsJTIwaWQlM0QlMjJxNFN5NHRzWHBldXRIQ19FaEVIZi0yMSUyMiUyMHZhbHVlJTNEJTIyY29udGFjdE5vJTIyJTIwc3R5bGUlM0QlMjJlbGxpcHNlJTNCd2hpdGVTcGFjZSUzRHdyYXAlM0JodG1sJTNEMSUzQmZvbnRGYW1pbHklM0RUYWhvbWElM0IlMjIlMjBwYXJlbnQlM0QlMjIxJTIyJTIwdmVydGV4JTNEJTIyMSUyMiUzRSUwQSUyMCUyMCUyMCUyMCUyMCUyMCUyMCUyMCUyMCUyMCUzQ214R2VvbWV0cnklMjB4JTNEJTIyLTMyMCUyMiUyMHklM0QlMjIzOTAlMjIlMjB3aWR0aCUzRCUyMjkwJTIyJTIwaGVpZ2h0JTNEJTIyNDAlMjIlMjBhcyUzRCUyMmdlb21ldHJ5JTIyJTIwJTJGJTNFJTBBJTIwJTIwJTIwJTIwJTIwJTIwJTIwJTIwJTNDJTJGbXhDZWxsJTNFJTBBJTIwJTIwJTIwJTIwJTIwJTIwJTIwJTIwJTNDbXhDZWxsJTIwaWQlM0QlMjJxNFN5NHRzWHBldXRIQ19FaEVIZi0yMiUyMiUyMHZhbHVlJTNEJTIyY19pZCUyMiUyMHN0eWxlJTNEJTIyZWxsaXBzZSUzQndoaXRlU3BhY2UlM0R3cmFwJTNCaHRtbCUzRDElM0Jmb250RmFtaWx5JTNEVGFob21hJTNCJTIyJTIwcGFyZW50JTNEJTIyMSUyMiUyMHZlcnRleCUzRCUyMjElMjIlM0UlMEElMjAlMjAlMjAlMjAlMjAlMjAlMjAlMjAlMjAlMjAlM0NteEdlb21ldHJ5JTIweCUzRCUyMi0zMDAlMjIlMjB5JTNEJTIyNDkwJTIyJTIwd2lkdGglM0QlMjI5MCUyMiUyMGhlaWdodCUzRCUyMjQwJTIyJTIwYXMlM0QlMjJnZW9tZXRyeSUyMiUyMCUyRiUzRSUwQSUyMCUyMCUyMCUyMCUyMCUyMCUyMCUyMCUzQyUyRm14Q2VsbCUzRSUwQSUyMCUyMCUyMCUyMCUyMCUyMCUyMCUyMCUzQ214Q2VsbCUyMGlkJTNEJTIycTRTeTR0c1hwZXV0SENfRWhFSGYtMjMlMjIlMjB2YWx1ZSUzRCUyMmFkZHJlc3MlMjIlMjBzdHlsZSUzRCUyMmVsbGlwc2UlM0J3aGl0ZVNwYWNlJTNEd3JhcCUzQmh0bWwlM0QxJTNCZm9udEZhbWlseSUzRFRhaG9tYSUzQiUyMiUyMHBhcmVudCUzRCUyMjElMjIlMjB2ZXJ0ZXglM0QlMjIxJTIyJTNFJTBBJTIwJTIwJTIwJTIwJTIwJTIwJTIwJTIwJTIwJTIwJTNDbXhHZW9tZXRyeSUyMHglM0QlMjItMzMwJTIyJTIweSUzRCUyMjQ0MCUyMiUyMHdpZHRoJTNEJTIyOTAlMjIlMjBoZWlnaHQlM0QlMjI0MCUyMiUyMGFzJTNEJTIyZ2VvbWV0cnklMjIlMjAlMkYlM0UlMEElMjAlMjAlMjAlMjAlMjAlMjAlMjAlMjAlM0MlMkZteENlbGwlM0UlMEElMjAlMjAlMjAlMjAlMjAlMjAlMjAlMjAlM0NteENlbGwlMjBpZCUzRCUyMnE0U3k0dHNYcGV1dEhDX0VoRUhmLTM3JTIyJTIwc3R5bGUlM0QlMjJyb3VuZGVkJTNEMCUzQm9ydGhvZ29uYWxMb29wJTNEMSUzQmpldHR5U2l6ZSUzRGF1dG8lM0JodG1sJTNEMSUzQmV4aXRYJTNEMC41JTNCZXhpdFklM0QwJTNCZXhpdER4JTNEMCUzQmV4aXREeSUzRDAlM0JlbmRBcnJvdyUzRG5vbmUlM0JlbmRGaWxsJTNEMCUzQiUyMiUyMHBhcmVudCUzRCUyMjElMjIlMjBzb3VyY2UlM0QlMjJxNFN5NHRzWHBldXRIQ19FaEVIZi0yNCUyMiUyMGVkZ2UlM0QlMjIxJTIyJTNFJTBBJTIwJTIwJTIwJTIwJTIwJTIwJTIwJTIwJTIwJTIwJTNDbXhHZW9tZXRyeSUyMHJlbGF0aXZlJTNEJTIyMSUyMiUyMGFzJTNEJTIyZ2VvbWV0cnklMjIlM0UlMEElMjAlMjAlMjAlMjAlMjAlMjAlMjAlMjAlMjAlMjAlMjAlMjAlM0NteFBvaW50JTIweCUzRCUyMi0xNTAlMjIlMjB5JTNEJTIyNDYwJTIyJTIwYXMlM0QlMjJ0YXJnZXRQb2ludCUyMiUyMCUyRiUzRSUwQSUyMCUyMCUyMCUyMCUyMCUyMCUyMCUyMCUyMCUyMCUzQyUyRm14R2VvbWV0cnklM0UlMEElMjAlMjAlMjAlMjAlMjAlMjAlMjAlMjAlM0MlMkZteENlbGwlM0UlMEElMjAlMjAlMjAlMjAlMjAlMjAlMjAlMjAlM0NteENlbGwlMjBpZCUzRCUyMnE0U3k0dHNYcGV1dEhDX0VoRUhmLTI0JTIyJTIwdmFsdWUlM0QlMjJzZW0lMjIlMjBzdHlsZSUzRCUyMmVsbGlwc2UlM0J3aGl0ZVNwYWNlJTNEd3JhcCUzQmh0bWwlM0QxJTNCZm9udEZhbWlseSUzRFRhaG9tYSUzQiUyMiUyMHBhcmVudCUzRCUyMjElMjIlMjB2ZXJ0ZXglM0QlMjIxJTIyJTNFJTBBJTIwJTIwJTIwJTIwJTIwJTIwJTIwJTIwJTIwJTIwJTNDbXhHZW9tZXRyeSUyMHglM0QlMjItMjMwJTIyJTIweSUzRCUyMjUzMCUyMiUyMHdpZHRoJTNEJTIyOTAlMjIlMjBoZWlnaHQlM0QlMjI0MCUyMiUyMGFzJTNEJTIyZ2VvbWV0cnklMjIlMjAlMkYlM0UlMEElMjAlMjAlMjAlMjAlMjAlMjAlMjAlMjAlM0MlMkZteENlbGwlM0UlMEElMjAlMjAlMjAlMjAlMjAlMjAlMjAlMjAlM0NteENlbGwlMjBpZCUzRCUyMnE0U3k0dHNYcGV1dEhDX0VoRUhmLTI2JTIyJTIwdmFsdWUlM0QlMjIlMjIlMjBzdHlsZSUzRCUyMmVuZEFycm93JTNEbm9uZSUzQmh0bWwlM0QxJTNCcm91bmRlZCUzRDAlM0JlbnRyeVglM0QwJTNCZW50cnlZJTNEMC41JTNCZW50cnlEeCUzRDAlM0JlbnRyeUR5JTNEMCUzQiUyMiUyMHBhcmVudCUzRCUyMjElMjIlMjB0YXJnZXQlM0QlMjJxNFN5NHRzWHBldXRIQ19FaEVIZi0xMyUyMiUyMGVkZ2UlM0QlMjIxJTIyJTNFJTBBJTIwJTIwJTIwJTIwJTIwJTIwJTIwJTIwJTIwJTIwJTNDbXhHZW9tZXRyeSUyMHdpZHRoJTNEJTIyNTAlMjIlMjBoZWlnaHQlM0QlMjI1MCUyMiUyMHJlbGF0aXZlJTNEJTIyMSUyMiUyMGFzJTNEJTIyZ2VvbWV0cnklMjIlM0UlMEElMjAlMjAlMjAlMjAlMjAlMjAlMjAlMjAlMjAlMjAlMjAlMjAlM0NteFBvaW50JTIweCUzRCUyMi0zMCUyMiUyMHklM0QlMjI0NTAlMjIlMjBhcyUzRCUyMnNvdXJjZVBvaW50JTIyJTIwJTJGJTNFJTBBJTIwJTIwJTIwJTIwJTIwJTIwJTIwJTIwJTIwJTIwJTIwJTIwJTNDbXhQb2ludCUyMHglM0QlMjIyMCUyMiUyMHklM0QlMjI0MDAlMjIlMjBhcyUzRCUyMnRhcmdldFBvaW50JTIyJTIwJTJGJTNFJTBBJTIwJTIwJTIwJTIwJTIwJTIwJTIwJTIwJTIwJTIwJTNDJTJGbXhHZW9tZXRyeSUzRSUwQSUyMCUyMCUyMCUyMCUyMCUyMCUyMCUyMCUzQyUyRm14Q2VsbCUzRSUwQSUyMCUyMCUyMCUyMCUyMCUyMCUyMCUyMCUzQ214Q2VsbCUyMGlkJTNEJTIycTRTeTR0c1hwZXV0SENfRWhFSGYtMjglMjIlMjBzdHlsZSUzRCUyMnJvdW5kZWQlM0QwJTNCb3J0aG9nb25hbExvb3AlM0QxJTNCamV0dHlTaXplJTNEYXV0byUzQmh0bWwlM0QxJTNCZXhpdFglM0QwJTNCZXhpdFklM0QxJTNCZXhpdER4JTNEMCUzQmV4aXREeSUzRDAlM0JlbnRyeVglM0QwLjk1MSUzQmVudHJ5WSUzRC0wLjAyNSUzQmVudHJ5RHglM0QwJTNCZW50cnlEeSUzRDAlM0JlbnRyeVBlcmltZXRlciUzRDAlM0JlbmRBcnJvdyUzRG5vbmUlM0JlbmRGaWxsJTNEMCUzQiUyMiUyMHBhcmVudCUzRCUyMjElMjIlMjBzb3VyY2UlM0QlMjJxNFN5NHRzWHBldXRIQ19FaEVIZi0xNyUyMiUyMHRhcmdldCUzRCUyMnE0U3k0dHNYcGV1dEhDX0VoRUhmLTElMjIlMjBlZGdlJTNEJTIyMSUyMiUzRSUwQSUyMCUyMCUyMCUyMCUyMCUyMCUyMCUyMCUyMCUyMCUzQ214R2VvbWV0cnklMjByZWxhdGl2ZSUzRCUyMjElMjIlMjBhcyUzRCUyMmdlb21ldHJ5JTIyJTIwJTJGJTNFJTBBJTIwJTIwJTIwJTIwJTIwJTIwJTIwJTIwJTNDJTJGbXhDZWxsJTNFJTBBJTIwJTIwJTIwJTIwJTIwJTIwJTIwJTIwJTNDbXhDZWxsJTIwaWQlM0QlMjJxNFN5NHRzWHBldXRIQ19FaEVIZi0zMCUyMiUyMHN0eWxlJTNEJTIycm91bmRlZCUzRDAlM0JvcnRob2dvbmFsTG9vcCUzRDElM0JqZXR0eVNpemUlM0RhdXRvJTNCaHRtbCUzRDElM0JleGl0WCUzRDElM0JleGl0WSUzRDElM0JleGl0RHglM0QwJTNCZXhpdER5JTNEMCUzQmVudHJ5WCUzRDAuNSUzQmVudHJ5WSUzRDAlM0JlbnRyeUR4JTNEMCUzQmVudHJ5RHklM0QwJTNCZW5kQXJyb3clM0Rub25lJTNCZW5kRmlsbCUzRDAlM0IlMjIlMjBwYXJlbnQlM0QlMjIxJTIyJTIwc291cmNlJTNEJTIycTRTeTR0c1hwZXV0SENfRWhFSGYtMTklMjIlMjB0YXJnZXQlM0QlMjJxNFN5NHRzWHBldXRIQ19FaEVIZi0xJTIyJTIwZWRnZSUzRCUyMjElMjIlM0UlMEElMjAlMjAlMjAlMjAlMjAlMjAlMjAlMjAlMjAlMjAlM0NteEdlb21ldHJ5JTIwcmVsYXRpdmUlM0QlMjIxJTIyJTIwYXMlM0QlMjJnZW9tZXRyeSUyMiUzRSUwQSUyMCUyMCUyMCUyMCUyMCUyMCUyMCUyMCUyMCUyMCUyMCUyMCUzQ214UG9pbnQlMjB4JTNEJTIyLTkwJTIyJTIweSUzRCUyMjQxMCUyMiUyMGFzJTNEJTIydGFyZ2V0UG9pbnQlMjIlMjAlMkYlM0UlMEElMjAlMjAlMjAlMjAlMjAlMjAlMjAlMjAlMjAlMjAlM0MlMkZteEdlb21ldHJ5JTNFJTBBJTIwJTIwJTIwJTIwJTIwJTIwJTIwJTIwJTNDJTJGbXhDZWxsJTNFJTBBJTIwJTIwJTIwJTIwJTIwJTIwJTIwJTIwJTNDbXhDZWxsJTIwaWQlM0QlMjJxNFN5NHRzWHBldXRIQ19FaEVIZi0zMSUyMiUyMHN0eWxlJTNEJTIycm91bmRlZCUzRDAlM0JvcnRob2dvbmFsTG9vcCUzRDElM0JqZXR0eVNpemUlM0RhdXRvJTNCaHRtbCUzRDElM0JleGl0WCUzRDElM0JleGl0WSUzRDAuNSUzQmV4aXREeCUzRDAlM0JleGl0RHklM0QwJTNCZW5kQXJyb3clM0Rub25lJTNCZW5kRmlsbCUzRDAlM0IlMjIlMjBwYXJlbnQlM0QlMjIxJTIyJTIwc291cmNlJTNEJTIycTRTeTR0c1hwZXV0SENfRWhFSGYtMjAlMjIlMjBlZGdlJTNEJTIyMSUyMiUzRSUwQSUyMCUyMCUyMCUyMCUyMCUyMCUyMCUyMCUyMCUyMCUzQ214R2VvbWV0cnklMjByZWxhdGl2ZSUzRCUyMjElMjIlMjBhcyUzRCUyMmdlb21ldHJ5JTIyJTNFJTBBJTIwJTIwJTIwJTIwJTIwJTIwJTIwJTIwJTIwJTIwJTIwJTIwJTNDbXhQb2ludCUyMHglM0QlMjItMTEwJTIyJTIweSUzRCUyMjQzMCUyMiUyMGFzJTNEJTIydGFyZ2V0UG9pbnQlMjIlMjAlMkYlM0UlMEElMjAlMjAlMjAlMjAlMjAlMjAlMjAlMjAlMjAlMjAlM0MlMkZteEdlb21ldHJ5JTNFJTBBJTIwJTIwJTIwJTIwJTIwJTIwJTIwJTIwJTNDJTJGbXhDZWxsJTNFJTBBJTIwJTIwJTIwJTIwJTIwJTIwJTIwJTIwJTNDbXhDZWxsJTIwaWQlM0QlMjJxNFN5NHRzWHBldXRIQ19FaEVIZi0zNSUyMiUyMHN0eWxlJTNEJTIycm91bmRlZCUzRDAlM0JvcnRob2dvbmFsTG9vcCUzRDElM0JqZXR0eVNpemUlM0RhdXRvJTNCaHRtbCUzRDElM0JleGl0WCUzRDAuODE4JTNCZXhpdFklM0QwLjEzJTNCZXhpdER4JTNEMCUzQmV4aXREeSUzRDAlM0JleGl0UGVyaW1ldGVyJTNEMCUzQmVuZEFycm93JTNEbm9uZSUzQmVuZEZpbGwlM0QwJTNCJTIyJTIwcGFyZW50JTNEJTIyMSUyMiUyMHNvdXJjZSUzRCUyMnE0U3k0dHNYcGV1dEhDX0VoRUhmLTIzJTIyJTIwZWRnZSUzRCUyMjElMjIlM0UlMEElMjAlMjAlMjAlMjAlMjAlMjAlMjAlMjAlMjAlMjAlM0NteEdlb21ldHJ5JTIwcmVsYXRpdmUlM0QlMjIxJTIyJTIwYXMlM0QlMjJnZW9tZXRyeSUyMiUzRSUwQSUyMCUyMCUyMCUyMCUyMCUyMCUyMCUyMCUyMCUyMCUyMCUyMCUzQ214UG9pbnQlMjB4JTNEJTIyLTE1MCUyMiUyMHklM0QlMjI0NDAlMjIlMjBhcyUzRCUyMnRhcmdldFBvaW50JTIyJTIwJTJGJTNFJTBBJTIwJTIwJTIwJTIwJTIwJTIwJTIwJTIwJTIwJTIwJTNDJTJGbXhHZW9tZXRyeSUzRSUwQSUyMCUyMCUyMCUyMCUyMCUyMCUyMCUyMCUzQyUyRm14Q2VsbCUzRSUwQSUyMCUyMCUyMCUyMCUyMCUyMCUyMCUyMCUzQ214Q2VsbCUyMGlkJTNEJTIycTRTeTR0c1hwZXV0SENfRWhFSGYtMzYlMjIlMjBzdHlsZSUzRCUyMnJvdW5kZWQlM0QwJTNCb3J0aG9nb25hbExvb3AlM0QxJTNCamV0dHlTaXplJTNEYXV0byUzQmh0bWwlM0QxJTNCZXhpdFglM0QxJTNCZXhpdFklM0QwJTNCZXhpdER4JTNEMCUzQmV4aXREeSUzRDAlM0JlbmRBcnJvdyUzRG5vbmUlM0JlbmRGaWxsJTNEMCUzQiUyMiUyMHBhcmVudCUzRCUyMjElMjIlMjBzb3VyY2UlM0QlMjJxNFN5NHRzWHBldXRIQ19FaEVIZi0yMiUyMiUyMGVkZ2UlM0QlMjIxJTIyJTNFJTBBJTIwJTIwJTIwJTIwJTIwJTIwJTIwJTIwJTIwJTIwJTNDbXhHZW9tZXRyeSUyMHJlbGF0aXZlJTNEJTIyMSUyMiUyMGFzJTNEJTIyZ2VvbWV0cnklMjIlM0UlMEElMjAlMjAlMjAlMjAlMjAlMjAlMjAlMjAlMjAlMjAlMjAlMjAlM0NteFBvaW50JTIweCUzRCUyMi0xNTAlMjIlMjB5JTNEJTIyNDUwJTIyJTIwYXMlM0QlMjJ0YXJnZXRQb2ludCUyMiUyMCUyRiUzRSUwQSUyMCUyMCUyMCUyMCUyMCUyMCUyMCUyMCUyMCUyMCUzQyUyRm14R2VvbWV0cnklM0UlMEElMjAlMjAlMjAlMjAlMjAlMjAlMjAlMjAlM0MlMkZteENlbGwlM0UlMEElMjAlMjAlMjAlMjAlMjAlMjAlMjAlMjAlM0NteENlbGwlMjBpZCUzRCUyMnE0U3k0dHNYcGV1dEhDX0VoRUhmLTIwMiUyMiUyMHZhbHVlJTNEJTIyaGFzJTIyJTIwc3R5bGUlM0QlMjJyaG9tYnVzJTNCd2hpdGVTcGFjZSUzRHdyYXAlM0JodG1sJTNEMSUzQiUyMiUyMHBhcmVudCUzRCUyMjElMjIlMjB2ZXJ0ZXglM0QlMjIxJTIyJTNFJTBBJTIwJTIwJTIwJTIwJTIwJTIwJTIwJTIwJTIwJTIwJTNDbXhHZW9tZXRyeSUyMHglM0QlMjIyMDAlMjIlMjB5JTNEJTIyMzkwJTIyJTIwd2lkdGglM0QlMjI4MCUyMiUyMGhlaWdodCUzRCUyMjgwJTIyJTIwYXMlM0QlMjJnZW9tZXRyeSUyMiUyMCUyRiUzRSUwQSUyMCUyMCUyMCUyMCUyMCUyMCUyMCUyMCUzQyUyRm14Q2VsbCUzRSUwQSUyMCUyMCUyMCUyMCUyMCUyMCUyMCUyMCUzQ214Q2VsbCUyMGlkJTNEJTIycTRTeTR0c1hwZXV0SENfRWhFSGYtOCUyMiUyMHZhbHVlJTNEJTIyZmlyc3ROYW1lJTIyJTIwc3R5bGUlM0QlMjJlbGxpcHNlJTNCd2hpdGVTcGFjZSUzRHdyYXAlM0JodG1sJTNEMSUzQmZvbnRGYW1pbHklM0RUYWhvbWElM0IlMjIlMjBwYXJlbnQlM0QlMjIxJTIyJTIwdmVydGV4JTNEJTIyMSUyMiUzRSUwQSUyMCUyMCUyMCUyMCUyMCUyMCUyMCUyMCUyMCUyMCUzQ214R2VvbWV0cnklMjB4JTNEJTIyMzAlMjIlMjB5JTNEJTIyNDIwJTIyJTIwd2lkdGglM0QlMjI5MCUyMiUyMGhlaWdodCUzRCUyMjQwJTIyJTIwYXMlM0QlMjJnZW9tZXRyeSUyMiUyMCUyRiUzRSUwQSUyMCUyMCUyMCUyMCUyMCUyMCUyMCUyMCUzQyUyRm14Q2VsbCUzRSUwQSUyMCUyMCUyMCUyMCUyMCUyMCUyMCUyMCUzQ214Q2VsbCUyMGlkJTNEJTIycTRTeTR0c1hwZXV0SENfRWhFSGYtNjklMjIlMjB2YWx1ZSUzRCUyMiUyNmx0JTNCYiUyNmd0JTNCJTI2bHQlM0Jmb250JTIwc3R5bGUlM0QlMjZxdW90JTNCZm9udC1zaXplJTNBJTIwMTRweCUzQiUyNnF1b3QlM0IlMjBmYWNlJTNEJTI2cXVvdCUzQlRhaG9tYSUyNnF1b3QlM0IlMjZndCUzQlN0dWRlbnRQcm9maWxlJTI2bHQlM0IlMkZmb250JTI2Z3QlM0IlMjZsdCUzQiUyRmIlMjZndCUzQiUyMiUyMHN0eWxlJTNEJTIycm91bmRlZCUzRDAlM0J3aGl0ZVNwYWNlJTNEd3JhcCUzQmh0bWwlM0QxJTNCc3Ryb2tlV2lkdGglM0QyJTNCJTIyJTIwcGFyZW50JTNEJTIyMSUyMiUyMHZlcnRleCUzRCUyMjElMjIlM0UlMEElMjAlMjAlMjAlMjAlMjAlMjAlMjAlMjAlMjAlMjAlM0NteEdlb21ldHJ5JTIweCUzRCUyMjE1MCUyMiUyMHklM0QlMjIyMzAlMjIlMjB3aWR0aCUzRCUyMjEyMCUyMiUyMGhlaWdodCUzRCUyMjQwJTIyJTIwYXMlM0QlMjJnZW9tZXRyeSUyMiUyMCUyRiUzRSUwQSUyMCUyMCUyMCUyMCUyMCUyMCUyMCUyMCUzQyUyRm14Q2VsbCUzRSUwQSUyMCUyMCUyMCUyMCUyMCUyMCUyMCUyMCUzQ214Q2VsbCUyMGlkJTNEJTIycTRTeTR0c1hwZXV0SENfRWhFSGYtNzIlMjIlMjB2YWx1ZSUzRCUyMiUyNmx0JTNCZm9udCUyMHN0eWxlJTNEJTI2cXVvdCUzQiUyNnF1b3QlM0IlMjBmYWNlJTNEJTI2cXVvdCUzQlRhaG9tYSUyNnF1b3QlM0IlMjZndCUzQnN0dWRlbnRfaWQlMjZsdCUzQiUyRmZvbnQlMjZndCUzQiUyMiUyMHN0eWxlJTNEJTIyZWxsaXBzZSUzQndoaXRlU3BhY2UlM0R3cmFwJTNCaHRtbCUzRDElM0IlMjIlMjBwYXJlbnQlM0QlMjIxJTIyJTIwdmVydGV4JTNEJTIyMSUyMiUzRSUwQSUyMCUyMCUyMCUyMCUyMCUyMCUyMCUyMCUyMCUyMCUzQ214R2VvbWV0cnklMjB4JTNEJTIyNDAlMjIlMjB5JTNEJTIyMTYwJTIyJTIwd2lkdGglM0QlMjI5MCUyMiUyMGhlaWdodCUzRCUyMjQwJTIyJTIwYXMlM0QlMjJnZW9tZXRyeSUyMiUyMCUyRiUzRSUwQSUyMCUyMCUyMCUyMCUyMCUyMCUyMCUyMCUzQyUyRm14Q2VsbCUzRSUwQSUyMCUyMCUyMCUyMCUyMCUyMCUyMCUyMCUzQ214Q2VsbCUyMGlkJTNEJTIycTRTeTR0c1hwZXV0SENfRWhFSGYtNzMlMjIlMjB2YWx1ZSUzRCUyMiUyMiUyMHN0eWxlJTNEJTIyZW5kQXJyb3clM0Rub25lJTNCaHRtbCUzRDElM0Jyb3VuZGVkJTNEMCUzQmVudHJ5WCUzRDAuOTU0JTNCZW50cnlZJTNEMC43NDYlM0JlbnRyeUR4JTNEMCUzQmVudHJ5RHklM0QwJTNCZXhpdFglM0QwLjA5JTNCZXhpdFklM0QwLjc2MSUzQmV4aXREeCUzRDAlM0JleGl0RHklM0QwJTNCZW50cnlQZXJpbWV0ZXIlM0QwJTNCZXhpdFBlcmltZXRlciUzRDAlM0IlMjIlMjBwYXJlbnQlM0QlMjIxJTIyJTIwc291cmNlJTNEJTIycTRTeTR0c1hwZXV0SENfRWhFSGYtNzIlMjIlMjB0YXJnZXQlM0QlMjJxNFN5NHRzWHBldXRIQ19FaEVIZi03MiUyMiUyMGVkZ2UlM0QlMjIxJTIyJTNFJTBBJTIwJTIwJTIwJTIwJTIwJTIwJTIwJTIwJTIwJTIwJTNDbXhHZW9tZXRyeSUyMHdpZHRoJTNEJTIyNTAlMjIlMjBoZWlnaHQlM0QlMjI1MCUyMiUyMHJlbGF0aXZlJTNEJTIyMSUyMiUyMGFzJTNEJTIyZ2VvbWV0cnklMjIlM0UlMEElMjAlMjAlMjAlMjAlMjAlMjAlMjAlMjAlMjAlMjAlMjAlMjAlM0NteFBvaW50JTIweCUzRCUyMjM4MCUyMiUyMHklM0QlMjIzMTAlMjIlMjBhcyUzRCUyMnNvdXJjZVBvaW50JTIyJTIwJTJGJTNFJTBBJTIwJTIwJTIwJTIwJTIwJTIwJTIwJTIwJTIwJTIwJTIwJTIwJTNDbXhQb2ludCUyMHglM0QlMjI0MzAlMjIlMjB5JTNEJTIyMjYwJTIyJTIwYXMlM0QlMjJ0YXJnZXRQb2ludCUyMiUyMCUyRiUzRSUwQSUyMCUyMCUyMCUyMCUyMCUyMCUyMCUyMCUyMCUyMCUzQyUyRm14R2VvbWV0cnklM0UlMEElMjAlMjAlMjAlMjAlMjAlMjAlMjAlMjAlM0MlMkZteENlbGwlM0UlMEElMjAlMjAlMjAlMjAlMjAlMjAlMjAlMjAlM0NteENlbGwlMjBpZCUzRCUyMnE0U3k0dHNYcGV1dEhDX0VoRUhmLTc1JTIyJTIwc3R5bGUlM0QlMjJyb3VuZGVkJTNEMCUzQm9ydGhvZ29uYWxMb29wJTNEMSUzQmpldHR5U2l6ZSUzRGF1dG8lM0JodG1sJTNEMSUzQmV4aXRYJTNEMSUzQmV4aXRZJTNEMCUzQmV4aXREeCUzRDAlM0JleGl0RHklM0QwJTNCZW5kQXJyb3clM0Rub25lJTNCZW5kRmlsbCUzRDAlM0IlMjIlMjBwYXJlbnQlM0QlMjIxJTIyJTIwc291cmNlJTNEJTIycTRTeTR0c1hwZXV0SENfRWhFSGYtNzYlMjIlMjB0YXJnZXQlM0QlMjJxNFN5NHRzWHBldXRIQ19FaEVIZi02OSUyMiUyMGVkZ2UlM0QlMjIxJTIyJTNFJTBBJTIwJTIwJTIwJTIwJTIwJTIwJTIwJTIwJTIwJTIwJTNDbXhHZW9tZXRyeSUyMHJlbGF0aXZlJTNEJTIyMSUyMiUyMGFzJTNEJTIyZ2VvbWV0cnklMjIlM0UlMEElMjAlMjAlMjAlMjAlMjAlMjAlMjAlMjAlMjAlMjAlMjAlMjAlM0NteFBvaW50JTIweCUzRCUyMjI0MCUyMiUyMHklM0QlMjIxNjAlMjIlMjBhcyUzRCUyMnNvdXJjZVBvaW50JTIyJTIwJTJGJTNFJTBBJTIwJTIwJTIwJTIwJTIwJTIwJTIwJTIwJTIwJTIwJTNDJTJGbXhHZW9tZXRyeSUzRSUwQSUyMCUyMCUyMCUyMCUyMCUyMCUyMCUyMCUzQyUyRm14Q2VsbCUzRSUwQSUyMCUyMCUyMCUyMCUyMCUyMCUyMCUyMCUzQ214Q2VsbCUyMGlkJTNEJTIycTRTeTR0c1hwZXV0SENfRWhFSGYtNzclMjIlMjBzdHlsZSUzRCUyMnJvdW5kZWQlM0QwJTNCb3J0aG9nb25hbExvb3AlM0QxJTNCamV0dHlTaXplJTNEYXV0byUzQmh0bWwlM0QxJTNCZXhpdFglM0QwLjM5NCUzQmV4aXRZJTNEMC45OTElM0JleGl0RHglM0QwJTNCZXhpdER5JTNEMCUzQmVuZEFycm93JTNEbm9uZSUzQmVuZEZpbGwlM0QwJTNCZXhpdFBlcmltZXRlciUzRDAlM0IlMjIlMjBwYXJlbnQlM0QlMjIxJTIyJTIwc291cmNlJTNEJTIycTRTeTR0c1hwZXV0SENfRWhFSGYtNzglMjIlMjBlZGdlJTNEJTIyMSUyMiUzRSUwQSUyMCUyMCUyMCUyMCUyMCUyMCUyMCUyMCUyMCUyMCUzQ214R2VvbWV0cnklMjByZWxhdGl2ZSUzRCUyMjElMjIlMjBhcyUzRCUyMmdlb21ldHJ5JTIyJTNFJTBBJTIwJTIwJTIwJTIwJTIwJTIwJTIwJTIwJTIwJTIwJTIwJTIwJTNDbXhQb2ludCUyMHglM0QlMjIxODAlMjIlMjB5JTNEJTIyMjMwJTIyJTIwYXMlM0QlMjJ0YXJnZXRQb2ludCUyMiUyMCUyRiUzRSUwQSUyMCUyMCUyMCUyMCUyMCUyMCUyMCUyMCUyMCUyMCUzQyUyRm14R2VvbWV0cnklM0UlMEElMjAlMjAlMjAlMjAlMjAlMjAlMjAlMjAlM0MlMkZteENlbGwlM0UlMEElMjAlMjAlMjAlMjAlMjAlMjAlMjAlMjAlM0NteENlbGwlMjBpZCUzRCUyMnE0U3k0dHNYcGV1dEhDX0VoRUhmLTc4JTIyJTIwdmFsdWUlM0QlMjJwb2ludF9pZCUyMiUyMHN0eWxlJTNEJTIyZWxsaXBzZSUzQndoaXRlU3BhY2UlM0R3cmFwJTNCaHRtbCUzRDElM0Jmb250RmFtaWx5JTNEVGFob21hJTNCJTIyJTIwcGFyZW50JTNEJTIyMSUyMiUyMHZlcnRleCUzRCUyMjElMjIlM0UlMEElMjAlMjAlMjAlMjAlMjAlMjAlMjAlMjAlMjAlMjAlM0NteEdlb21ldHJ5JTIweCUzRCUyMjE2MCUyMiUyMHklM0QlMjIxMzAlMjIlMjB3aWR0aCUzRCUyMjkwJTIyJTIwaGVpZ2h0JTNEJTIyNDAlMjIlMjBhcyUzRCUyMmdlb21ldHJ5JTIyJTIwJTJGJTNFJTBBJTIwJTIwJTIwJTIwJTIwJTIwJTIwJTIwJTNDJTJGbXhDZWxsJTNFJTBBJTIwJTIwJTIwJTIwJTIwJTIwJTIwJTIwJTNDbXhDZWxsJTIwaWQlM0QlMjJxNFN5NHRzWHBldXRIQ19FaEVIZi03OSUyMiUyMHZhbHVlJTNEJTIyJTIyJTIwc3R5bGUlM0QlMjJlbmRBcnJvdyUzRG5vbmUlM0JodG1sJTNEMSUzQnJvdW5kZWQlM0QwJTNCZW50cnlYJTNEMSUzQmVudHJ5WSUzRDAuNSUzQmVudHJ5RHglM0QwJTNCZW50cnlEeSUzRDAlM0IlMjIlMjBwYXJlbnQlM0QlMjIxJTIyJTIwdGFyZ2V0JTNEJTIycTRTeTR0c1hwZXV0SENfRWhFSGYtNzIlMjIlMjBlZGdlJTNEJTIyMSUyMiUzRSUwQSUyMCUyMCUyMCUyMCUyMCUyMCUyMCUyMCUyMCUyMCUzQ214R2VvbWV0cnklMjB3aWR0aCUzRCUyMjUwJTIyJTIwaGVpZ2h0JTNEJTIyNTAlMjIlMjByZWxhdGl2ZSUzRCUyMjElMjIlMjBhcyUzRCUyMmdlb21ldHJ5JTIyJTNFJTBBJTIwJTIwJTIwJTIwJTIwJTIwJTIwJTIwJTIwJTIwJTIwJTIwJTNDbXhQb2ludCUyMHglM0QlMjIxNjAlMjIlMjB5JTNEJTIyMjMwJTIyJTIwYXMlM0QlMjJzb3VyY2VQb2ludCUyMiUyMCUyRiUzRSUwQSUyMCUyMCUyMCUyMCUyMCUyMCUyMCUyMCUyMCUyMCUyMCUyMCUzQ214UG9pbnQlMjB4JTNEJTIyODAlMjIlMjB5JTNEJTIyMjAwJTIyJTIwYXMlM0QlMjJ0YXJnZXRQb2ludCUyMiUyMCUyRiUzRSUwQSUyMCUyMCUyMCUyMCUyMCUyMCUyMCUyMCUyMCUyMCUzQyUyRm14R2VvbWV0cnklM0UlMEElMjAlMjAlMjAlMjAlMjAlMjAlMjAlMjAlM0MlMkZteENlbGwlM0UlMEElMjAlMjAlMjAlMjAlMjAlMjAlMjAlMjAlM0NteENlbGwlMjBpZCUzRCUyMnE0U3k0dHNYcGV1dEhDX0VoRUhmLTc2JTIyJTIwdmFsdWUlM0QlMjJwb2ludEVhcm5lZCUyMiUyMHN0eWxlJTNEJTIyZWxsaXBzZSUzQndoaXRlU3BhY2UlM0R3cmFwJTNCaHRtbCUzRDElM0Jmb250RmFtaWx5JTNEVGFob21hJTNCJTIyJTIwcGFyZW50JTNEJTIyMSUyMiUyMHZlcnRleCUzRCUyMjElMjIlM0UlMEElMjAlMjAlMjAlMjAlMjAlMjAlMjAlMjAlMjAlMjAlM0NteEdlb21ldHJ5JTIweCUzRCUyMjI2MCUyMiUyMHklM0QlMjIxMzAlMjIlMjB3aWR0aCUzRCUyMjkwJTIyJTIwaGVpZ2h0JTNEJTIyNDAlMjIlMjBhcyUzRCUyMmdlb21ldHJ5JTIyJTIwJTJGJTNFJTBBJTIwJTIwJTIwJTIwJTIwJTIwJTIwJTIwJTNDJTJGbXhDZWxsJTNFJTBBJTIwJTIwJTIwJTIwJTIwJTIwJTIwJTIwJTNDbXhDZWxsJTIwaWQlM0QlMjJxNFN5NHRzWHBldXRIQ19FaEVIZi03NCUyMiUyMHZhbHVlJTNEJTIyZGF0ZSUyMiUyMHN0eWxlJTNEJTIyZWxsaXBzZSUzQndoaXRlU3BhY2UlM0R3cmFwJTNCaHRtbCUzRDElM0Jmb250RmFtaWx5JTNEVGFob21hJTNCJTIyJTIwcGFyZW50JTNEJTIyMSUyMiUyMHZlcnRleCUzRCUyMjElMjIlM0UlMEElMjAlMjAlMjAlMjAlMjAlMjAlMjAlMjAlMjAlMjAlM0NteEdlb21ldHJ5JTIweCUzRCUyMjM1MCUyMiUyMHklM0QlMjIxODAlMjIlMjB3aWR0aCUzRCUyMjkwJTIyJTIwaGVpZ2h0JTNEJTIyNDAlMjIlMjBhcyUzRCUyMmdlb21ldHJ5JTIyJTIwJTJGJTNFJTBBJTIwJTIwJTIwJTIwJTIwJTIwJTIwJTIwJTNDJTJGbXhDZWxsJTNFJTBBJTIwJTIwJTIwJTIwJTIwJTIwJTIwJTIwJTNDbXhDZWxsJTIwaWQlM0QlMjJxNFN5NHRzWHBldXRIQ19FaEVIZi04MCUyMiUyMHN0eWxlJTNEJTIycm91bmRlZCUzRDAlM0JvcnRob2dvbmFsTG9vcCUzRDElM0JqZXR0eVNpemUlM0RhdXRvJTNCaHRtbCUzRDElM0JlbmRBcnJvdyUzRG5vbmUlM0JlbmRGaWxsJTNEMCUzQiUyMiUyMHBhcmVudCUzRCUyMjElMjIlMjBlZGdlJTNEJTIyMSUyMiUzRSUwQSUyMCUyMCUyMCUyMCUyMCUyMCUyMCUyMCUyMCUyMCUzQ214R2VvbWV0cnklMjByZWxhdGl2ZSUzRCUyMjElMjIlMjBhcyUzRCUyMmdlb21ldHJ5JTIyJTNFJTBBJTIwJTIwJTIwJTIwJTIwJTIwJTIwJTIwJTIwJTIwJTIwJTIwJTNDbXhQb2ludCUyMHglM0QlMjIzNjAlMjIlMjB5JTNEJTIyMjEwJTIyJTIwYXMlM0QlMjJzb3VyY2VQb2ludCUyMiUyMCUyRiUzRSUwQSUyMCUyMCUyMCUyMCUyMCUyMCUyMCUyMCUyMCUyMCUyMCUyMCUzQ214UG9pbnQlMjB4JTNEJTIyMjcwJTIyJTIweSUzRCUyMjI0MCUyMiUyMGFzJTNEJTIydGFyZ2V0UG9pbnQlMjIlMjAlMkYlM0UlMEElMjAlMjAlMjAlMjAlMjAlMjAlMjAlMjAlMjAlMjAlM0MlMkZteEdlb21ldHJ5JTNFJTBBJTIwJTIwJTIwJTIwJTIwJTIwJTIwJTIwJTNDJTJGbXhDZWxsJTNFJTBBJTIwJTIwJTIwJTIwJTIwJTIwJTIwJTIwJTNDbXhDZWxsJTIwaWQlM0QlMjJxNFN5NHRzWHBldXRIQ19FaEVIZi0yMDUlMjIlMjB2YWx1ZSUzRCUyMiUyMiUyMHN0eWxlJTNEJTIyZW5kQXJyb3clM0Rub25lJTNCaHRtbCUzRDElM0Jyb3VuZGVkJTNEMCUzQmV4aXRYJTNEMSUzQmV4aXRZJTNEMC41JTNCZXhpdER4JTNEMCUzQmV4aXREeSUzRDAlM0JlbnRyeVglM0QwLjUlM0JlbnRyeVklM0QwJTNCZW50cnlEeCUzRDAlM0JlbnRyeUR5JTNEMCUzQiUyMiUyMHBhcmVudCUzRCUyMjElMjIlMjBzb3VyY2UlM0QlMjJxNFN5NHRzWHBldXRIQ19FaEVIZi02OSUyMiUyMHRhcmdldCUzRCUyMnE0U3k0dHNYcGV1dEhDX0VoRUhmLTIwNCUyMiUyMGVkZ2UlM0QlMjIxJTIyJTNFJTBBJTIwJTIwJTIwJTIwJTIwJTIwJTIwJTIwJTIwJTIwJTNDbXhHZW9tZXRyeSUyMHdpZHRoJTNEJTIyNTAlMjIlMjBoZWlnaHQlM0QlMjI1MCUyMiUyMHJlbGF0aXZlJTNEJTIyMSUyMiUyMGFzJTNEJTIyZ2VvbWV0cnklMjIlM0UlMEElMjAlMjAlMjAlMjAlMjAlMjAlMjAlMjAlMjAlMjAlMjAlMjAlM0NteFBvaW50JTIweCUzRCUyMjMxMCUyMiUyMHklM0QlMjIzOTAlMjIlMjBhcyUzRCUyMnNvdXJjZVBvaW50JTIyJTIwJTJGJTNFJTBBJTIwJTIwJTIwJTIwJTIwJTIwJTIwJTIwJTIwJTIwJTIwJTIwJTNDbXhQb2ludCUyMHglM0QlMjI0MTAlMjIlMjB5JTNEJTIyMjUwJTIyJTIwYXMlM0QlMjJ0YXJnZXRQb2ludCUyMiUyMCUyRiUzRSUwQSUyMCUyMCUyMCUyMCUyMCUyMCUyMCUyMCUyMCUyMCUyMCUyMCUzQ0FycmF5JTIwYXMlM0QlMjJwb2ludHMlMjIlM0UlMEElMjAlMjAlMjAlMjAlMjAlMjAlMjAlMjAlMjAlMjAlMjAlMjAlMjAlMjAlM0NteFBvaW50JTIweCUzRCUyMjQxMCUyMiUyMHklM0QlMjIyNTAlMjIlMjAlMkYlM0UlMEElMjAlMjAlMjAlMjAlMjAlMjAlMjAlMjAlMjAlMjAlMjAlMjAlM0MlMkZBcnJheSUzRSUwQSUyMCUyMCUyMCUyMCUyMCUyMCUyMCUyMCUyMCUyMCUzQyUyRm14R2VvbWV0cnklM0UlMEElMjAlMjAlMjAlMjAlMjAlMjAlMjAlMjAlM0MlMkZteENlbGwlM0UlMEElMjAlMjAlMjAlMjAlMjAlMjAlMjAlMjAlM0NteENlbGwlMjBpZCUzRCUyMnE0U3k0dHNYcGV1dEhDX0VoRUhmLTIwNCUyMiUyMHZhbHVlJTNEJTIycmVjZWl2ZXMlMjIlMjBzdHlsZSUzRCUyMnJob21idXMlM0J3aGl0ZVNwYWNlJTNEd3JhcCUzQmh0bWwlM0QxJTNCJTIyJTIwcGFyZW50JTNEJTIyMSUyMiUyMHZlcnRleCUzRCUyMjElMjIlM0UlMEElMjAlMjAlMjAlMjAlMjAlMjAlMjAlMjAlMjAlMjAlM0NteEdlb21ldHJ5JTIweCUzRCUyMjM3MCUyMiUyMHklM0QlMjIzMDAlMjIlMjB3aWR0aCUzRCUyMjgwJTIyJTIwaGVpZ2h0JTNEJTIyODAlMjIlMjBhcyUzRCUyMmdlb21ldHJ5JTIyJTIwJTJGJTNFJTBBJTIwJTIwJTIwJTIwJTIwJTIwJTIwJTIwJTNDJTJGbXhDZWxsJTNFJTBBJTIwJTIwJTIwJTIwJTIwJTIwJTIwJTIwJTNDbXhDZWxsJTIwaWQlM0QlMjJxNFN5NHRzWHBldXRIQ19FaEVIZi0yMTclMjIlMjB2YWx1ZSUzRCUyMiUyMiUyMHN0eWxlJTNEJTIyZ3JvdXAlM0JzdHJva2VXaWR0aCUzRDQlM0IlMjIlMjBwYXJlbnQlM0QlMjIxJTIyJTIwdmVydGV4JTNEJTIyMSUyMiUyMGNvbm5lY3RhYmxlJTNEJTIyMCUyMiUzRSUwQSUyMCUyMCUyMCUyMCUyMCUyMCUyMCUyMCUyMCUyMCUzQ214R2VvbWV0cnklMjB4JTNEJTIyLTQ2MSUyMiUyMHklM0QlMjItNDMlMjIlMjB3aWR0aCUzRCUyMjM5MCUyMiUyMGhlaWdodCUzRCUyMjE1MCUyMiUyMGFzJTNEJTIyZ2VvbWV0cnklMjIlMjAlMkYlM0UlMEElMjAlMjAlMjAlMjAlMjAlMjAlMjAlMjAlM0MlMkZteENlbGwlM0UlMEElMjAlMjAlMjAlMjAlMjAlMjAlMjAlMjAlM0NteENlbGwlMjBpZCUzRCUyMnE0U3k0dHNYcGV1dEhDX0VoRUhmLTE1MiUyMiUyMHZhbHVlJTNEJTIycHJpemVfaWQlMjIlMjBzdHlsZSUzRCUyMmVsbGlwc2UlM0J3aGl0ZVNwYWNlJTNEd3JhcCUzQmh0bWwlM0QxJTNCZm9udEZhbWlseSUzRFRhaG9tYSUzQiUyMiUyMHBhcmVudCUzRCUyMnE0U3k0dHNYcGV1dEhDX0VoRUhmLTIxNyUyMiUyMHZlcnRleCUzRCUyMjElMjIlM0UlMEElMjAlMjAlMjAlMjAlMjAlMjAlMjAlMjAlMjAlMjAlM0NteEdlb21ldHJ5JTIweSUzRCUyMjYwJTIyJTIwd2lkdGglM0QlMjI5MCUyMiUyMGhlaWdodCUzRCUyMjQwJTIyJTIwYXMlM0QlMjJnZW9tZXRyeSUyMiUyMCUyRiUzRSUwQSUyMCUyMCUyMCUyMCUyMCUyMCUyMCUyMCUzQyUyRm14Q2VsbCUzRSUwQSUyMCUyMCUyMCUyMCUyMCUyMCUyMCUyMCUzQ214Q2VsbCUyMGlkJTNEJTIycTRTeTR0c1hwZXV0SENfRWhFSGYtMTU1JTIyJTIwdmFsdWUlM0QlMjIlMjIlMjBzdHlsZSUzRCUyMmVuZEFycm93JTNEbm9uZSUzQmh0bWwlM0QxJTNCcm91bmRlZCUzRDAlM0IlMjIlMjBwYXJlbnQlM0QlMjJxNFN5NHRzWHBldXRIQ19FaEVIZi0yMTclMjIlMjBzb3VyY2UlM0QlMjJxNFN5NHRzWHBldXRIQ19FaEVIZi0xNTIlMjIlMjB0YXJnZXQlM0QlMjJxNFN5NHRzWHBldXRIQ19FaEVIZi0xNTAlMjIlMjBlZGdlJTNEJTIyMSUyMiUzRSUwQSUyMCUyMCUyMCUyMCUyMCUyMCUyMCUyMCUyMCUyMCUzQ214R2VvbWV0cnklMjB3aWR0aCUzRCUyMjUwJTIyJTIwaGVpZ2h0JTNEJTIyNTAlMjIlMjByZWxhdGl2ZSUzRCUyMjElMjIlMjBhcyUzRCUyMmdlb21ldHJ5JTIyJTNFJTBBJTIwJTIwJTIwJTIwJTIwJTIwJTIwJTIwJTIwJTIwJTIwJTIwJTNDbXhQb2ludCUyMHglM0QlMjIyNjAlMjIlMjB5JTNEJTIyMjkwJTIyJTIwYXMlM0QlMjJzb3VyY2VQb2ludCUyMiUyMCUyRiUzRSUwQSUyMCUyMCUyMCUyMCUyMCUyMCUyMCUyMCUyMCUyMCUyMCUyMCUzQ214UG9pbnQlMjB4JTNEJTIyMzAwJTIyJTIweSUzRCUyMjIyMCUyMiUyMGFzJTNEJTIydGFyZ2V0UG9pbnQlMjIlMjAlMkYlM0UlMEElMjAlMjAlMjAlMjAlMjAlMjAlMjAlMjAlMjAlMjAlM0MlMkZteEdlb21ldHJ5JTNFJTBBJTIwJTIwJTIwJTIwJTIwJTIwJTIwJTIwJTNDJTJGbXhDZWxsJTNFJTBBJTIwJTIwJTIwJTIwJTIwJTIwJTIwJTIwJTNDbXhDZWxsJTIwaWQlM0QlMjJxNFN5NHRzWHBldXRIQ19FaEVIZi0xNTklMjIlMjB2YWx1ZSUzRCUyMnN0dWRlbnRfaWQlMjIlMjBzdHlsZSUzRCUyMmVsbGlwc2UlM0J3aGl0ZVNwYWNlJTNEd3JhcCUzQmh0bWwlM0QxJTNCZm9udEZhbWlseSUzRFRhaG9tYSUzQmNvbnRhaW5lciUzRDAlM0IlMjIlMjBwYXJlbnQlM0QlMjJxNFN5NHRzWHBldXRIQ19FaEVIZi0yMTclMjIlMjB2ZXJ0ZXglM0QlMjIxJTIyJTNFJTBBJTIwJTIwJTIwJTIwJTIwJTIwJTIwJTIwJTIwJTIwJTNDbXhHZW9tZXRyeSUyMHglM0QlMjIzMDAlMjIlMjB5JTNEJTIyNjAlMjIlMjB3aWR0aCUzRCUyMjkwJTIyJTIwaGVpZ2h0JTNEJTIyNDAlMjIlMjBhcyUzRCUyMmdlb21ldHJ5JTIyJTIwJTJGJTNFJTBBJTIwJTIwJTIwJTIwJTIwJTIwJTIwJTIwJTNDJTJGbXhDZWxsJTNFJTBBJTIwJTIwJTIwJTIwJTIwJTIwJTIwJTIwJTNDbXhDZWxsJTIwaWQlM0QlMjJxNFN5NHRzWHBldXRIQ19FaEVIZi0xNjAlMjIlMjB2YWx1ZSUzRCUyMiUyMiUyMHN0eWxlJTNEJTIyZW5kQXJyb3clM0Rub25lJTNCaHRtbCUzRDElM0Jyb3VuZGVkJTNEMCUzQmVudHJ5WCUzRDAlM0JlbnRyeVklM0QwLjUlM0JlbnRyeUR4JTNEMCUzQmVudHJ5RHklM0QwJTNCZXhpdFglM0QxJTNCZXhpdFklM0QwLjI1JTNCZXhpdER4JTNEMCUzQmV4aXREeSUzRDAlM0IlMjIlMjBwYXJlbnQlM0QlMjJxNFN5NHRzWHBldXRIQ19FaEVIZi0yMTclMjIlMjBzb3VyY2UlM0QlMjJxNFN5NHRzWHBldXRIQ19FaEVIZi0xNTAlMjIlMjB0YXJnZXQlM0QlMjJxNFN5NHRzWHBldXRIQ19FaEVIZi0xNTklMjIlMjBlZGdlJTNEJTIyMSUyMiUzRSUwQSUyMCUyMCUyMCUyMCUyMCUyMCUyMCUyMCUyMCUyMCUzQ214R2VvbWV0cnklMjB3aWR0aCUzRCUyMjUwJTIyJTIwaGVpZ2h0JTNEJTIyNTAlMjIlMjByZWxhdGl2ZSUzRCUyMjElMjIlMjBhcyUzRCUyMmdlb21ldHJ5JTIyJTNFJTBBJTIwJTIwJTIwJTIwJTIwJTIwJTIwJTIwJTIwJTIwJTIwJTIwJTNDbXhQb2ludCUyMHglM0QlMjIyNDAlMjIlMjB5JTNEJTIyMTI1JTIyJTIwYXMlM0QlMjJzb3VyY2VQb2ludCUyMiUyMCUyRiUzRSUwQSUyMCUyMCUyMCUyMCUyMCUyMCUyMCUyMCUyMCUyMCUyMCUyMCUzQ214UG9pbnQlMjB4JTNEJTIyMjkwJTIyJTIweSUzRCUyMjc1JTIyJTIwYXMlM0QlMjJ0YXJnZXRQb2ludCUyMiUyMCUyRiUzRSUwQSUyMCUyMCUyMCUyMCUyMCUyMCUyMCUyMCUyMCUyMCUzQyUyRm14R2VvbWV0cnklM0UlMEElMjAlMjAlMjAlMjAlMjAlMjAlMjAlMjAlM0MlMkZteENlbGwlM0UlMEElMjAlMjAlMjAlMjAlMjAlMjAlMjAlMjAlM0NteENlbGwlMjBpZCUzRCUyMnE0U3k0dHNYcGV1dEhDX0VoRUhmLTE1NCUyMiUyMHZhbHVlJTNEJTIyZGVzY3JpcCUyMiUyMHN0eWxlJTNEJTIyZWxsaXBzZSUzQndoaXRlU3BhY2UlM0R3cmFwJTNCaHRtbCUzRDElM0Jmb250RmFtaWx5JTNEVGFob21hJTNCY29udGFpbmVyJTNEMCUzQiUyMiUyMHBhcmVudCUzRCUyMnE0U3k0dHNYcGV1dEhDX0VoRUhmLTIxNyUyMiUyMHZlcnRleCUzRCUyMjElMjIlM0UlMEElMjAlMjAlMjAlMjAlMjAlMjAlMjAlMjAlMjAlMjAlM0NteEdlb21ldHJ5JTIweCUzRCUyMjIwMCUyMiUyMHdpZHRoJTNEJTIyOTAlMjIlMjBoZWlnaHQlM0QlMjI0MCUyMiUyMGFzJTNEJTIyZ2VvbWV0cnklMjIlMjAlMkYlM0UlMEElMjAlMjAlMjAlMjAlMjAlMjAlMjAlMjAlM0MlMkZteENlbGwlM0UlMEElMjAlMjAlMjAlMjAlMjAlMjAlMjAlMjAlM0NteENlbGwlMjBpZCUzRCUyMnE0U3k0dHNYcGV1dEhDX0VoRUhmLTE1NyUyMiUyMHZhbHVlJTNEJTIyJTIyJTIwc3R5bGUlM0QlMjJlbmRBcnJvdyUzRG5vbmUlM0JodG1sJTNEMSUzQnJvdW5kZWQlM0QwJTNCZW50cnlYJTNEMC41JTNCZW50cnlZJTNEMSUzQmVudHJ5RHglM0QwJTNCZW50cnlEeSUzRDAlM0JleGl0WCUzRDAuNzUlM0JleGl0WSUzRDAlM0JleGl0RHglM0QwJTNCZXhpdER5JTNEMCUzQiUyMiUyMHBhcmVudCUzRCUyMnE0U3k0dHNYcGV1dEhDX0VoRUhmLTIxNyUyMiUyMHNvdXJjZSUzRCUyMnE0U3k0dHNYcGV1dEhDX0VoRUhmLTE1MCUyMiUyMHRhcmdldCUzRCUyMnE0U3k0dHNYcGV1dEhDX0VoRUhmLTE1NCUyMiUyMGVkZ2UlM0QlMjIxJTIyJTNFJTBBJTIwJTIwJTIwJTIwJTIwJTIwJTIwJTIwJTIwJTIwJTNDbXhHZW9tZXRyeSUyMHdpZHRoJTNEJTIyNTAlMjIlMjBoZWlnaHQlM0QlMjI1MCUyMiUyMHJlbGF0aXZlJTNEJTIyMSUyMiUyMGFzJTNEJTIyZ2VvbWV0cnklMjIlM0UlMEElMjAlMjAlMjAlMjAlMjAlMjAlMjAlMjAlMjAlMjAlMjAlMjAlM0NteFBvaW50JTIweCUzRCUyMjIzMCUyMiUyMHklM0QlMjIxMjAlMjIlMjBhcyUzRCUyMnNvdXJjZVBvaW50JTIyJTIwJTJGJTNFJTBBJTIwJTIwJTIwJTIwJTIwJTIwJTIwJTIwJTIwJTIwJTIwJTIwJTNDbXhQb2ludCUyMHglM0QlMjIzMDAlMjIlMjB5JTNEJTIyOTAlMjIlMjBhcyUzRCUyMnRhcmdldFBvaW50JTIyJTIwJTJGJTNFJTBBJTIwJTIwJTIwJTIwJTIwJTIwJTIwJTIwJTIwJTIwJTNDJTJGbXhHZW9tZXRyeSUzRSUwQSUyMCUyMCUyMCUyMCUyMCUyMCUyMCUyMCUzQyUyRm14Q2VsbCUzRSUwQSUyMCUyMCUyMCUyMCUyMCUyMCUyMCUyMCUzQ214Q2VsbCUyMGlkJTNEJTIycTRTeTR0c1hwZXV0SENfRWhFSGYtMTUzJTIyJTIwdmFsdWUlM0QlMjJwcml6ZV9uYW1lJTIyJTIwc3R5bGUlM0QlMjJlbGxpcHNlJTNCd2hpdGVTcGFjZSUzRHdyYXAlM0JodG1sJTNEMSUzQmZvbnRGYW1pbHklM0RUYWhvbWElM0Jjb250YWluZXIlM0QwJTNCJTIyJTIwcGFyZW50JTNEJTIycTRTeTR0c1hwZXV0SENfRWhFSGYtMjE3JTIyJTIwdmVydGV4JTNEJTIyMSUyMiUzRSUwQSUyMCUyMCUyMCUyMCUyMCUyMCUyMCUyMCUyMCUyMCUzQ214R2VvbWV0cnklMjB4JTNEJTIyMTAwJTIyJTIwd2lkdGglM0QlMjI5MCUyMiUyMGhlaWdodCUzRCUyMjQwJTIyJTIwYXMlM0QlMjJnZW9tZXRyeSUyMiUyMCUyRiUzRSUwQSUyMCUyMCUyMCUyMCUyMCUyMCUyMCUyMCUzQyUyRm14Q2VsbCUzRSUwQSUyMCUyMCUyMCUyMCUyMCUyMCUyMCUyMCUzQ214Q2VsbCUyMGlkJTNEJTIycTRTeTR0c1hwZXV0SENfRWhFSGYtMTU2JTIyJTIwdmFsdWUlM0QlMjIlMjIlMjBzdHlsZSUzRCUyMmVuZEFycm93JTNEbm9uZSUzQmh0bWwlM0QxJTNCcm91bmRlZCUzRDAlM0JleGl0WCUzRDAuNSUzQmV4aXRZJTNEMSUzQmV4aXREeCUzRDAlM0JleGl0RHklM0QwJTNCJTIyJTIwcGFyZW50JTNEJTIycTRTeTR0c1hwZXV0SENfRWhFSGYtMjE3JTIyJTIwc291cmNlJTNEJTIycTRTeTR0c1hwZXV0SENfRWhFSGYtMTUzJTIyJTIwZWRnZSUzRCUyMjElMjIlM0UlMEElMjAlMjAlMjAlMjAlMjAlMjAlMjAlMjAlMjAlMjAlM0NteEdlb21ldHJ5JTIwd2lkdGglM0QlMjI1MCUyMiUyMGhlaWdodCUzRCUyMjUwJTIyJTIwcmVsYXRpdmUlM0QlMjIxJTIyJTIwYXMlM0QlMjJnZW9tZXRyeSUyMiUzRSUwQSUyMCUyMCUyMCUyMCUyMCUyMCUyMCUyMCUyMCUyMCUyMCUyMCUzQ214UG9pbnQlMjB4JTNEJTIyMjAwJTIyJTIweSUzRCUyMjIyMCUyMiUyMGFzJTNEJTIyc291cmNlUG9pbnQlMjIlMjAlMkYlM0UlMEElMjAlMjAlMjAlMjAlMjAlMjAlMjAlMjAlMjAlMjAlMjAlMjAlM0NteFBvaW50JTIweCUzRCUyMjE2MCUyMiUyMHklM0QlMjIxMTAlMjIlMjBhcyUzRCUyMnRhcmdldFBvaW50JTIyJTIwJTJGJTNFJTBBJTIwJTIwJTIwJTIwJTIwJTIwJTIwJTIwJTIwJTIwJTNDJTJGbXhHZW9tZXRyeSUzRSUwQSUyMCUyMCUyMCUyMCUyMCUyMCUyMCUyMCUzQyUyRm14Q2VsbCUzRSUwQSUyMCUyMCUyMCUyMCUyMCUyMCUyMCUyMCUzQ214Q2VsbCUyMGlkJTNEJTIycTRTeTR0c1hwZXV0SENfRWhFSGYtMTU4JTIyJTIwdmFsdWUlM0QlMjIlMjIlMjBzdHlsZSUzRCUyMmVuZEFycm93JTNEbm9uZSUzQmh0bWwlM0QxJTNCcm91bmRlZCUzRDAlM0JleGl0WCUzRDAuMDUlM0JleGl0WSUzRDAuNzUlM0JleGl0RHglM0QwJTNCZXhpdER5JTNEMCUzQmV4aXRQZXJpbWV0ZXIlM0QwJTNCZW50cnlYJTNEMC45MTElM0JlbnRyeVklM0QwLjglM0JlbnRyeUR4JTNEMCUzQmVudHJ5RHklM0QwJTNCZW50cnlQZXJpbWV0ZXIlM0QwJTNCJTIyJTIwcGFyZW50JTNEJTIycTRTeTR0c1hwZXV0SENfRWhFSGYtMjE3JTIyJTIwc291cmNlJTNEJTIycTRTeTR0c1hwZXV0SENfRWhFSGYtMTUyJTIyJTIwdGFyZ2V0JTNEJTIycTRTeTR0c1hwZXV0SENfRWhFSGYtMTUyJTIyJTIwZWRnZSUzRCUyMjElMjIlM0UlMEElMjAlMjAlMjAlMjAlMjAlMjAlMjAlMjAlMjAlMjAlM0NteEdlb21ldHJ5JTIwd2lkdGglM0QlMjI1MCUyMiUyMGhlaWdodCUzRCUyMjUwJTIyJTIwcmVsYXRpdmUlM0QlMjIxJTIyJTIwYXMlM0QlMjJnZW9tZXRyeSUyMiUzRSUwQSUyMCUyMCUyMCUyMCUyMCUyMCUyMCUyMCUyMCUyMCUyMCUyMCUzQ214UG9pbnQlMjB4JTNEJTIyNjAlMjIlMjB5JTNEJTIyMjIwJTIyJTIwYXMlM0QlMjJzb3VyY2VQb2ludCUyMiUyMCUyRiUzRSUwQSUyMCUyMCUyMCUyMCUyMCUyMCUyMCUyMCUyMCUyMCUyMCUyMCUzQ214UG9pbnQlMjB4JTNEJTIyMTQwJTIyJTIweSUzRCUyMjIzMCUyMiUyMGFzJTNEJTIydGFyZ2V0UG9pbnQlMjIlMjAlMkYlM0UlMEElMjAlMjAlMjAlMjAlMjAlMjAlMjAlMjAlMjAlMjAlM0MlMkZteEdlb21ldHJ5JTNFJTBBJTIwJTIwJTIwJTIwJTIwJTIwJTIwJTIwJTNDJTJGbXhDZWxsJTNFJTBBJTIwJTIwJTIwJTIwJTIwJTIwJTIwJTIwJTNDbXhDZWxsJTIwaWQlM0QlMjJxNFN5NHRzWHBldXRIQ19FaEVIZi0xNTAlMjIlMjB2YWx1ZSUzRCUyMiUyNmx0JTNCYiUyNmd0JTNCJTI2bHQlM0Jmb250JTIwc3R5bGUlM0QlMjZxdW90JTNCZm9udC1zaXplJTNBJTIwMTRweCUzQiUyNnF1b3QlM0IlMjBmYWNlJTNEJTI2cXVvdCUzQlRhaG9tYSUyNnF1b3QlM0IlMjZndCUzQlByaXplJTI2bHQlM0IlMkZmb250JTI2Z3QlM0IlMjZsdCUzQiUyRmIlMjZndCUzQiUyMiUyMHN0eWxlJTNEJTIycm91bmRlZCUzRDAlM0J3aGl0ZVNwYWNlJTNEd3JhcCUzQmh0bWwlM0QxJTNCY29udGFpbmVyJTNEMCUzQnN0cm9rZVdpZHRoJTNEMiUzQiUyMiUyMHBhcmVudCUzRCUyMnE0U3k0dHNYcGV1dEhDX0VoRUhmLTIxNyUyMiUyMHZlcnRleCUzRCUyMjElMjIlM0UlMEElMjAlMjAlMjAlMjAlMjAlMjAlMjAlMjAlMjAlMjAlM0NteEdlb21ldHJ5JTIweCUzRCUyMjEzNSUyMiUyMHklM0QlMjIxMTAlMjIlMjB3aWR0aCUzRCUyMjEyMCUyMiUyMGhlaWdodCUzRCUyMjQwJTIyJTIwYXMlM0QlMjJnZW9tZXRyeSUyMiUyMCUyRiUzRSUwQSUyMCUyMCUyMCUyMCUyMCUyMCUyMCUyMCUzQyUyRm14Q2VsbCUzRSUwQSUyMCUyMCUyMCUyMCUyMCUyMCUyMCUyMCUzQ214Q2VsbCUyMGlkJTNEJTIycTRTeTR0c1hwZXV0SENfRWhFSGYtMjE5JTIyJTIwdmFsdWUlM0QlMjIlMjIlMjBzdHlsZSUzRCUyMmVuZEFycm93JTNEbm9uZSUzQmh0bWwlM0QxJTNCcm91bmRlZCUzRDAlM0JlbnRyeVglM0QxJTNCZW50cnlZJTNEMC41JTNCZW50cnlEeCUzRDAlM0JlbnRyeUR5JTNEMCUzQmV4aXRYJTNEMC41NDIlM0JleGl0WSUzRDAuMDEzJTNCZXhpdER4JTNEMCUzQmV4aXREeSUzRDAlM0JleGl0UGVyaW1ldGVyJTNEMCUzQiUyMiUyMHBhcmVudCUzRCUyMjElMjIlMjBzb3VyY2UlM0QlMjJxNFN5NHRzWHBldXRIQ19FaEVIZi0xJTIyJTIwdGFyZ2V0JTNEJTIycTRTeTR0c1hwZXV0SENfRWhFSGYtMjE1JTIyJTIwZWRnZSUzRCUyMjElMjIlM0UlMEElMjAlMjAlMjAlMjAlMjAlMjAlMjAlMjAlMjAlMjAlM0NteEdlb21ldHJ5JTIwd2lkdGglM0QlMjI1MCUyMiUyMGhlaWdodCUzRCUyMjUwJTIyJTIwcmVsYXRpdmUlM0QlMjIxJTIyJTIwYXMlM0QlMjJnZW9tZXRyeSUyMiUzRSUwQSUyMCUyMCUyMCUyMCUyMCUyMCUyMCUyMCUyMCUyMCUyMCUyMCUzQ214UG9pbnQlMjB4JTNEJTIyLTgzJTIyJTIweSUzRCUyMjQyMCUyMiUyMGFzJTNEJTIyc291cmNlUG9pbnQlMjIlMjAlMkYlM0UlMEElMjAlMjAlMjAlMjAlMjAlMjAlMjAlMjAlMjAlMjAlMjAlMjAlM0NteFBvaW50JTIweCUzRCUyMi0zNTQlMjIlMjB5JTNEJTIyMjA2JTIyJTIwYXMlM0QlMjJ0YXJnZXRQb2ludCUyMiUyMCUyRiUzRSUwQSUyMCUyMCUyMCUyMCUyMCUyMCUyMCUyMCUyMCUyMCUyMCUyMCUzQ0FycmF5JTIwYXMlM0QlMjJwb2ludHMlMjIlM0UlMEElMjAlMjAlMjAlMjAlMjAlMjAlMjAlMjAlMjAlMjAlMjAlMjAlMjAlMjAlM0NteFBvaW50JTIweCUzRCUyMi04MyUyMiUyMHklM0QlMjIxOTAlMjIlMjAlMkYlM0UlMEElMjAlMjAlMjAlMjAlMjAlMjAlMjAlMjAlMjAlMjAlMjAlMjAlM0MlMkZBcnJheSUzRSUwQSUyMCUyMCUyMCUyMCUyMCUyMCUyMCUyMCUyMCUyMCUzQyUyRm14R2VvbWV0cnklM0UlMEElMjAlMjAlMjAlMjAlMjAlMjAlMjAlMjAlM0MlMkZteENlbGwlM0UlMEElMjAlMjAlMjAlMjAlMjAlMjAlMjAlMjAlM0NteENlbGwlMjBpZCUzRCUyMnE0U3k0dHNYcGV1dEhDX0VoRUhmLTIxNSUyMiUyMHZhbHVlJTNEJTIyaXMlMjBnaXZlbiUyMiUyMHN0eWxlJTNEJTIycmhvbWJ1cyUzQndoaXRlU3BhY2UlM0R3cmFwJTNCaHRtbCUzRDElM0IlMjIlMjBwYXJlbnQlM0QlMjIxJTIyJTIwdmVydGV4JTNEJTIyMSUyMiUzRSUwQSUyMCUyMCUyMCUyMCUyMCUyMCUyMCUyMCUyMCUyMCUzQ214R2VvbWV0cnklMjB4JTNEJTIyLTIwOCUyMiUyMHklM0QlMjIxNTAlMjIlMjB3aWR0aCUzRCUyMjgwJTIyJTIwaGVpZ2h0JTNEJTIyODAlMjIlMjBhcyUzRCUyMmdlb21ldHJ5JTIyJTIwJTJGJTNFJTBBJTIwJTIwJTIwJTIwJTIwJTIwJTIwJTIwJTNDJTJGbXhDZWxsJTNFJTBBJTIwJTIwJTIwJTIwJTIwJTIwJTIwJTIwJTNDbXhDZWxsJTIwaWQlM0QlMjJxNFN5NHRzWHBldXRIQ19FaEVIZi0yMjAlMjIlMjB2YWx1ZSUzRCUyMiUyMiUyMHN0eWxlJTNEJTIyZW5kQXJyb3clM0Rub25lJTNCaHRtbCUzRDElM0Jyb3VuZGVkJTNEMCUzQmVudHJ5WCUzRDAlM0JlbnRyeVklM0QwLjUlM0JlbnRyeUR4JTNEMCUzQmVudHJ5RHklM0QwJTNCJTIyJTIwcGFyZW50JTNEJTIyMSUyMiUyMHNvdXJjZSUzRCUyMnE0U3k0dHNYcGV1dEhDX0VoRUhmLTIyMiUyMiUyMHRhcmdldCUzRCUyMnE0U3k0dHNYcGV1dEhDX0VoRUhmLTgyJTIyJTIwZWRnZSUzRCUyMjElMjIlM0UlMEElMjAlMjAlMjAlMjAlMjAlMjAlMjAlMjAlMjAlMjAlM0NteEdlb21ldHJ5JTIwd2lkdGglM0QlMjI1MCUyMiUyMGhlaWdodCUzRCUyMjUwJTIyJTIwcmVsYXRpdmUlM0QlMjIxJTIyJTIwYXMlM0QlMjJnZW9tZXRyeSUyMiUzRSUwQSUyMCUyMCUyMCUyMCUyMCUyMCUyMCUyMCUyMCUyMCUyMCUyMCUzQ214UG9pbnQlMjB4JTNEJTIyLTcyJTIyJTIweSUzRCUyMjQyOSUyMiUyMGFzJTNEJTIyc291cmNlUG9pbnQlMjIlMjAlMkYlM0UlMEElMjAlMjAlMjAlMjAlMjAlMjAlMjAlMjAlMjAlMjAlMjAlMjAlM0NteFBvaW50JTIweCUzRCUyMjIyMCUyMiUyMHklM0QlMjIzNTUlMjIlMjBhcyUzRCUyMnRhcmdldFBvaW50JTIyJTIwJTJGJTNFJTBBJTIwJTIwJTIwJTIwJTIwJTIwJTIwJTIwJTIwJTIwJTIwJTIwJTNDQXJyYXklMjBhcyUzRCUyMnBvaW50cyUyMiUyMCUyRiUzRSUwQSUyMCUyMCUyMCUyMCUyMCUyMCUyMCUyMCUyMCUyMCUzQyUyRm14R2VvbWV0cnklM0UlMEElMjAlMjAlMjAlMjAlMjAlMjAlMjAlMjAlM0MlMkZteENlbGwlM0UlMEElMjAlMjAlMjAlMjAlMjAlMjAlMjAlMjAlM0NteENlbGwlMjBpZCUzRCUyMnE0U3k0dHNYcGV1dEhDX0VoRUhmLTIyMSUyMiUyMHZhbHVlJTNEJTIyJTIyJTIwc3R5bGUlM0QlMjJlbmRBcnJvdyUzRG5vbmUlM0JodG1sJTNEMSUzQnJvdW5kZWQlM0QwJTNCZW50cnlYJTNEMCUzQmVudHJ5WSUzRDAuNSUzQmVudHJ5RHglM0QwJTNCZW50cnlEeSUzRDAlM0JleGl0WCUzRDAuNjU4JTNCZXhpdFklM0QwLjA2MyUzQmV4aXREeCUzRDAlM0JleGl0RHklM0QwJTNCZXhpdFBlcmltZXRlciUzRDAlM0JzdGFydEFycm93JTNEb3BlbiUzQnN0YXJ0RmlsbCUzRDAlM0IlMjIlMjBwYXJlbnQlM0QlMjIxJTIyJTIwc291cmNlJTNEJTIycTRTeTR0c1hwZXV0SENfRWhFSGYtMSUyMiUyMHRhcmdldCUzRCUyMnE0U3k0dHNYcGV1dEhDX0VoRUhmLTIyMiUyMiUyMGVkZ2UlM0QlMjIxJTIyJTNFJTBBJTIwJTIwJTIwJTIwJTIwJTIwJTIwJTIwJTIwJTIwJTNDbXhHZW9tZXRyeSUyMHdpZHRoJTNEJTIyNTAlMjIlMjBoZWlnaHQlM0QlMjI1MCUyMiUyMHJlbGF0aXZlJTNEJTIyMSUyMiUyMGFzJTNEJTIyZ2VvbWV0cnklMjIlM0UlMEElMjAlMjAlMjAlMjAlMjAlMjAlMjAlMjAlMjAlMjAlMjAlMjAlM0NteFBvaW50JTIweCUzRCUyMi03MiUyMiUyMHklM0QlMjI0MjklMjIlMjBhcyUzRCUyMnNvdXJjZVBvaW50JTIyJTIwJTJGJTNFJTBBJTIwJTIwJTIwJTIwJTIwJTIwJTIwJTIwJTIwJTIwJTIwJTIwJTNDbXhQb2ludCUyMHglM0QlMjI1ODAlMjIlMjB5JTNEJTIyLTIwJTIyJTIwYXMlM0QlMjJ0YXJnZXRQb2ludCUyMiUyMCUyRiUzRSUwQSUyMCUyMCUyMCUyMCUyMCUyMCUyMCUyMCUyMCUyMCUyMCUyMCUzQ0FycmF5JTIwYXMlM0QlMjJwb2ludHMlMjIlM0UlMEElMjAlMjAlMjAlMjAlMjAlMjAlMjAlMjAlMjAlMjAlMjAlMjAlMjAlMjAlM0NteFBvaW50JTIweCUzRCUyMi02MyUyMiUyMHklM0QlMjItMjQlMjIlMjAlMkYlM0UlMEElMjAlMjAlMjAlMjAlMjAlMjAlMjAlMjAlMjAlMjAlMjAlMjAlM0MlMkZBcnJheSUzRSUwQSUyMCUyMCUyMCUyMCUyMCUyMCUyMCUyMCUyMCUyMCUzQyUyRm14R2VvbWV0cnklM0UlMEElMjAlMjAlMjAlMjAlMjAlMjAlMjAlMjAlM0MlMkZteENlbGwlM0UlMEElMjAlMjAlMjAlMjAlMjAlMjAlMjAlMjAlM0NteENlbGwlMjBpZCUzRCUyMnE0U3k0dHNYcGV1dEhDX0VoRUhmLTIyMiUyMiUyMHZhbHVlJTNEJTIyZW5ybGxlZCUyMiUyMHN0eWxlJTNEJTIycmhvbWJ1cyUzQndoaXRlU3BhY2UlM0R3cmFwJTNCaHRtbCUzRDElM0IlMjIlMjBwYXJlbnQlM0QlMjIxJTIyJTIwdmVydGV4JTNEJTIyMSUyMiUzRSUwQSUyMCUyMCUyMCUyMCUyMCUyMCUyMCUyMCUyMCUyMCUzQ214R2VvbWV0cnklMjB4JTNEJTIyMTQwJTIyJTIweSUzRCUyMi02NSUyMiUyMHdpZHRoJTNEJTIyODAlMjIlMjBoZWlnaHQlM0QlMjI4MCUyMiUyMGFzJTNEJTIyZ2VvbWV0cnklMjIlMjAlMkYlM0UlMEElMjAlMjAlMjAlMjAlMjAlMjAlMjAlMjAlM0MlMkZteENlbGwlM0UlMEElMjAlMjAlMjAlMjAlMjAlMjAlM0MlMkZyb290JTNFJTBBJTIwJTIwJTIwJTIwJTNDJTJGbXhHcmFwaE1vZGVsJTNFJTBBJTIwJTIwJTNDJTJGZGlhZ3JhbSUzRSUwQSUzQyUyRm14ZmlsZSUzRSUwQRXpu2kAACAASURBVHhe7N0JdFXlvf//r2Eqg1jGIJgGSLtklsHVIFMvXVygwYBShFVQKMNCRaDMhSIzCJf5YkSkIAWFJchFIZILLFpaJqG9QmRm1TAYGcJYkeHH/F/f5/4P9xBCcoZ99tl7n/dey3Uk2fsZXs8OnOzPeZ7nifv3798XDgQQQAABBBBAAAEEEEAAAQQQQMBCgWvXrsnx48fl5MmTkp2dLadPn5acnBw5d+6cXLp0SS5fvixXrlwRPe/GjRty69YtuXPnjuhjiieeeEIKFy4sRYsWleLFi0vJkiWldOnSUqZMGSlbtqxUrFhR4uPjpXLlypKQkCCJiYlSrVo1cx4HAggggAACCCCAAALRFHiC4C2a/NSNAAIIIIAAAggggAACCCCAgPsFDh06JJmZmbJ//345ePCgHD58WI4dOyZJSUkmENNgrEqVKiYo09CsfPnyJkDTMK1UqVJSokQJKVKkyCMQt2/fluvXr8vVq1dNSKeB3YULF0x4p0HeqVOnTLCnAV9WVpZUr15datasKbVr15a6detK/fr1pVatWu4HpgcIIIAAAggggAACrhEgeHPNUNFQBBBAAAEEEEAAAQQQQAABBJwhsGPHDtm2bZvs3LlTdu3aZcKzhg0bSoMGDUzgVadOHROC2X1o2HfgwAETAO7du1f27NljQrvGjRtLkyZNpHnz5tK0aVO7m0V9CCCAAAIIIIAAAjEkQPAWQ4NNVxFAAAEEEEAAAQQQQAABBBAIReDixYuSkZEhGzZskE2bNpnZay1btpQWLVpIs2bNpEKFCqEUa8s158+fl+3bt8vWrVtly5YtZpZc69atpW3btpKSkiLlypWzpR1UggACCCCAAAIIIBAbAgRvsTHO9BIBBBBAAAEEEEAAAQQQQACBoATu3r0rq1atktWrV8uaNWukQ4cOkpqaKu3atZNKlSoFVZaTTj579qysX79e0tPTZe3atdKxY0fp1KmTdO7cWQoVKuSkptIWBBBAAAEEEEAAARcKELy5cNBoMgIIIIAAAggggAACCCCAAAKREtD92ZYsWSJLly41e6R169ZNunTpIsWKFYtUlVEr9+bNm7Jy5UpZvny52aOuR48e0rNnT7NPHAcCCCCAAAIIIIAAAqEIELyFosY1CCCAAAIIIIAAAggggAACCHhMYPfu3ZKWlibr1q2TN954Q/r27StJSUke6+Xju5OVlSULFy6UBQsWSPv27aV///6SnJwcM/2nowgggAACCCCAAALWCBC8WeNIKQgggAACCCCAAAIIIIAAAgi4UuDIkSMybdo0s3/bsGHDZMiQIRIXF+fKvljR6Hv37sns2bNl5syZZh+4kSNHSo0aNawomjIQQAABBBBAAAEEYkCA4C0GBpkuIoAAAggggAACCCCAAAIIIJCXwOTJk2XMmDEyYcIEGTt2LEi5BCZOnCjjxo2TSZMmydtvv40PAggggAACCCCAAAIFChC8FUjECQgggAACCCCAAAIIIIAAAgh4S+Crr76SQYMGSXx8vMyaNUsSExO91UELe3Py5EkZOnSo5OTkyNy5c6VRo0YWlk5RCCCAAAIIIIAAAl4TIHjz2ojSHwQQQAABBBBAAAEEEEAAAQTyEVi2bJn06dNH5s2bZ/Zy4whMQPd+GzhwoCxatEi6d+8e2EWchQACCCCAAAIIIBBzAgRvMTfkdBgBBBBAAAEEEEAAAQQQQCBWBaZPny7z58+XlStXSnJycqwyhNzv3bt3S5cuXaRfv34yYsSIkMvhQgQQQAABBBBAAAHvChC8eXds6RkCCCCAAAIIIIAAAggggAACDwRmzJghOtstIyNDEhISkAlRIDs7W1JSUsyst+HDh4dYCpchgAACCCCAAAIIeFWA4M2rI0u/EEAAAQQQQAABBBBAAAEEEPj/BVasWCGjRo2S7du3E7pZcFdo+NasWTOZOnWqdO3a1YISKQIBBBBAAAEEEEDAKwIEb14ZSfqBAAIIIIAAAggggAACCCCAQB4CJ06ckPr160t6ero0b94cI4sEtm3bJqmpqZKZmSlVq1a1qFSKQQABBBBAAAEEEHC7AMGb20eQ9iOAAAIIIIAAAggggAACCCCQj4DOyEpMTDSzs5x2HD16VMaPHy9paWlSrlw5pzWvwPboLMKTJ0+KzijkQAABBBBAAAEEEEBABQjeuA8QQAABBBBAAAEEEEAAAQQQ8KjAvn37pFWrVnLu3LmwexhMSDZp0iSpXr26dOvWLd96gykz7A5EqICKFSvK5s2bpV69ehGqgWIRQAABBBBAAAEE3CRA8Oam0aKtCCCAAAIIIIAAAggggAACCAQhMHr0aLl7965MmzYtiKvyPjWYkCyWgreRI0dKoUKFZMqUKWEbUwACCCCAAAIIIICA+wUI3tw/hvQAAQQQQAABBBBAAAEEEEAAgTwFXnjhBZk+fXrYe7vduHFDBg8eLB988IGpp02bNrJ8+XK5cOGCdOnSRb7++mt5/fXXZc6cObJnzx5p1qzZg/Z8/PHHZg80/69t375dmjZtKoGGeVrXq6++asp87rnnZOXKlfLss8+aNvi+rvXoDDtfmU899ZRpr7Z13rx5MnDgQNm4caP4zrPqltG93kaMGCFffvmlVUVSDgIIIIAAAggggICLBQjeXDx4NB0BBBBAAAEEEEAAAQQQQACB/AQ0fPruu+/kySefDBsqd0jmC+Nee+01E6LpLDc9xowZY/7/cUtN+pejwV1Be7zlrjczM1OKFy9uQj+tR8M3Pfr372/K0kPDwPfee08aNmxoAsMTJ06Y844cOfLgGqv2lPvhhx/kmWeeke+//z5sYzcWcP/+fblz547o6xNPPCGFCxc2rxwIIIAAAggggECsChC8xerI028EEEAAAQQQQAABBBBAAAFPC9y7d88EUJ9++qkl/cwdgOX+844dOx6EWvPnz39s8Hbx4kXRJTB1acZAgzedraaz1nSWm+/IHe75/vz8888/FOb5nxfoDLtgwV555RUzCy8uLi7YSx13/rVr1+T48eNy8uRJyc7OltOnT0tOTo7ZJ/DSpUty+fJluXLliuh5Gr7eunXrkeCtaNGiJhwtWbKklC5dWsqUKSNly5YV3Q8vPj5eKleuLAkJCZKYmCjVqlUz53EggAACCCCAAAJeESB488pI0g8EEEAAAQQQQAABBBBAAAEEcglEcsabf9Cms8f8Q63cwVt+S1UWNONNu6R1+Zaq9C1pOXPmTBk7duxDPdZlJAsK3vIK8cK5cdw84+3QoUOiMwj3798vBw8elMOHD8uxY8ckKSnJBGIajFWpUsUEZRqalS9f3gRoGqaVKlVKSpQoIUWKFHmE7/bt23L9+nW5evWqCek0sNOQVcM7DfJOnTplgj0N+LKyskxIW7NmTaldu7bUrVtX6tevL7Vq1QpnWLgWAQQQQAABBBCImgDBW9ToqRgBBBBAAAEEEEAAAQQQQACByApYtcebtjLUGW++0K158+ZmD7ZgZ7z5C/mXpQFRXstZ5m5n7hlvVgdvbtrjTQNMbe/OnTtl165dJjzT5TgbNGhgAq86deoYU7sPHcsDBw6YAHDv3r1mn0AN7Ro3bixNmjQxexTqcqYcCCCAAAIIIICAGwQI3twwSrQRAQQQQAABBBBAAAEEEEAAgRAEdEnHu3fvyrRp00K4+uFLNDDz7aOmSz7mt8eb7qemYYru95b7PP+ZcoEuNal7s3Xo0OGhsrR1vj3edMadlquHzsryn0UX6eBt5MiRUqhQIbN0ptMOHbOMjAzZsGGDbNq0ycxea9mypbRo0cLMIKxQoYLTmvygPefPn5ft27fL1q1bZcuWLWaWXOvWraVt27aSkpIiVu3R51gAGoYAAggggAACrhUgeHPt0NFwBBBAAAEEEEAAAQQQQAABBPIX2Ldvn7Rq1cos8WfFoSGWLu/Ypk0b0XBNgzPdR+7rr78W3xKQureXzjrzfV2Xf6xatepDS0VqWwLd403DI50pt3HjRtOFiRMnmkBPD23Dq6++av7/ueeeM/us6WFn8KZLMG7evFnq1atnBXHYZWjQumrVKlm9erWsWbPGBJapqanSrl07qVSpUtjlR6uAs2fPyvr16yU9PV3Wrl0rHTt2lE6dOknnzp1N8MmBAAIIIIAAAgg4RYDgzSkjQTsQQAABBBBAAAEEEEAAAQQQiIBA165dzV5dU6dOjUDpsV3kqFGjzF5lK1asiDqE7s+2ZMkSWbp0qdkjTcNKDT+LFSsW9bZZ3YCbN2+akFWDV92jrkePHtKzZ0+zTxwHAggggAACCCAQbQGCt2iPAPUjgAACCCCAAAIIIIAAAgggEEGBEydOmCBGZwrpXllOPHSZSF36MK9DZ8xpiOS0Q/dK05lkGvzojL5oHbt375a0tDRZt26dvPHGG9K3b19JSkqKVnNsrzcrK0sWLlwoCxYskPbt25vlUJOTk21vBxUigAACCCCAAAI+AYI37gUEEEAAAQQQQAABBBBAAAEEPC6gM7J0dpbumZWQkODx3ka+e9nZ2SYo1FmEOqMwGofue6d79+n+bcOGDZMhQ4ZIXFxcNJriiDrv3bsns2fPlpkzZ5p94HTvvRo1ajiibTQCAQQQQAABBGJLgOAttsab3iKAAAIIIIAAAggggAACCMSowIwZM2TZsmWSkZFB+BbGPaChW0pKinTv3l2GDx8eRkmhXzp58mSzz92ECRPMnnscDwvoPoDjxo0T3ZPw7bffhgcBBBBAAAEEELBVgODNVm4qQwABBBBAAAEEEEAAAQQQQCB6AtOnT5f58+eb/bFYji/4cdBlHXXftH79+smIESOCLyDMK7766isZNGiQxMfHy6xZs8zefRx5C+jee0OHDpWcnByZO3euNGrUCCoEEEAAAQQQQMAWAYI3W5ipBAEEEEAAAQQQQAABBBBAAAFnCOistz59+si8efPMnmAcgQnoHmIDBw6URYsWmdludh+MW2ji0R630FrNVQgggAACCCDgZgGCNzePHm1HAAEEEEAAAQQQQAABBBBAIAQBZk4FjuaEmVPMVAx8vPI6M9ozFcNrPVcjgAACCCCAgNsECN7cNmK0FwEEEEAAAQQQQAABBBBAAAGLBNgrLH9IJ+wVxt581tzsTtibz5qeUAoCCCCAAAIIOF2A4M3pI0T7EEAAAQQQQAABBBBAAAEEEIigwJEjR2TatGmyYcMGGTZsmAwZMkTi4uIiWKOzi753757Mnj1bZs6cKW3btpWRI0dKjRo1otLoFStWyKhRo2T79u2SkJAQlTZ4qVIN35o1ayZTp06Vrl27eqlr9AUBBBBAAAEEHCRA8OagwaApCCCAAAIIIIAAAggggAACCERLQJfjS0tLk3Xr1pm93/r27StJSUnRao7t9WZlZcnChQtF9wRr37699O/fX5KTk21vh6/CEydOSP369SU9PV2aN28etXZ4reJt27ZJamqqZGZmStWqVb3WPfqDAAIIIIAAAg4QIHhzwCDQBAQQQAABBBBAAAEEEEAAAQScInD48GFZsmSJLF261AQ/3bp1ky5dukixYsWc0kTL2nHz5k1ZuXKlLF++3AQxPXr0kJ49e0rNmjUtqyPUgnRGVmJiopmdxWGtgM4i1L37dEYhBwIIIIAAAgggYLUAwZvVopSHAAIIIIAAAggggAACCCCAgAcE7t69K6tWrZLVq1fLmjVrpEOHDmamULt27aRSpUqu7eHZs2dl/fr1ZibZ2rVrpWPHjtKpUyfp3LmzFCpUyBH92rdvn7Rq1UrOnTvniPZ4sREVK1aUzZs3S7169bzYPfqEAAIIIIAAAlEUIHiLIj5VI4AAAggggAACCCCAAAIIIOAGgYsXL0pGRobZB27Tpk1SpUoVadmypbRo0cLsmVWhQgXHduP8+fNmj7StW7fKli1b5NSpU9K6dWuzf1tKSoqUK1fOcW0fPXq0aPCpe+9xREZA9+7ToHXKlCmRqYBSEUAAAQQQQCBmBQjeYnbo6TgCCCCAAAIIIIAAAggggAACoQns2LFDdK+snTt3yq5du6RUqVLSsGFDadCggdStW1fq1Kkj1atXD63wMK46duyYHDhwQPbv3y979+6VPXv2yNWrV6Vx48bSpEkTs1da06ZNw6jBnktfeOEFmT59uq17ux09etQsKfr111/Lc889Z5bg/MlPfiKDBw+WDz744MHXnn32WbM0p47/nDlzpHjx4g/+/M4778gf/vAHcy/Mnz9ffv3rX0u/fv3McqUbN240eBMnTpQxY8aIhrm+r7dp08aUYWcIqu0fMWKEfPnll/YMKrUggAACCCCAQMwIELzFzFDTUQQQQAABBBBAAAEEEEAgNgTu378vd+7cEX194oknpHDhwuaVI3IChw4dMnukaeB18OBB0X3iNARLSkqSatWqmb3KdJZc5cqVRZf4K1++vJQtW1ZKly5tQrsSJUpIkSJFHmng7du35fr16yY8u3Llily6dEkuXLhglmA8ffq0mb2me3UdP35csrKyTNin+7PVrl3bBIC6R12tWrUi1/EIlfzUU0/Jd999J08++WSEani4WF8IpoGYfzCpYZiOo35dw9ZJkyaZgExnPuYXvGnpvlBOr9Fx0ZDtxo0bZsakzjjUQE+DUP26fz22dFhEfvjhB3nmmWfk+++/t6tK6kEAAQQQQACBGBEgeIuRgaabCCCAAAIIIIAAAggggIBbBa5du2aCFQ1YsrOzTeCSk5NjwhcNYi5fvmxCGT1PH+zfunXrkeCtaNGiZmZOyZIlTdhTpkwZE/xoCBQfH28CoYSEBBMQaVCk53GEJ2DluGkAp7OvYmHcNGR88cUX5a9//Wt4AxDE1RqqffTRRw/CMr1Uf5Y0HHvttddMGOcfzp04cSLf4M13jZajwZseGt75Dp1dN378eElLSzOz3HL/OYimh3XqK6+8Ymb2xcXFhVUOFyOAAAIIIIAAAv4CBG/cDwgggAACCCCAAAIIIIAAAo4RYOaUY4bCUQ3RGYs6gzEWjtWrV0v37t1NuGzXjLe8grfcs+D8g7hggjffdbpcpR66357OePQta+kbU7uXm9SwXsN2ZrzFwk8VfUQAAQQQQMBeAYI3e72pDQEEEEAAAQQQQAABBBBAwE+AvcK4HQIRiKXgrXfv3mbvvIULF9q2x1uwM950zPxnyPn2fPPt8eY/481/fH3LVU6YMEHmzp37YMZbIPeA1eewx5vVopSHAAIIIIAAAj4BgjfuBQQQQAABBBBAAAEEEEAAAdsEdBZNRkaG2SNK93rSfb9atmwpLVq0kGbNmkmFChVsa0uwFZ0/f97M1tm6dats2bLF7C+me1W1bdtWUlJSzJJ5HJERiKXg7emnn5Zf//rXZu+7adOmRQY0V6nB7vF25MiRB/u96f58uiSlHnkFb3/84x+lY8eO5ufDF/D5zvPt8aaz4jTI08BOl4S14xg5cqQUKlRIpkyZYkd11IEAAggggAACMSRA8BZDg01XEUAAAQQQQAABBBBAAIFoCNy9e1dWrVoluoTemjVrpEOHDpKamirt2rWTSpUqRaNJltR59uxZWb9+vaSnp8vatWtNuNCpUyfp3LmzeaDPYZ1ArARvGkwNGDBA/vSnP0mrVq3MPoZ2HVq3ht96PPfcc2bvM91XT0M1XSbS97Vnn33WnKN7t40dO9Z8XQNoXboxr+BNZ8O9+uqrD5WrZfjCvo0bN5rvTZw48aF94CLdb93fcfPmzVKvXr1IV0X5CCCAAAIIIBBjAgRvMTbgdBcBBBBAAAEEEEAAAQQQsEvg8OHDsmTJElm6dKnUr19funXrZvZ1KlasmF1NsK2emzdvmqBCQ4bMzEzp0aOH9OzZU2rWrGlbG7xcUawEb6NHjzbDqLOwunbtKomJiTJ16lQvD21U+jZq1Cg5efKkrFixIir1UykCCCCAAAIIeFuA4M3b40vvEEAAAQQQQAABBBBAAAHbBXbv3m32blq3bp288cYb0rdvX0lKSrK9HdGqMCsry+zPtWDBAmnfvr30799fkpOTo9UcT9QbK8Fbw4YNZd68eWbm2YkTJ0xgrTMqdUlGDmsEdG83nXGrAXnVqlWtKZRSEEAAAQQQQAABPwGCN24HBBBAAAEEEEAAAQQQQAABSwR03yfdk0r3bxs2bJgMGTJE4uLiLCnbjYXcu3dPZs+eLTNnzjT7wOmeUjVq1HBjV6Le5lgI3jSw1cDtzJkzD7x1RpbOztK9BRMSEqI+Dm5vQHZ2tjHWWYQ6o5ADAQQQQAABBBCIhADBWyRUKRMBBBBAAAEEEEAAAQQQiDGByZMnm/2ZJkyYYPZ94nhYQPevGjdunNkX6+2334YnSIFYCN50lujevXtl8eLFD+nMmDFDli1bJhkZGYRvQd43/qdr6JaSkiLdu3eX4cOHh1ESlyKAAAIIIIAAAvkLELxxhyCAAAIIIIAAAggggAACCIQs8NVXX8mgQYMkPj5eZs2aZfak4shbQPeUGjp0qOTk5MjcuXOlUaNGUAUoEAvBm4ZCvXr1kk6dOj2iMn36dJk/f77ZR5BlSwO8afxO0+VvdX/Jfv36yYgRI4IvgCsQQAABBBBAAIEgBAjegsDiVAQQQAABBBBAAAEEEEAAgf8T0Fk4ffr0MXtS6V5uHIEJ6N5vAwYMMDObdPYNR8ECXg/erl+/LiVLlpSrV6+a17wOft4Kvk/yOkN/3gYOHCiLFi3i5y00Qq5CAAEEEEAAgSAFCN6CBON0BBBAAAEEEEAAAQQQQAABEWbghHcXMAMnOD+vB2+rV6+WDz/80Cwnmd/BDNPA7xtmmAZuxZkIIIAAAgggYK0AwZu1npSGAAIIIIAAAggggAACCHhegD2nrBli9pwK3NHrwVvv3r2lQYMG0r9//4BQ2FMxfyb2VAzoNuIkBBBAAAEEEIiQAMFbhGApFgEEEEAAAQQQQAABBBDwosCKFStk1KhRsn37dklISPBiF23tk4ZvzZo1k6lTp0rXrl1trdtNlXk9eHv66afNz1RSUlLAw3LkyBGZNm2abNiwQYYNGyZDhgyRuLi4gK/32on37t2T2bNny8yZM6Vt27YycuRIqVGjhte6SX8QQAABBBBAwAUCBG8uGCSaiAACCCCAAAIIIIAAAgg4QeDEiRNSv359SU9Pl+bNmzuhSZ5ow7Zt2yQ1NVUyMzOlatWqnuiT1Z3wcvC2Y8cOs+ffnj17QmLTZUvT0tJk3bp1Zq/Fvn37BhXghVSpgy7KysqShQsXiu7l1r59ezNrMDk52UEtpCkIIIAAAgggEGsCBG+xNuL0FwEEEEAAAQQQQAABBBAIUeA3v/mNCYZ0dpZTj0mTJkn16tWlW7duljVRg5GPPvpI5syZI8WLF7esXP+CdBah7kmlMwo5HhXwcvA2evRo0+EpU6aENfSHDx+WJUuWyNKlS01Arj8DXbp0kWLFioVVrhMvvnnzpqxcuVKWL19uAusePXpIz549pWbNmk5sLm1CAAEEEEAAgRgTIHiLsQGnuwgggAACCCCAAAIIIIBAKAL79u2TVq1ayblz50K5PM9rAg3Jjh49KuPHjzezesqVK5dv/YGWGUwn7AjetD0VK1aUzZs3S7169YJpXkyc6+XgrWHDhjJv3jyz5KgVx927d2XVqlWyevVqWbNmjXTo0MHMqGzXrp1UqlTJiiqiUsbZs2dl/fr1Zsbt2rVrpWPHjtKpUyfp3LmzFCpUKCptolIEEEAAAQQQQCAvAYI37gsEEEAAAQQQQAABBBBAAIECBXRWjj7Q1z2lrDoCDcliJXjTPak0QAh35pNV4+OkcrwavOkyiRq4nTlzJiLcFy9elIyMDLMP3KZNm6RKlSrSsmVLadGiham3QoUKEanXikLPnz9v9r3bunWrbNmyRU6dOiWtW7c2+7elpKQUGMJb0QbKQAABBBBAAAEEQhEgeAtFjWsQQAABBBBAAAEEEEAAgRgTeOGFF2T69OmW7e2ms8j8Z/h8/PHHZmk8DePGjh1rdPWhu84GGjx4sHzwwQfma23atJHFixeb83xfe/311x8sAxlImKdhhNa1ceNGU+bEiRPll7/8pSlTl67TWXXaPt+fjxw5Ymbb6fHJJ5+YNvjOs/I20L3eRowYIV9++aWVxXqiLK8Gb3pf7d2719zTdhx6X+t9tnPnTtm1a5eUKlXK/Iw1aNBA6tatK3Xq1DFLtdp9HDt2TA4cOCD79+83Hrrf3dWrV6Vx48bSpEkT8/dO06ZN7W4W9SGAAAIIIIAAAiEJELyFxMZFCCCAAAIIIIAAAggggEBsCTz11FPy3XffyZNPPmlZx3OHZP5LOn777bcycOBAswSfHvktNelfTiDBm/85N27cMDOBypcvn2/w9tZbb5k9pZ599llznh5jxoyxzEIL+uGHH+SZZ56R77//3tJyvVCYV4M3nbnVq1cvs2RiNI5Dhw6ZPdI08Dp48KDoPnEagiUlJUm1atUkMTHRzJKrXLmyWQpVf07Kli0rpUuXNqFdiRIlpEiRIo80/fbt23L9+nUTnl25ckUuXbokFy5cMEvV6uw+/btE9zQ8fvy46Kw/Dft0f7batWubAFD3qKtVq1Y0SCyr8/79+3Lnzh3RV71/CxcubF45EEAAAQQQQMD7AgRv3h9jeogAAggggAACCCCAAAIIhCVw79496dKli3z66adhlZP74twhWe5ATGe66UyX559/Pt/gTWef6eGbMacP8fX/H3fkFZz5z3DLa8bbRx999GBWXST3fHvllVdMwBcXF2eptdsL82LwpsFUyZIlTTilr045tF0avmkwpgGZLvGYk5NjQjMN0C5fvmzCtGvXrokG17du3XokYCpatKgUL17c9EtDujJlypjATsO7+Ph4E+QlJCSYYE8DPif1/3HjoP3VoFBdsrOz5fTp07g45aalHQgggAACCDhMgODNYQNCcxBAAAEEEEAAAQQQQAABJwpEesabPsD3BW2+VInbzQAAIABJREFU0MwXxOUVvOW3VGVBwZuvLt9SlbqkpR75LTVpR/CmYYaGEcx4e/QnwIvB2+rVq+XDDz80e7BxOEsgGjMBNcjTkNPrMwGdNdK0BgEEEEAAgcgIELxFxpVSEUAAAQQQQAABBBBAAAFPCVi9x5sv6PIPyQKd8ZZ7dlqwM978B8ZX1oQJE2Tu3LlmL7dozXhjj7fH/8h4MXjr3bu32Vutf//+nvq7wo2dYe87N44abUYAAQQQQMC5AgRvzh0bWoYAAggggAACCCCAAAIIOEZg9OjRcvfuXZk2bZplbdLATJe08+2V9rg93nRfKQ0ndJ833WPN/zxtjP9MuUD2ePvjH/8oHTt2fBCw6Wy2N998U0aMGGH2lPPt46b1aBuPHDkivhlvueuzDENERo4cKYUKFZIpU6ZYWawnyvJi8Pb000+LzrbU/dQ47BW4ePGimWm4YcMGs8ej7mPXsmVLadGihTRr1kwqVKhgb4OCqO38+fPmvtm6dats2bLFzJJr3bq1tG3bVnTPQP3gAAcCCCCAAAIIRFeA4C26/tSOAAIIIIAAAggggAACCLhCYN++fdKqVSuzz5NVx9GjR83ecV9//bV8/PHHD/ZoGzt2rKlCHy43bdrU/L8Gavr1Nm3ayOLFi82fdanI5557zjx01tdA93jTMO3VV1815ep1uqeahm3+X584caIJ+HzBmz6M9x36PV9YaJWFlqP7X23evFnq1atnZbGeKMtrwZveWwMGDJA9e/Z4Ynzc0An94MCqVatEl/hcs2aNdOjQQVJTU6Vdu3ZSqVIlN3QhzzaePXtW1q9fL+np6bJ27VrzoYJOnTpJ586dTZDPgQACCCCAAAL2CxC82W9OjQgggAACCCCAAAIIIICAKwW6du0qiYmJMnXqVFe238mNHjVqlNnbacWKFU5uZtTa5rXgTWeQ6sHsxsjfUocPH5YlS5bI0qVLpX79+iag18C/WLFika/c5hpu3rxpPkigHxjIzMyUHj16SM+ePaVmzZo2t4TqEEAAAQQQiG0BgrfYHn96jwACCCCAAAIIIIAAAggELHDixAnz4FpnVjRv3jzg6+w+8caNG2b5SZ0Rl/vQGXP6UNpJy7Hp3m4680YflFetWtVuLlfU57XgrWHDhmZZU/+ZlK4YCBc1cvfu3WbPxnXr1skbb7whffv2jallPbOysmThwoWyYMECad++vVmuNzk52UUjSFMRQAABBBBwrwDBm3vHjpYjgAACCCCAAAIIIIAAArYL6IwsnZ2ly0AmJCTYXr/XKszOzjbhi84i1BmFHHkLeCl400BEx/zMmTMMdwQEdE9G3YtS928bNmyYDBkyROLi4iJQkzuKvHfvnsyePVtmzpxp9oHTvSRr1KjhjsbTSgQQQAABBFwqQPDm0oGj2QgggAACCCCAAAIIIIBAtARmzJghy5Ytk4yMDMK3MAZBQ7eUlBTp3r27DB8+PIySvH+pl4I3nYW1d+9es1chh7UCkydPNvsvTpgwwewJyfGwgO5POW7cOLNH5ttvvw0PAggggAACCERIgOAtQrAUiwACCCCAAAIIIIAAAgh4WWD69Okyf/58s58Qy5cFP9K6DJ7uM9WvXz8ZMWJE8AXE2BVeCt40bO3Vq5d06tQpxkYxct396quvZNCgQRIfHy+zZs0ye1Fy5C2ge0kOHTpUcnJyZO7cudKoUSOoEEAAAQQQQMBiAYI3i0EpDgEEEEAAAQQQQAABBBCIFQGd9danTx+zV5XuocQRmIDuuTRw4EBZtGiRme3GUbCAV4K369evS8mSJeXq1avmlSN8Af4eCs3w/fffl9/97nf8PRQaH1chgAACCCCQrwDBGzcIAggggAACCCCAAAIIIIBAyALMNAmcjpkmgVvlPtMrwdvq1avlww8/NMu0coQvwMzb8AyZeRueH1cjgAACCCDwOAGCN+4NBBBAAAEEEEAAAQQQQACBsAXYWyl/QvZWCu8W80rw1rt3b6lfv74MGDAgPBCuFvaatOYmYK9JaxwpBQEEEEAAAX8BgjfuBwQQQAABBBBAAAEEEEAAAUsEjhw5ItOmTZMNGzbIsGHDZMiQIRIXF2dJ2W4s5N69ezJ79myZOXOmtG3bVkaOHCk1atRwY1ei3mavBG9PP/20bN++XZKSkqJu6uYGrFixQkaNGmUsExIS3NwVR7Rdw7dmzZrJ1KlTpWvXro5oE41AAAEEEEDAzQIEb24ePdqOAAIIIIAAAggggAACCDhQQJcvS0tLk3Xr1pm93/r27RtTQUNWVpYsXLhQdC+39u3bS//+/SU5OdmBI+WeJnkheNuxY4eZ6bZnzx73wDuwpSdOnDCzBtPT06V58+YObKE7m7Rt2zZJTU2VzMxMqVq1qjs7QasRQAABBBBwiADBm0MGgmYggAACCCCAAAIIIIAAAl4TOHz4sCxZskSWLl1qHpR369ZNunTpIsWKFfNaV+XmzZuycuVKWb58uXlw3aNHD+nZs6fUrFnTc32NRoe8ELyNHj3a0E2ZMiUahJ6pU2dkJSYmmtlZXjg0kP3oo49kzpw5Urx48ah2SWcR6l6UOqOQAwEEEEAAAQRCFyB4C92OKxFAAAEEEEAAAQQQQAABBAIQuHv3rqxatUpWr14ta9askQ4dOpiZFe3atZNKlSoFUIIzTzl79qysX7/e9G3Tpk3SsWNH6dSpk3Tu3FkKFSrkzEa7tFVeCN4aNmwo8+bNM0v6cYQmsG/fPmnVqpWcO3cutAKidNWNGzdk8ODB8tprr0nTpk0faoWTgjdtWMWKFWXz5s1Sr169KGlRLQIIIIAAAu4XIHhz/xjSAwQQQAABBBBAAAEEEEDANQIXL16UjIwMsw+chlVVqlSRli1bSosWLUwgUaFCBcf25fz582ZPqa1bt8qWLVvk1KlT0rp1a9GvHzx4UKZPn25m9XFYL+D24E2XH9X7+8yZM9bjxFCJOmtQg3zdS9Irh9OCN92LUj84wMxMr9xh9AMBBBBAIBoCBG/RUKdOBBBAAAEEEEAAAQQQQAABI6APnXVvoZ07d8quXbukVKlSojODGjRoIHXr1pU6depI9erVbdc6duyYHDhwQPbv3y979+41+3JdvXpVGjduLE2aNDF7S/nPXNEZIvrAulq1aiYUSEpKsr3NXq7Q7cGb7nmo99HixYu9PEwR79sLL7xgAm6n7O02adIkGTt2rOn3xIkTZcyYMXka5J7xdvToUbPs7tdff23Of/311x2x1KS2Rf8+HjFihHz55ZcRH08qQAABBBBAwKsCBG9eHVn6hQACCCCAAAIIIIAAAgi4UODQoUNmjzQNvHQWme4TpyGYBlkaauneTjpLrnLlymZJtPLly0vZsmWldOnSJrQrUaKEFClS5JGe3759W65fv27CsytXrsilS5fkwoULZsm606dPm9lrurfR8ePHRWcnadin+7PVrl3bBIC6R12tWrUKFJ08ebJ5AK/7Tw0dOrTA8zkhMAG3B28pKSnSq1cvsxQpR+gCTz31lHz33Xfy5JNPhl6IRVfqfo4aUgWyN5t/8KYfLNBlJzU81BmyTpvx9sMPP8gzzzwj33//vUVSFIMAAggggEDsCRC8xd6Y02MEEEAAAQQQQAABBBBAwFUC165dM4GYBmPZ2dkmKMvJyTGhmQZoly9fNmGanqcPuG/duiV37tyR+/fviwY2hQsXlqJFi0rx4sWlZMmSJqQrU6aMCew0vIuPjzdBXkJCggn2NODT80I9dKaczn7TNmkAl3tPp1DLjeXr3By86X2pobCGvuHcV7E8/vfu3ZMJEyaYfSI1kI/2kd+ebXm1zf98/bDA+PHjRWdBlitXznHBm7b/lVdekZUrV0pcXFy0qakfAQQQQAABVwoQvLly2Gg0AggggAACCCCAAAIIIICA0wUWLVpkAjid6aTLT/IQO/QRc3PwpmHRhx9+aPY25AheYMmSJWYW6S9+8Qv5r//6LxO8R3vGm5eDN/3AgH4IgRlvwd+rXIEAAggggIBPgOCNewEBBBBAAAEEEEAAAQQQQACBCAmcP3/ehG/bt283s986duwYoZq8Xaybg7fevXubPQv79+/v7UGyuHdbtmwxgZvOXB03bpy0bNlSnLLHm5eDN/Z4s/hGpjgEEEAAgZgUIHiLyWGn0wgggAACCCCAAAIIIIAAAnYKpKenmwDu+eefNwGcLm3JEbiAm4O3p59+2gSvuk8hR8ECuqejBm5//etfTeDWs2fPBxeNHj1a7t69a2aQRvsIdY+3GjVqmL3dxowZY5ahnTRpktljMpC94uzos/49VahQIZkyZYod1VEHAggggAACnhQgePPksNIpBBBAAAEEEEAAAQQQQAABJwpocKB7O2lw8OabbzqxiY5sk1uDtx07dsiAAQNkz549jnR1UqN0HzcN3HQvt7Fjx5rQLffyrPv27ZNWrVqZ/R2jffhmvX3wwQemKdp2DdPyOnLPkNP7olmzZg+uc1Lwpvtebt68WerVqxdtYupHAAEEEEDAtQIEb64dOhqOAAIIIIAAAggggAACCCDgRoF//OMfZvZb4cKFTQCnyxBy5C/g1uBNg1Y9mD2U//j67+OmoVv16tUfe0HXrl0lMTHRzBzlsFZg1KhRcvLkSVmxYoW1BVMaAggggAACMSZA8BZjA053EUAAAQQQQAABBBBAAAEEnCEwb948E8ANHz7czPLheLyAW4O3hg0byrvvvmuWFOR4VCCvfdwKcjpx4oTUr19fdPnW5s2bF3S6bd/3n8WWu9KPP/7YLC/p5EP3dktNTZXMzEypWrWqk5tK2xBAAAEEEHC8AMGb44eIBiKAAAIIIIAAAggggAACCHhV4NtvvzXh26FDh8wMnl/96lde7WpY/XJj8JaVlWWWEzxz5kxYfffixfnt4xZIf3VGls7O0r3zEhISArmEc/IRyM7ONveq/h2kMwo5EEAAAQQQQCA8AYK38Py4GgEEEEAAAQQQQAABBBBAAIGwBVatWmUCuNatW5vlJ3/84x+HXaaXCnBj8KZ7+e3du1cWL17spaEIqy+B7OMWaAUzZsyQZcuWSUZGBuFboGh5nKehW0pKinTv3t3MvuVAAAEEEEAAgfAFCN7CN6QEBBBAAAEEEEAAAQQQQAABBMIWuHnzpgnfPvnkEzPz5Le//W3YZXqlADcGbxpm9OrVSzp16uSVYQirH8Hs4xZoRdOnT5f58+fLypUrJTk5OdDLXH+eBpiP++/+/fuP/V7uazQY/t3vfievv/666N56HAgggAACCCBgjQDBmzWOlIIAAggggAACCCCAAAIIIICAJQJ/+9vfTABXqVIlE8DVqFHDknLdXIjbgrdr165JqVKl5OrVq1KyZEk304fd9lD2cQumUp311qdPH9E9E+Pi4syyrfkFU1Z+L5iQy8p6tZ95/ac/J4/7Xu6v67154cIF8/eMBpivvvpqMOyciwACCCCAAAL5CBC8cXsggAACCCCAAAIIIIAAAggg4ECB//iP/zABnC49+fvf/96BLbSvSW4L3lavXi0ffvihWQYxVo9w93ELxu2rr76SQYMGyY9+9CNp2rSplCtXLuAAKtCgKvd5wYRcodbxuOuCscl97smTJ2Xo0KGSk5Mjc+fOlUaNGoVTHNcigAACCCCAQB4CBG/cFggggAACCCCAAAIIIIAAAgg4VODo0aMmfDt79qwJ4H7xi184tKWRbZbbgrfevXtLgwYNpH///pGFcWDpVu7jFmz3Jk+eLGPGjJEJEyawdGIeeBMnTpRx48bJpEmT5O233w6Wl/MRQAABBBBAIEABgrcAoTgNAQQQQAABBBBAAAEEEEAAgWgJ/OlPfzIB3G9+8xsTwBUrVixaTYlKvW4L3ipXrizbtm2TpKSkqHhFq9JI7OMWbF+OHDlifkY2bNggw4YNkyFDhpjZb7F6aBA6e/ZsmTlzprRt29b8PcLytbF6N9BvBBBAAAG7BAje7JKmHgQQQAABBBBAAAEEEEAAAQTCEPjXv/5lHppv2rTJ7P3WpUuXMEpz16VuCt527NghAwYMkD179rgLOYzWRnoft1Catnv3bklLS5N169bJG2+8IX379o2pIDQrK0sWLlwoCxYskPbt25vZl8nJyaFQcg0CCCCAAAIIBClA8BYkGKcjgAACCCCAAAJuF1i/fr351PPw4cMlJSXF7d2h/QgggEDMCehMHg3gatWqZWb2/OQnP/G8gZuCt9GjR5vxmDJliufHxc593ELFPHz4sOhMvKVLl0r9+vWlW7duJrT24qzRmzdvysqVK2X58uWSmZkpPXr0kJ49e0rNmjVD5eM6BBBAAAEEEAhBgOAtBDQuQQABBBBAAAEE3CqgoduLL75o9vfQfT6++OILwje3DibtRgCBmBcYP368TJ8+3YRvAwcO9LSHm4K3hg0byrvvvitNmzb17JhEcx+3UFHv3r0rq1atktWrV8uaNWukQ4cOkpqaKu3atZNKlSqFWmzUr9P9H/X9XXp6uqxdu1Y6duwonTp1ks6dO0uhQoWi3j4agAACCCCAQCwKELzF4qjTZwQQQAABBBCISQFf6KZhmz5k0j/rAyd9UKN/5kAAAQQQcJ/A3r17zey3O3fumOUnf/7zn7uvEwG02C3Bmy7v16xZMzlz5kwAvXLnKU7Yxy1cuYsXL0pGRobZB06Xbq1SpYq0bNlSWrRoYcavQoUK4VYRsevPnz8v27dvl61bt4ou8Xnq1Clp3bq12b9NVzIoV65cxOqmYAQQQAABBBAITIDgLTAnzkIAAQQQQAABBFwtkDt083WG8M3Vw0rjEUAAgQcC77//vgngdB8nLy5x6JbgTfcU0zB08eLFnrs7nbiPm1XIui/ftm3bZOfOnbJr1y4pVaqU6MzFBg0aSN26daVOnTpSvXp1q6oLuBxdyvPAgQOyf/9+c1/pvoFXr16Vxo0bS5MmTaR58+aenlkZMBQnIoAAAggg4DABgjeHDQjNQQABBBBAAAEErBZ4XOhG+Ga1NOUhgAAC0RXQWVYavv3P//yPWX5SZzV75XBL8KYzjnr16mWW+vPK4YZ93Ky2PnTokNkjTQOvgwcPiu4Tpw5JSUlSrVo1SUxMNLPkKleuLBUrVpTy5ctL2bJlpXTp0ia0K1GihBQpUuSRZt2+fVuuX79uwrMrV67IpUuX5MKFC3Lu3Dk5ffq0mb128uRJOX78uOjsSQ37dH+22rVrmwBQ96jTvR05EEAAAQQQQMDZAgRvzh4fWocAAggggAACCIQlUFDoRvgWFi8XI4AAAo4U0P2rNIDT2TAawDl52bxAAd0QvF27ds2ELvqqwYvbDzfu4xZJcx1XDcQ0GMvOzjZBWU5OjgnNNEC7fPmyCdP0vBs3bsitW7fMErD3798XvX8LFy4sRYsWleLFi0vJkiVNSFemTBkT2Gl4Fx8fb4K8hIQEE+xpwKfncSCAAAIIIICA+wQI3tw3ZrQYAQQQQAABBBAISCDQ0I3wLSBOTkIAAQRcJaChiYZvH374oQnf+vTp46r2526sG4K31atXG2/dO8zthxf2cXP7GNB+BBBAAAEEEHCvAMGbe8eOliOAAAIIIIAAAo8VCDZ0I3zjZkIAAQS8KaB7VmkAp7NrNIDTvarceLgheOvdu7fZE0z32XPr4eV93Nw6JrQbAQQQQAABBNwnQPDmvjGjxQgggAACCCCAQL4CoYZuhG/cWAgggIB3BWbPnm0CuLFjx8rbb7/tuo66IXjTZQK3bdtm9gFz2xGL+7i5bYxoLwIIIIAAAgi4R4DgzT1jRUsRQAABBBBAAIECBcIN3QjfCiTmBAQQQMC1AllZWSZ8O3HihEydOlVatWrlmr44PXjbvn27DBw4UPbs2eMaU20o+7i5arhoLAIIIIAAAgi4RIDgzSUDRTMRQAABBBBAAIGCBKwK3QjfCpLm+wgggIC7BZYvX24CuJdeesksP1myZEnHd8jpwdvo0aON4ZQpUxxv6Wsg+7i5ZqhoKAIIIIAAAgi4TIDgzWUDRnMRQAABBBBAAIG8BKwO3QjfuM8QQAABbwtcu3bNhG+ff/65Cd+6devm6A47PXhr2LChvPvuu9K0aVNHO2rj2MfN8UNEAxFAAAEEEEDA5QIEby4fQJqPAAIIIIAAAghEKnTzD99efPFF+eKLL6Rdu3aAI4AAAgh4SODPf/6zCeCqVq1qAjin7k/m5OBNl/Bs1qyZnDlzxtF3Bvu4OXp4aBwCCCCAAAIIeEiA4M1Dg0lXEEAAAQQQQCD2BCIduhG+xd49RY8RQCA2BSZPniwTJ0404duQIUMch+Dk4C0tLU327t0rixcvdpybNoh93Bw5LDQKAQQQQAABBDwsQPDm4cGlawgggAACCCDgbQG7QjfCN2/fR/QOAQQQ8AkcOHDAzH67cuWKCeCaNGniGBwnB28pKSnSq1cv6dSpk2O8fA1hHzfHDQkNQgABBBBAAIEYECB4i4FBposIIIAAAggg4D0Bu0M3wjfv3UP0CAEEEHicwKJFi0wAp2GSBnBxcXFRx3Jq8KZ75ZUqVUr0tUSJElF38jVA93GbMGGC+eO4ceOkZcuWjmkbDfGGgL4XnTlzpgwfPlw0fOZAAAEEEEAAgf8TIHjjbkAAAQQQQAABBFwmEK3QzccU7fpdNlw0FwEEEHClwPnz5034tm3bNhO+dezYMar9cGrwtnr1avnwww8lIyMjqj6+ytnHzRHD4PlG+N4LaqirS9TqPsCEb54fdjqIAAIIIBCEAMFbEFicigACCCCAAAIIRFvAKaGXU9oR7fGgfgQQQMDrAunp6SaAe/75500A9/TTT0ely04N3nr37i0NGjSQ/v37R8XFVyn7uEWVP6Yqz/0eUP+cmpoq+ndFu3btYsqCziKAAAIIIPA4AYI37g0EEEAAAQQQQMAlAk4Lu5zWHpcMI81EAAEEXCkwevRoSUtLM+Hbm2++aXsfnBq8Va5c2cwKTEpKst3EVyH7uEWNPuYqftx7P8K3mLsV6DACCCCAQAECBG/cIggggAACCCCAgAsEnBpyObVdLhhSmogAAgi4TuAf//iHmf1WuHBhE8DpTC+7DicGb9u3b5eBAwfKnj177GJ4qB7dx02X+bt//z77uEVlBGKr0oLe8xG+xdb9QG8RQAABBPIXIHjjDkEAAQQQQAABBBwuUNCDjmg33+nti7YP9SOAAAJeE5g3b54J4EaMGCHjx4+3pXtODN50FqAeU6ZMscXAVwn7uNnKTWUiEuh7PcI3bhcEEEAAAQT+V4DgjTshZAH9VN2dO3fMp+v0lyD91KO+ckRHgPGIjju1IoAAApEWCPRBR6TbUVD5bmlnQf3g+wgggAACgQl8++23Jnw7dOiQmf3Wtm3bwC4M8SwnBm8NGzaUd999V5o2bRpir4K7jH3cgvPibGsEgn2PR/hmjTulIIAAAgi4W4Dgzd3jZ2nrr127JsePH5eTJ09Kdna2nD59WnJycuTcuXNy6dIluXz5sly5ckX0vBs3bsitW7ceCd6KFi0qxYsXl5IlS0rp0qWlTJkyUrZsWalYsaLEx8eLrn+fkJAgiYmJUq1aNXMeR94CjAd3BgIIIIBAsA86oi3mtvZG24v6EUAAAS8IrFq1ygRwrVu3NgHcj3/844h0y2nBW1ZWljRr1kzOnDkTkf7mLpR93GxhppJcAqG+tyN841ZCAAEEEIh1AYK3GL0D9FOJmZmZsn//fjl48KAcPnxYdLkK3RBaAzENxqpUqWKCMg3NypcvbwI0DdNKlSolJUqUkCJFijyid/v2bbl+/bpcvXrVhHQa2F24cMGEdxrknTp1ygR7GvDpLyrVq1eXmjVrSu3ataVu3bpSv359qVWrVsyNCuMRc0NOhxFAAIECBUJ90FFgwRE+wa3tjjALxSOAAAKeFtAPZf7+97+XTz75xIRvPXr0sLy/Tgve0tLSZO/evbJ48WLL++pfoP8+bmPHjpVf/vKXEa2PwhHwCYT7no7wjXsJAQQQQCCWBQjeYmT0d+zYIdu2bZOdO3fKrl27THimy2LoZtgaeNWpU8eEYHYfGvYdOHDABID6S4tuSq2hXePGjaVJkybSvHlz25btsLPvjIed2tSFAAIIuE8g3Acd0e6x29sfbT/qRwABBJwqMGHChHybduLECdm8ebP5fbNVq1bmA5xWHbqXnF37yQXS5uXLl5vfpyP1wVFdceZvf/ubqOkvfvELU5edx7hx4+ysjrocJmDVeznCN4cNLM1BAAEEELBNgODNNmp7K7p48aJkZGTIhg0bZNOmTWb2WsuWLaVFixZmOYwKFSrY26Agajt//rxs375dtm7dKvrpPp0lp8uW6J4BKSkpUq5cuSBKc8apjIczxoFWIIAAAm4QsOpBR7T76pV+RNuR+hFAAAEnCWjw5qTwy0k2XmqLjjHBm5dGNLi+WP0ejvAtOH/ORgABBBDwhgDBmzfG0fTi7t27ouvrr169WtasWSMdOnSQ1NRUadeunVSqVMm1PT179qzoG7X09HRZu3atdOzYUTp16iSdO3eWQoUKObZfjIdjh4aGIYAAAo4VsPpBR7Q76rX+RNuT+hFAAIFoC/iCN8K3aI9E5Or3zSwkeIucsZNLjtR7N8I3J486bUMAAQQQiIQAwVskVG0uU/dn042Wly5davZI69atm3Tp0kWKFStmc0siX93Nmzdl5cqVost66B51undAz549zT5xTjkYD2eNh1PuC9qBAAIIFCQQqQcdBdUb6e97tV+RdqN8BBBAwIkC/sEbwYwTRyi8NjG+4fm5/epIv2eLdPlu96f9CCCAAALeEiB4c/F47t69W3RD53Xr1skbb7whffv2laSkJBf3KLimZ2VlycKFC2XBggXSvn176d+/vyQnJwdXiIVnMx7OGg8Lh5aiEEAAgYgLeP1BhNf7F/EbhAoQQAABhwgQzDhkICLUDMY3QrAuKNau92p21eMCcpqIAAIIIOBvEqGfAAAgAElEQVRxAYI3Fw7wkSNHZNq0aWb/tmHDhsmQIUMkLi7OhT2xpsn37t2T2bNny8yZM80+cCNHjpQaNWpYU3gApTAeDyNFezwCGDJOQQABBBwlECtL7/CgxVG3HY1BAAEEQhIgmAmJzTUXMb6uGSpLG2r3ezS767MUi8IQQAABBBAIUIDgLUAop5w2efJkGTNmjOgb4rFjxzqlWY5px8SJE80m0JMmTZK333474u1iPPIntns8Ij7gVIAAAghYLBAroZuPjQctFt9AFIcAAgjYLEAwYzO4zdUxvjaDO6C6aL03i1a9DiCnCQgggAACMSJA8OaSgf7qq69k0KBBEh8fL7NmzZLExESXtNz+Zp48eVKGDh0qOTk5MnfuXGnUqJHljWA8Aie1YzwCbw1nIoAAAs4RiLXQjfDNOfceLUEAAQRCFSCYCVXOHdcxvu4YJ6taGe3wK9r1W+VIOQgggAACCOQlQPDmgvti2bJl0qdPH5k3b57Zy40jMAHd+23gwIGyaNEi6d69e2AXBXAW4xEAUh6nRGo8QmsNVyGAAALRFYjV0M2nzoOW6N5/1I4AAgiEKkAwE6qcO65jfN0xTla00invxZzSDitMKQMBBBBAAAF/AYI3h98P06dPl/nz58vKlSslOTnZ4a11XvN2794tXbp0kX79+smIESPCbiDjER6h1eMRXmu4GgEEEIiOQKyHboRv0bnvqBUBBBCwQoBgxgpF55bB+Dp3bKxsmdPCLqe1x0prykIAAQQQiF0BgjcHj/2MGTNEZ1dlZGRIQkKCg1vq7KZlZ2dLSkqKmfU2fPjwkBvLeIRM99CFVo2HNa2hFAQQQMBeAUK3h7150GLv/UdtCCCAQLgCBDPhCjr7esbX2eNjReuc+t7Lqe2ywpwyEEAAAQRiU4DgzaHjvmLFChk1apRs376d0M2CMdKwp1mzZjJ16lTp2rVr0CUyHkGT5XtBuONhbWsoDQEEELBHwEmh240bN2Tw4MHy2muvSfny5WX8+PGSlpYm5cqVCwjj4sWL0q1bNxkzZow0bdo0oGsedxIPWsLi42IEEEDAVgGCGVu5ba+M8bWd3NYKnf6ey+nts3WwqAwBBBBAwPUCBG8OHMITJ05I/fr1JT09XZo3b+7AFrqzSdu2bZPU1FTJzMyUqlWrBtwJxiNgqqBODHU8gqqEkxFAAAGHCDgpdFMSJwVv2h4etDjkRqUZCCCAQAECBDPevkUYX++Or1vea7mlnd69U+gZAggggIBVAgRvVklaWI7OyEpMTDSzszisFdBZhCdPnhSdwRboEY3x0JkE/fv3NzMQnn322UCb6rrzQhkP13WSBiOAQMwLRCJ0O3r0qNnD9Ouvv5Y2bdrI8uXLzWy1HTt2mJlrenzyySfy3HPPmX1if/KTn5gZbv/617/Mn//85z/LqlWr8pzxpmXoLHE9Xn/9dZkzZ44UL178QVj3wQcfmK/rB1OsmPHmu0F40BLzPyoAIICACwQIZlwwSGE0kfENA8/Bl7rtPZbb2uvgoadpCCCAAAJRFCB4iyJ+XlXv27dPWrVqJefOnYtYy/w/5R7u8lARa2QEC65YsaJs3rxZ6tWrV2AtdoxHXo2wI3ibNGmSVK9e3SwVFs0jmPGIZjupGwEEEAhFIBKhW+5lHvXv81OnTpmAbM+ePSY006WqGzZsaMK2KlWqyLBhwx78v4Zlj5vxduHCBRk4cKDMmzfvQVin1+s1j6vHyvcSPGgJ5S7jGgQQQMA+AYIZ+6yjURPjGw31yNbp1vdWbm13ZEeT0hFAAAEE3CRA8Oaw0Ro9erTcvXtXpk2b5rCWeac5I0eOlEKFCsmUKVMK7FS0xsOO4K3Aztt0QjDjYVOTqAYBBBCwRMAXun3xxReSkpJiSZlaiM5I0xDMN8tNZ7/59mg7cuTIQ9/Tc44dO/YgeNMlrPUDF48L3jZs2CC6FLBvlpvW9dFHH8k777wjf/jDH8wMOQ3aIvkhHh60WHarUBACCCBguQDBjOWkjiqQ8XXUcITdGLe/p3J7+8MeQApAAAEEEHC1AMGbw4bvhRdekOnTp4e0t5s+hPvhhx9k06ZNZumpiRMnmk+o+x7I/fznP5chQ4Y8tLyULhP16quvPlDwX65Kyxs7dqz5nn5yPr9PtPsewJUuXfqR+n3f06Wp9PBftip3mz/++GNzjrbJvy36tWDak9+w6gPFESNGyJdfflng6IczHgUWnuuE3E6+5cF0qUn/JcX8/fSBqm/8/M/3/7qe/+abb5ow13cP6Hj+5S9/MTPeOnbs+GAWhG+8dRzsmgkXzHgEa8r5kRO4f/+++P67d+/eg//Xr/n/Ob/v5T63oD9T1sO2BXnx/eh71a1bV15++WUZN26cpT+M/ktB+gr2/RugM9Y0KPMFZ7mDt7yCs/Llyz8I7jR4839foOXrv8fvvvuuDBgw4MHSkpEM3rRODRLXrl1r/o3SD8v4/itcuPBDf87v63mdG+jXtNxAzn3iiScsHVsKQwABBJwu4ORgxv93ptz/Pnp5+X4r7xknj6+V/YyFsrwSWnmlH7Fwz9FHBBBAAIGHBQjeHHZHPPXUU/Ldd9/Jk08+GXTL/JeAun79uglONHjTB2q6D8zw4cMf+ZS7f5jmv/SgPqjzfeL922+/ffBATvePyevwPYDT7+nDPr3Gt1RV7l9y/OvJa9kqDX18YZDvk/nBtic/PA0nn3nmGfn+++8LNA5nPAosPNcJ/n3U8fPt8abj5xtLHS+f3/PPP//QuGRmZpo9ePShq/9MCK3G90uo7x7Qr/nK8Q/efEHt48Yu2D4Fcn4w4xFIeZwTeYGWLVvK1q1bRR84+/6Li4uz7M9WlqXts7I8K8uyum25y3NyW53cNisdMzIyJDU1VSIx480/XPP/qffNUAsneNMZcvrvgf+RO2iLZPDme8Cie6wmJSWZlQB8/925c+ehP+f39XDPDeR6vV8CDeked1641wcSEEYqoAy07sedF/l/sagBAQSsFnBqMOP74KH/hxF9SzNXrVr1wQdSrPbwWnlOHV+vOUe6P14Lq7zWn0iPP+UjgAACCDhDgODNGeNgWqGzOTQg+/TTT0NqVe49ux4X0OT1sMx/2aoSJUqYGVDBLCflK9MXlOXef8a/Q/pLkR4aJvm32X+pLA34cgdDwbSnIMBXXnlFVq5caR7IP+4IdzwKakN+DzT9l5rMPXvB91BVZ7HpzD3dh8c/3Mxr77bctlp3JH2D6bueG8h4BFsm50dG4Pbt26J/R+grBwIIFCxgxx5v+u+qBnH6qktNhjPjzX+PN/23xf8DMmvWrHnwoRz/veRieY83/1CwoIAwkCDPqoAx3LrCvV77kVcZub+mwWWg4V0kAspIlBlof6w4r+C/gTgDAesFnBjM+M90y71Si/6eqv8u6u+Seujvub6VWPTP/it9+GaU57WSiG81Fv13Un9n1+O9994z/076gj3fv43+6r7yc69uouf4VqixfpRCL9GJ4xt6b2LzSq+GVF7tV2zepfQaAQQQiA0BgjeHjXM4M6xCDd5yh2R5/VKgTPktN1lQ8JZ7WSzfLyAFBW9a77Bhwx75Bamg9uQ3rMHMsApnPIK5tXKHobmDt2bNmj1UnG+5Sf9f7nxfmzlzpllC0n+pSCcHb8GMRzCmnBsZAb1XNRjXWZkcCCAQmEAkwjf/h4z+DwjDnfGmP9/+/2b7L/vs//5A/83R5aU7dOiQ71LUgQn971k8UAlGyxvn5g4u7Qr8IjlTMtDQ8XHnBXO9foDMfynWSM1sdHtA+bjlar3xU2R/L5wYzPhmu+XeqsBfx/c778aNGx/8XuvbysD3u2kwwZtu7eA79N/E5ORk6dWr10PbJWh5urWDb4WRXbt2mQ9/+j7Yosv8Oy18c+L42n+Xu7dGr7+X8nr/3Hvn0XIEEEAAgbwECN4cdl+Es6dYqMGbXqeHb1mpUJaPyi9407L9lz4MZsabXusL3nwz3sIdsmD2FAtnPIJpZ0HB2+OWFPPV4e+vS4S5KXgLZjyCMeXcyAhcuXLFLNWqrxwIIBC4QCTCt8Brd/6ZPEhx/hjRQucJRGuWZTDhoBPOfVygm1dwacVMxIL2pXR7He+88474whmr9zAN9afMF6D574Wdu6y8wjlf0OYL7HTWuH7gMdAZb74Qzff7rgZpebXBV4//93LX/bgtHUI1CfU6grdQ5aJ/Xay81+Q9Y/TvNVqAAAIIIBCYAMFbYE62nTV69Gizd8m0adOCrjP37DHfPl1a0Pjx4yUtLc3MVPEPeXy/JOgvIv5v9v33G9N9w9auXSs1atR4aElD/wYWFLz5giO9Rpf38C1JGciMNw0Eg21PfngjR440nw6eMmVKgcbhjEeBhec6wT8A1V/E3nrrLfOJyNx7vOmnNXW5rxYtWpglxXS2QUFjGsyMN/9lR+34BTCY8QjWlPOtF7h06ZL87Gc/E70PORBAIDiBWHkgEpwKM92C9eJ8BBCwRsCKWYeRLMOpM0B1uXFdkl9/v3RT8JZXOOebPa53lP7epctIhhq8+YI9/7vTN5vNV3ded25+s/SsudODK4XgLTgvp5wda+8xCd+ccufRDgQQQACB/AQI3hx2f+zbt09atWol586dC7plud/Q+5aGzB26+Ic0f/nLX0Q/mec7/N/4+5dX0C8E+QVvDRs2fLBUpH56sHXr1uZThIHs8abt8s3EC6Y9+eFVrFhRNm/eLPXq1SvQOJzxKLDwXCf4L3+in4b8/vvvzS+0uhSJ/5Jiepkuh9K2bVtjqMul6OG/TIm/lZal+8FpmOsLX/X83Hu8+fY68P+EZ7B9COX8YMYjlPK5xlqBnJwc87OjrxwIIBC8QKw9GClIiAcnBQnxfQQQQMBZAk4MZgJZajLSwZuO0uPCN/3e42bDOWt05cFsRicFq04zclp7YvW9Je8hnXYn0h4EEEAAgdwCBG8OvCe6du0qiYmJMnXq1KBal3upyaAujpGTR40aJSdPnpQVK1YE3ONQxyPgCqJ8YihLi1rV5FDGw6q6KSc0gVOnTpk9LL777rvQCuAqBBAwe5mlpqZKenq6tGvXLmZFeGASs0NPxxFAwMUCTgze/D+kmHtfcv1dR1dfKVKkSJ57sOkMNyuWmsw9pP5BX177vzn1FnDi+DrVygntivX3lLyXdMJdSBsQQAABBB4nQPDmwHtDN2CuX7++eSCnSzIGekQ6ePOtQ59Xe3wbUgfa1micp3uJ6YPOzMxMqVq1asBNCHU8Aq4gyidGK3gLdTyizBXz1evPw7/927+ZjeI5EEAgdAEelKyXF198Ub744ouYDh9Dv4O4EgEEEIiOgFODGd9sM//VO3y/56iUrqLSu3dvs1qIL5zzhWO+32X9VyDRc/xXbvGFc7ocZZcuXQy+/x5vc+bMkZSUFLNaia9eXVFEy+7YseODFWD8VynRwHDx4sVmlplu7+CEw6nj6wQbp7Uh1t9L+saD8M1pdybtQQABBBDwCRC8OfRe0BlZOhtI3/AnJCQ4tJXuaVZ2drZZr19nEeoMtmAPxiNYsfzPD3c8rG0NpQUj8M0338ivfvUr+ec//xnMZZyLAAJ5CMTqAxMekPDjgAACCLhXwMnBTO7l+VXZf8sE/0DMNwK5P0Dq/2FT3zYJM2bMeFDO44K3vPZxy112XufotgAa2hG8ufdnIhotj/R7SA2y9YOyTro383PmvWU07kLqRAABBBAoSIDgrSChKH5f3+AvW7ZMMjIyCN/CGAcNefTTh927d5fhw4eHXBLjETLdQxdaNR7WtIZSghU4fPiw+dSuvnIggED4ApF+cBJ+C60tgQcj1npSGgIIIGC3gJODN7stvFgf4+v8UbXjvaPbgjcdNd5jOv/epYUIIIBArAkQvDl8xKdPny7z5883y1jo2vAcwQns3r3bLAXSr18/GTFiRHAX53E24xEeodXjEV5ruDoUgf3790u3bt1k3759oVzONQggkIeAHQ9QnADPAxEnjAJtQAABBMITIJgJz8/pVzO+zh4hu94zujF4I3xz9r1L6xBAAIFYFCB4c8Go66y3Pn36yLx58+SNN95wQYud0cQFCxbIwIEDZdGiRWa2m1UH4xGaZKTGI7TWcFWoAnv27DF/H+krBwIIWCfg9VDK6/2z7k6gJAQQQMDZAgQzzh6fcFvH+IYrGLnr7QrdtAduDd4I3yJ3/1EyAggggEDwAgRvwZtF5YqvvvpKBg0aJPHx8TJr1ixJTEyMSjvcUOnJkydl6NChkpOTI3PnzpVGjRpZ3mzGI3BSO8Yj8NZwZrgCf//732XAgAGisxc5EEDAWgGvhlNe7Ze1o09pCCCAgDsECGbcMU6htpLxDVUustfZGbppT3zB269//Wtp3bq16VxB+yX6f99XxquvvvoAxs79DHnvGdn7kdIRQAABBAITIHgLzMkxZ02ePFnGjBkj+oZ47NixjmmXUxoyceJEGTdunOjG1W+//XbEm8V45E9s93hEfMCpQHTDeV22VV85EEDAegGvPSjwWn+sH3FKRAABBNwlQDDjrvEKtrWMb7BikT/fF7p98cUXZu96Ow4N3jQ009/n9fnTjRs3ZPDgwVKlSpUHf545c6bZ0qNcuXIPvq9tmzNnjqxZs0Y++ugjE+D5vu9/vh194D2oHcrUgQACCCCQnwDBmwvvjyNHjsi0adNkw4YNMmzYMBkyZIjExcW5sCfWNPnevXsye/Zs0Tdybdu2lZEjR0qNGjWsKTyAUhiPh5GiPR4BDBmnhCHwt7/9zYTbf/3rX8MohUsRQCA/Aa88KPBKP7hbEUAAAQT+T4Bgxtt3g298vd1Ld/WuatWq8tvf/tb8DmbXkddSk/o1/zAtd1v8vz9//nw5deqUCeGKFy9uV7MfqWf8+PGydOlSOXHiRIFt+Ld/+zfZsmVLgedxAgIIIIAAAoEKELwFKuXA83Spt7S0NFm3bp3Z+61v376SlJTkwJZGpklZWVmycOFC0b3D2rdvL/3795fk5OTIVBZAqYyHs8YjgCHjlBAENm/ebIJ/feVAAIHICbg9tHJ7+yM3spSMAAIIuFuA4M3d41dQ6xnfgoTs/360Zrxt27btoeAsd/B28eJF6datm2zcuPEBim+5Sf1wcrNmzczXn3vuOVm5cqU8++yztuIF+170iSeeEP0Qsb5yIIAAAgggYIUAwZsVilEu4/Dhw7JkyRLzSZ769eubNz9dunSRYsWKRbll1ld/8+ZN86ZN3/RlZmZKjx49pGfPnlKzZk3rKwuxRMbDWeMR4jBy2WMEdKbtf/7nf8p///d/Y4QAAhEWCPaBQYSbE3Dxbm13wB3kRAQQQCCGBQhmvD34jK8zxzdae7z5z1jzD958wZpvKUpVyx3M+Zan/OCDDwxq7j3gIikdyntRXUXqzp07Mb2aVCTHhLIRQACBWBQgePPQqN+9e1dWrVolq1evNmtqd+jQQVJTU6Vdu3ZSqVIl1/b07Nmzom+c0tPTZe3atdKxY0fp1KmTdO7cWQoVKuTYfjEejh0aGhaGgP4c6kxTfeVAAIHIC4Ty4CDyrXp8DW5rbzStqBsBBBBwowDBjBtHLfA2M76BW9l9pp3hW0FLTeqHMQuaEefvc/ToUfPh8Pfee0+aNm0aUbpQ34vqs6Xbt28TvEV0dCgcAQQQiC0BgjePjrdO+8/IyDD7wG3atMlsgtuyZUtp0aKFmfJfoUIFx/b8/Pnzsn37dtm6datZY1vXBm/durXZv003E9bNed12MB5uGzHa+ziBzz77zKztr+E+BwII2CMQ6gMEe1r3f7W4pZ12u1AfAggg4CUBghkvjeajfWF8nT2+doVvBQVvOuPtrbfeerCEpC9Y0w9867W6x9svf/nLByHbjh07ZNKkSeZ7kXyeE857UQ3ebt265egPdzv77qR1CCCAAAK5BQjeYuSe0Dc6+omknTt3yq5du6RUqVLSsGFDadCggdStW1fq1Kkj1atXt13j2LFjcuDAAdm/f7/s3btX9uzZI1evXpXGjRtLkyZNpHnz5hH/RJTtnRYRxiMa6tRphcCnn34q+p/OruVAAAH7BMJ5kGBHK53ePjsMqAMBBBCIBQGCGW+PMuPr/PG1I3wrKHjT8EyDtLFjxxqw119/3Txf0g9n6rX+e7zp9+3Y5y3c96KFCxeW//f//p/oKwcCCCCAAAJWCBC8WaHowjIOHTpk9kjTwOvgwYOi+5JpCJaUlCTVqlWTxMREM0uucuXKUrFiRSlfvryULVtWSpcubUK7EiVKSJEiRR7puU7Nv379ugnPrly5IpcuXZILFy7IuXPn5PTp02b22smTJ+X48eOSlZVlwj7dn6127domANQ96mrVquVC0fCazHiE58fV9gmsWLHCLP2qv1BxIICAvQLhPlCIVGud2q5I9ZdyEUAAgVgWIJjx9ugzvu4YXzvCN3dI/G8rrXgvqs+3dF86gjc3jTxtRQABBJwtQPDm7PGxtXXXrl0zgZgGY9nZ2SYoy8nJMaGZBmiXL182YZqep29IdBq+bj57//59eeKJJ8wblKJFi0rx4sWlZMmSJqQrU6aMCew0vIuPjzdBXkJCggn2NODT8zjyFmA8uDOcKLBs2TL585//LEuXLnVi82gTAp4XsOLBgpVITmuPlX2jLAQQQACBRwUIZrx9VzC+7hlfwjfrQjctSYM3/RB5Xh8wd89dQUsRQAABBJwkQPDmpNFwaVuSk5Nl9uzZnlwS0m1D8vnnn8v7778vGzdudFvTaa9LBBYvXixffvmlLFq0yCUtppkIeE/AKWGXU9rhvRGmRwgggIBzBQhmnDs2VrSM8bVC0b4yYj18s/K9qH6IXD/8TPBm3/1LTQgggIDXBQjevD7CNvSvf//+8tOf/lQGDRpkQ21UkZ9Av379zHKhQ4cOBQqBiAh88MEHZj/GBQsWRKR8CkUAgcAErHzQEFiND58V7fpDaTPXIIAAAgiEL+AfzIRfGiU4UWD8+PGi/40bN86JzaNNuQRiNXyz+r2oBm+6ZYq+ciCAAAIIIGCFAMGbFYoxXoYuOaczrHTvJ47oCmgA+tlnn5n98jgQiIRAWlqaHD16VN59991IFE+ZCCAQhIDVDxwCrTpa9QbaPs5DAAEEEIicgC94i1wNlOwEAYI3J4xC4G2ItfAtEu9FixUrZrZW0VcOBBBAAAEErBAgeLNCMcbLOHz4sLRv317++c9/xrhEdLu/f/9+efnll+Wbb76JbkOo3dMCc+fONftAzpkzx9P9pHMIuEUgEg8e8uu73fW5ZRxoJwIIIBArAhq8ccSGADPe3DXOsRK+Req96I9+9CP5/vvvCd7cddvTWgQQQMDRAgRvjh4e9zSuXLlycujQIYmPj3dPoz3W0lmzZklWVpbMnz/fYz2jO04SmDFjhpw/f16mT5/upGbRFgRiWiBSDyByo9pVT0wPJp1HAAEEEEAAAQRCFPD6e7VI9k+Dt3/961+irxwIIIAAAghYIUDwZoUiZUjbtm3lrbfektTUVDSiJNCmTRt588035aWXXopSC6g2FgSmTp0qP/zwg7zzzjux0F36iIBrBCL5IEIRIl2+a6BpKAIIIIAAAggg4GABr75ni3S/ihcvLpcuXRJ95UAAAQQQQMAKAYI3KxQpQ8aOHWsUJk6ciEYUBK5fvy4lS5YUfeWNYhQGIIaq1J/xu3fvCssMxdCg01XXCETqgUSsLF3kmoGmoQgggAACCCCAQD4CkXpPGC10O/pTokQJuXjxIs9TojXI1IsAAgh4UIDgzYODGo0upaeny3vvvScbNmyIRvUxX+fnn38u77//vmzcuDHmLQCIrICG7EWKFJExY8ZEtiJKRwCBkASsfjBB6BbSMHARAggggAACCCAQVQGr3xNGqzN29UODtwsXLoi+ciCAAAIIIGCFAMGbFYqUITk5OVKrVi3zCSEO+wX69esnSUlJMnToUPsrp8aYEhg1apQ89dRTMnLkyJjqN51FwE0CVj2gIHRz06jTVgQQQAABBBBA4GEBq94TRsvVzvbrCkK6lznBW7RGm3oRQAAB7wkQvHlvTKPWo5/97Geybt06qVmzZtTaEKsV//SnP5XPPvtM6tatG6sE9NsmgeHDh0t8fLwMGzbMphqpBgEEQhEI90EFoVso6lyDAAIIIIAAAgg4SyDc94TR6o3d7S5VqpT5QLkGcBwIIIAAAghYIUDwZoUiZRiBrl27Stu2baV79+6I2Ciwf/9+efnll+Wbb76xsVaqilWBQYMGSbVq1eR3v/tdrBLQbwRcIxDqAwtCN9cMMQ1FAAEEEEAAAQQKFAj1PWGBBUfohGi0V4O3s2fPir5yIIAAAgggYIUAwZsVipRhBObOnWvCn7S0NERsFJg1a5ZkZWXJ/PnzbayVqmJVoH///mZW61tvvRWrBPQbAVcJBPvggtDNVcNLYxFAAAEEEEAAgYAEgn1PGFChETgpWu188skn5cyZMwRvERhTikQAAQRiVYDgLVZHPgL93rFjhwwePFj+/ve/R6B0inycQJs2beTNN9+Ul156CSQEIi7w+uuvS6NGjaRv374Rr4sKEEDAGoFAH2AQulnjTSkIIIAAAggggIATBQJ9TxittkezfRq8nT59WvSVAwEEEEAAASsECN6sUKQMI3Dr1i0pVqyYeS1SpAgqNghcv37drEGur8WLF7ehRqqIdYHevXtL06ZNpVevXrFOQf8RcJVAQQ8yCN1cNZw0FgEEEEAAAQQQCEmgoPeEIRVqwUXRblfp0qXlu+++E33lQAABBBBAwAoBgjcrFCnjgUBycrLMnj3bPJjniLzA559/Lu+//75s3Lgx8pVRAwIiZg/Hf//3f5fXXnsNDwQQcJnA4x5oELq5bCBpLgIIIIAAAgggEIZAtEOu3E13Qnueeuopyc7OJngL477iUgQQQACBhwUI3rgjLBXQ/Z9++tOfyqBBgywtl8LyFujXr58kJSXJ0KFDIQ+hofwAACAASURBVELAFoGuXbtKamqq/OY3v7GlPipBAAFrBXI/2CB0s9aX0hBAAAEEEEAAATcIOCHsUientEODt2+//Vb0lQMBBBBAAAErBAjerFCkjAcCS5cuNbOvVqxYgYoNAhpyfvbZZ1K3bl0baqMKBEReeeUV6dKli3Tq1AkOBBBwqYDvAce4ceNk4sSJ8sUXX0hKSopLe0OzEUAAAQQQQAABBEIRiHboFe36/c1+/OMfy4kTJ0RfORBAAAEEELBCgODNCkXKeCBw+PBhad++vfzzn/9EJcIC+/fvl5dfflm++eabCNdE8Qj8n4Decz169JCXXnoJFgQQcLGAPuiYOXOmDB8+nNDNxeNI0xFAAAEEEEAAgXAEohV+Ravex1mVKVNGjh8/TvAWzs3EtQgggAACDwm4Kni7f/++3LlzR/T1iSeekMKFC5tXDmcJlCtXTg4dOiTx8fHOapjHWjNr1izJysqS+fPne6xn3uiOV/++evHFF+XNN9+Udu3aeWOg6AUCCCCAAAIIIIAAAgggEMMCdodgdtcXyNBq8Hbs2DHRVw4EEEAAAQSsEIhq8Hbt2jXziZKTJ0+aTUxPnz4tOTk5cu7cObl06ZJcvnxZrly5InrejRs35NatW48Eb0WLFpXixYtLyZIlzSao+o9k2bJlpWLFiib4qVy5siQkJEhiYqJUq1bNnMcRWYG2bdvKW2+9ZfaB4oicQJs2bUwAwsyjyBn7l8zfV/+roT/fgwcPFr3/OBBAAAEEEEAAAQQQQAABBNwvYFcYZlc9wY6IPkfUDzYTvAUrx/kIIIAAAo8TsC140xlQmZmZosvjHTx4UHRJQv00SVJSkgnENBirUqWKCco0NCtfvrwJ0DRMK1WqlJQoUUKKFCnySD9u374t169fl6tXr5qQTgO7/4+9MwHXqVz//20+ZeiYIjKFo8xTZsIRDhlDQvxEQkTmIioqFTJkjKRUSMb4mUpJ4n8yhupESsgUpegg+V/f+/zWPsvr3Xu/w3rX+L2va18ve6/1rOf5POtdw/O9h9OnT6t4ByHv6NGjKuxB4MNN9LbbbpM77rhDSpUqpXWxypcvLyVLluQZYiGBkSNHamuoG0NLDAGc8xCRIQbhu0GzlgCvV8nz/Pvf/y7Dhw+X+vXrWwudrZEACZAACZAACZAACZAACZAACThGINGiWKLbjwccMjehZArWIWkkQAIkQAIkYAWBhAlvn376qXzyySeyZcsW2bp1q4pnFStWlAoVKqjgVbp0aRXB7DaIfXv37lUBcOfOnbJjxw4V7apVqyY1atSQ2rVrS82aNe3ulq+Ot3LlSpk6daqsWbPGV+Ny02CWLVsm06dPl7Vr17qpW57tC69XkU/dXXfdJaNHj5Y6depEvhO3JAESIAESIAESIAESIAESIAEScD2BRIljaBdZkbBe5MayBRDe/vWvfwk+g2Z+LZMRtHnkeEmABNxHwDLh7aeffpLVq1er2LJu3TqNXqtXr54uztaqVUty587tvtH/X49OnTolmzdvlk2bNsnGjRs1Sq5hw4aaUq1JkyaBvPHGM1lIF4ooQpwTtMQQ6N27t0aLDhw4MDEH8HmrvF7FPsFwUEB9werVq8feCPckARIgARIgARIgARIgARIgARJwJQGrxTe3i26YBGTd+vrrr32x/scyGa78WrFTJEACASQQl/B25coVWbRokSxevFiWLFkiLVq0UA8WeK/kzZvXsziPHz8ueDCAJ87y5culdevW0qZNG2nXrp2kS5fOs+Oys+PFixeXFStWaFpPmvUEihUrJkuXLtXoUVpkBHi9ioxTaltVqVJFI1rvvPPO1Dbl30mABEiABEiABEiABEiABEiABDxIwCrxzQuiG6YHwQIoiQMBzkvmRJmMH3/8UY4cORK2rA+c8MuWLcuyPl46idhXEiCBhBGISXjDzWju3Lkyb948vZh27NhR7rvvPsmUKVPCOupUwxcvXpSFCxfKW2+9pTXqunTpIl27dqWglMqEdOjQQSMGO3fu7NTU+fa4SJPaqlUrOXDggG/HaOXAeL2y9nqFlMGvvfaaXvtpJEACJEACJEACJEACJEACJEAC/iQQr/jmFdHNEN4gYrk5Wxf6yTIZ/vyucVQkQAL+JBCV8LZt2zZ55ZVXNJKpZ8+e0qNHD013FxQ7ePCgzJo1S2bMmCHNmzeXPn36SNWqVYMy/KjGOXHiRBWGcL7QrCWANH84F6dNm2Ztwz5rjderxFyvEGX5zjvvaJ1OGgmQAAmQAAmQAAmQAAmQAAmQgH8JxCq+eUl0w+zdfPPNsm/fPtcJbyyT4d/vFkdGAiTgfwIRCW9fffWVjB07Vuu3DRo0SAYMGCBp06b1P51kRvjnn3/KhAkTZNy4cRrVNWzYMLn99tsDyyPcwOGFg/ME4gfNWgKNGjWSXr16ScuWLa1t2Cet8Xp17URafb1C+thly5ZJiRIlfHLGcBgkQAIkQAIkQAIkQAIkQAIkQALJEYhWfPOa6GYIb3v37lUBzmljmQynZ4DHJwESIAFrCKQqvI0ZM0aefPJJefrpp2XkyJHWHNVHrTzzzDMyatQoGT16tIwYMcJHI4tvKJcuXdLUo/jMkCFDfI1x7yQCFy5ckMyZMwuK5d54440kE0KA16uUTwkrrleoL7h27dpARTvzi0YCJEACJEACJEACJEACJEACQSYQqfjmRdEN85onTx7Zs2ePfjpl5jIZFSpUEJRw8XtZn7ffflt27tzJsj5OnXQ8LgmQQEIJJCu8bd++Xfr37683HaS2K1SoUEI74uXGv//+exk4cKCcOHFCkGKxUqVKXh6OZX2vUqWKvPzyy1KzZk3L2gx6Q4g0mj59ugoftP8S4PUq8rMh3utV4cKFZdOmTVKwYMHID8otSYAESIAESIAESIAESIAESIAEPE0gNfHNq6IbJiVv3ryye/duR4Q3lslITJkMT3/Z2HkSIAFfEAgrvL3xxhvSvXt3mTx5stZyo0VGALXfHn30UZk9e7Z07tw5sp18vBVq4CE6BgIuzRoCvXv31kgjCL20/xDg9Sq2MwHXq759+8qcOXOiul7lz59f/vnPf0q+fPliOzD3IgESIAESIAESIAESIAESIAES8CSB5MQ3L4tumAgIb7t27dJPu4xlMq4lbXWZDLvmkcchARIggeQIXCe8vfjiizJt2jRZuHChVK1aleSiJABPFYSCQyAZMmRIlHv7a/N58+ZpZBZCx2nWEICQuXTpUilTpow1DXq8FV6v4pvAWK5XiIJG7vvcuXPHd3DuTQIkQAIkQAIkQAIkQAIkQAIk4DkCoeKb10U3TMAtt9yiKQ/tEt5YJiPl096KMhme+2KxwyRAAr4jcI3w9tJLL2n0yOrVq6VAgQK+G6xdA/rhhx+kSZMmGkUyePBguw7ruuMgP3Xz5s3lm2++cV3fvNihL774Qlq1aiUHDhzwYvct7zOvV9YgjfZ6lSNHDjl48KBkz57dmg6wFRIgARIgARIgARIgARIgARIgAU8RMMS3UaNGCUSS999/X9fBvGrI6IISFhDgEmmff/65PPbYYyzrEwHkeMtkRHAIbkICJEACCSWQJLwhKunxxx+XzZs3U3SzADkWs2vVqiXPP/+8FkQNquXMmVP279/vSJ5svzFHrUUIHohIDbrxemXtGRDN9Spbtmxy7NgxyZIli7WdYGskQAIkQAIkQAIkQAIkQAIkQAKeIQDxbdy4cepw7mXRDcAhvEEUS2RJBWSFQlmfKVOmsKxPFGe5USYDZX26dOkSxZ7clARIgAScJaDC23fffSfly5eXlStXSu3atZ3tkY+O/sknn0izZs00T3ThwoV9NLLIh9K4cWN55JFHlAMtPgKNGjWSXr16ScuWLeNryON783qVmAmM9Hp1ww03yNmzZ+Uvf/lLYjrCVkmABEiABEiABEiABEiABEiABEjARgKJrmWOMhnTp0+XBQsWsKxPDPOKMhnt27fXNbGgl/WJAR93IQEScIiACm+IyCpUqJBGZwXJPv30U3nzzTfl5ZdfFiwmJ8IQRYjw6KDWORs5cqRiReoBWuwELly4IJkzZ5bz58/LjTfeGHtDPtjTbdern376Sfr06SNPPfWUlChRwhHCVvUhkutVhgwZ5N///rekS5fOkbHyoCRAAiRAAiRAAiRAAiRAAiRAAiRgJYFbb71VIO5AgLPaILph7ZFlfeIjG22ZjPiOxr1JgARIIH4CaXbv3n21QYMGcvLkyfhbi7OF33//XXMdP/DAA1KzZs04W/vP7im1aYfwhj7cfPPNsmHDBilbtqwlY/JSI4iinDp1qqxZs8ZL3XZdX5ctW6beUWvXrnVd3+zs0J49eyRR16vRo0fLbbfdJh07doxqSPGKXtFch5LrY7x9MA84pevV1atXVXD7888/o2LEjUmABEiABEiABEiABEiABEiABEjArQQgvG3dulXwaaWxTIaVNEWiKZNh7ZHZGgmQAAlETyDNE088cfXKlSsyduzY6Pf2+B7RLHjHM9Rhw4bpYvWzzz4bTzOe3Pf48eNSqlQpgTBAi51A7969pWjRojJw4MDYG/HBnsOHD5dEXa+8ILwlN4VWCm8pXa8uXbqktd3wSSMBEiABEiABEiABEvAeAThS/fHHH4LPNGnSSPr06fWTRgIkQAJBJlCgQAH57LPPLBXeDh06JBUqVGBZH4tPLKNMxs6dO6VIkSIWt87mSIAESMA6AmmqVat2FWHPiazthgXtX3/9VdatWye7d+/WtINPPvmkfP3115qerUqVKjJgwAD54IMPZNGiRRrxhjpOnTp1Shop6lu99dZbkjNnTkF7RgrDzZs3pxgdFxrxhmPed9992g/Yww8/nNBUkzgGbgrIQYybeBCtePHismLFCrnjjjuCOHxLxlysWDFZunSplClTxpL2vNpI9erVxYrrFa4lxvWlXLlyMnToUEEKS8Nee+01TTOB6yIi4IzrSOj/Z86cqbugjYULF2qqSfM1xri+YBtE82bLlu2a6yAEVbRvRDKmdj0yi4NGn8L1IZ75Tel6hZSnuXPn1pSnNBIgARIgARIgARIgAecJ4LkMi7sob4BIgGPHjsmJEyc0o82ZM2e0Nu+5c+f0+Q3Pj3CgChXeMmbMqKUXkNoez6vZs2eXHDlyaOaWPHnySL58+QSL0ihPgUVObEcjARIgAT8RwDVuy5Yteq2zyu6//34pXLiwK8v6WB2IgDWWb7/9Vtd67TCUycC68TvvvGPH4XgMEiABEoiJQJps2bJdPXLkiGTNmjWmBiLZCYvFR48eVYELC7dYaMbFOFeuXCqCDR48+JrF7dBUk+bFZlzMsTCMtg4fPqzC3SuvvKKCXDgzC28VK1bUxW9j8dzqG01yLCA6Ilz9l19+iQSX77aBoNG4cWPp3Lmz78Zmx4C++OILadWqlRw4cMCOw7n6GDfddJPEe70yBH/jurFr1y5daIDob6SaTE5oM64d5usQrmlGjTdc04zrG9LlGteu1q1b67UHZly7Hn30UZk8ebKcPn064lqTyV0LzX2It85cStcrXMMKFiwY2GuZq78c7BwJkAAJkAAJkIDvCezfv1/w7Ir3g3379smXX36pC53IjAFBDMIY6hNBKINohmdTCGgQ05C1ALWiUa831C5fvqzv6b/99puKdBDs8IwK8Q5CHt7lIexB4Dt48KA+M8OpEplN4BhYvnx5KVmypO/5c4AkQAL+JYD3XDj249MKS2SZDCv6F8t6aOhairkfdgtvODYcQ9avXx/Isj5WnANsgwRIIPEE0rRp0+bqu+++m9AjhaZwM/5fuXLla4SzcPXYcDPA9riI40XBXAMukppw5m3w4mEW6mK50cQKqm3bthoRkzZt2lib8Ox+EBrwggahgxY9gfHjxyu/adOmRb+zj/bA9wfRslhkiMfwsGiIXmaRKlw0WbiIN0NEMxwEzGkeQ0U04xrz3HPPyRNPPJEk+mMfQ6DDWFBoGd8TCIApWaiQF64P8QpvOH5y1yv0G+1jnDQSIAESIAESIAESIIHEEsCzJJxOEYWB2kMQz+BMitRlELxKly6tIpjdBrFv7969KgAi1deOHTtUtKtWrZrUqFFDn3mtqtlu99h4PBIggWASgOMCrrdWCW8jRozQ6GK3lvWxej3UCeENUW9YYw1iWZ9gfks5ahLwHgHbIt6MSBIgilR4My9O48E9NLWagTuldJNuEN6CHvGGGzpSiSJ1Hy16Akiz2qtXL2nZsmX0O/tkj6lTp8rTTz+tKXJQNzDeCF2ck7Vq1VI6RnrHcePGRRTxlprwZrRroEf7XhLeUrpegT08mvFJIwESIAESIAESIAESsJYA3n9Xr14ta9as0fTkiF6rV6+e1KlTR59dkfLbrXbq1CmNFtm0aZNs3LhRo+QaNmyomU+aNGmSbIYat46H/SIBEggWAQhvuH7h0wqDE8ILL7yQ0LI+5n4a66dGGQs4LdevXz8pkAFZwsyBDV999VWSc/yCBQvEXN4nufGHRryZ11Wwj1FWyAp+kbSBe86gQYPUMYVGAiRAAm4kYFuNt1iENwh0MCNHcCQRbqGQ3SC8Bb3GG+oIZMqUSesJhEtt4sYvhlv6hJQvqKEAwQkRn0E0RKkuXrxYI0a7d+9uSY03g6M5pSQ8d8Ndp0JrvKUmvIWLXgtNXenmiLeUrldI84k6e6gfQiMBEiABEiABEiABEoifwJUrVzTlOZ53lyxZIi1atJBmzZpJ06ZNJW/evPEfwKEW4Ki1atUqWblypSxfvlzwDN2mTRtp166dpEuXzqFe8bAkQAIkEJ4AarF9/PHHlglvqJWJGmQol2GHhWbwgfMGsn4ZGcTCCW+PPPJIUq360PXXcH02C2/4u7nMhhMRb4i0RmplpEgOol29evW6mq1p0qQJIgqOmQRcSyDNE088cRUP+4kMfzbfAMxp3kDFnPrRLJLhb+YbhEHQXFsJadnwEH/77bdr+rNwZm4T24XWXzJqz6WW4i2eGRw2bJi+XAQ5/LlKlSqaSo8pR6I7k5YtWybTp08Xw2spur29vzUeBFHLAqIb6lQMHz5c4r1e4RoE7y4sapivD3goNhcDNj94Yh9zPUrz3+DlZTywhtZ4g8CGBZROnTpdU1/SLLyFpsBNadbM19Lk+hBvqklcr9KnTy9jxoy5riuo6wGvOXzSSIAESIAESIAESIAEYieA+mxz586VefPmaUYBvKfieRMOi36zixcv6vM83uVRo65Lly7StWtXrRNHIwESIAE3EECdTETrQoCL1/7880+9nie6rI+5n+GEM3OEWzjhzew0HEnqSbPwhjUV8/5OCG8Yv5/K+sDhHmstqKkKZ2fUWD1x4oTWW0Xt1bNnz6rIiO2wloXgBqQzhQAHwQ3rOBkzZtQSJnDgR31XCMCo9Yr1NNTEg1BZoEABFZhxzmM7GgmQQOIIpNm9e/fVBg0a6Bc5UYYbwMiRI5OaN1JDhoYpmxfBP/zww2v2MYc9m9tLLRw6NErOHAqNMGg7hDdc4DZs2BDogp99+vSRYsWKSf/+/RN1mvmy3d69e2ux9IEDB/pyfCkNCt6wMLykG147VhQoDpeCAVG1hri2e/dumT9/vqbFwQIIRM/27dtrX+655x79nbkNpJL85Zdf1IkAope5HeyDtowoOaNmnFl4Q50O1K6cOXNmUtrL5BwBzMJbSn2I9WTBAxsexj744AOtGxJq33zzjXpf/+tf/4r1ENyPBEiABEiABEiABAJNAOn3Uft6xYoV0rNnT+nRo4c+7wfFULt61qxZMmPGDGnevLngPbFq1apBGT7HSQIk4FICECGwDolPKwyiB4QT1Oa0w0JL82DdFZZSxJvXhTeUyUBKZi9GvMHBHI4oqJW6b98+gTMOHMHxPIBzEMIYxgahDGvKcNiGgIbzCucUMmKFyyh2+fJlQeYsRAOCCwS706dP65o/zkesgUPYg8CH+zGyPsEJplSpUroGBEegkiVL2nHK8hgkEAgCaa5evXq1Q4cO+qV+/vnnEzJo82JxQg7g4kZR7BMXtbffftvFvUx81+DJCQEj6ByiJQ2xcunSpWFFkGjb8sr2eCCAdxhu9qjtFmqJvl55hVMi+pna9QoPh0gRhE8aCZAACZAACZAACZBA5AQQHYAsM6jfhpo0qIGdNm3ayBvw2ZaICJkwYYKgzjIc3pB1ARlqaCRAAiTgBAEIEHBAtUp4q1atml7fQmvA2zE2I9Lt6aeflokTJ6qzhx8j3rxU4w1zgrIeW7Zs0Zp0EM/ghF2hQgVd7ytdurSKYHYbxL69e/eqALhz507Zvn27RtTh/EWdQjiPM3OZ3bPC4/mJgApvSLEGVRv51/GlstoSLbyFFvQ09x/RJohQccJwUUV+fngxWBGu7sQYrDomvDfg0YiIGVpkBHDja9WqlRw4cCCyHXywFTx9EOmGdAGIIAtnib5eOYkxNFrO3JdEFyqO5HqFiMMHHnhAEBVIIwESIAESIAESIAESiIwAUngjwwIWQc2ZYCLb2/9b4Tl31KhRGpkxYsQI/w+YIyQBEnAdAUQarV+/3jLxw4oyGdFAevXVVzXTjiGwIZqtV69eMmTIEJk8ebJm58E1FuunSAtpThWJ4yALj5GhJ7njmrOWIYrq0Ucf1bYLFiyo+yNCC/c6uwyOw8iO9Nxzz9l1yIiPgwxFq1evVmcb1NsDm3r16kmdOnVUjM2dO3fEbdm94alTpwSi5qZNmzT9KqLkGjZsqE4yTZo00XOMRgIkEBkBFd6wKSKRcNHClwv5XmnxEUA+XlxMEUWICB2a6MUZkTJIZUdLncD48eM19HvatGmpb+yDLT766CMV3fDSjZppKRmvV9ZOeKTXK3g/IR0SPmkkQAIkQAIkQAIkQAIpE8AzE1Lt4/0Hz/bIMkMLTwBZYpBeH/VsEKFRqVIloiIBEiAB2whAeINAYlXqXzhSoz46MvoYpTMSORiIaagtDytXrpyW7IDYZv49nBzMwps5Gi8SR9/QckFG2zgehJmsWbPaKrzlzZtXM2vh+G6wK1euyKJFi2Tx4sWyZMkSadGihQZjoFwH+upVO378uKxatUqDdZYvX64CLzIhIVNVkCP3vTqf7Le9BJKENxz2pZdekjfeeENVeYpvsU8EFrHhBdC5c2cZPHhw7A35bE94R0BQwY2HljoB1C+Eh1LLli1T39jjW6DoMEQ3PBwatd1SGxKvV6kRiuzv0VyvUJOkX79+mhqBRgIkQAIkQAIkQAIkkDwBvFd3795dowFQy40WGYHp06fr8+bs2bP1fZpGAiRAAnYQQJkPiDhWCW/oM7JvIRosUWV97ODi1mMgPTHqlGENyWlDhq+5c+cKSuwgmxzmHaJUpkyZnO6a5ce/ePGiLFiwQIN3kN2tS5cu0rVrV60TRyMBEriewDXCG/784osvaoQNLl4schz9KYOFaVxge/furSHdtP8SMNKqwJOGljIBFEPNnDmz5lZG0VQ/G643SCsJz6C6detGNVRer6LCdd3G0V6vEBGNB1yjUHN8R+feJEACJEACJEACJOBPAnxGjW9eo31Gje9o3JsESIAERIoXLy7/+7//KxDgrDKvlcn4/fffNWXkzJkzr0MAx3BEuLkhzSBSICKaDDXJnCzrg3sV6uetWLFCHWyQHchK4daq8zBR7SBD16xZs2TGjBlaWqhPnz7UERIFm+16lsB1whtGki5dOkGxYyz4I1Q4Y8aMqtTjx/h3on6XWvtuDmPFxQY5jumdF/77gLBkiCx4mKGlTGDZsmUCb094XPnZILgh2g2iW6lSpWIaKryJu3XrJlOmTKE3cRQEcb3q27evzJkzJ2JvYqQDRW0S5PmmkQAJkAAJkAAJkAAJXE+AWRmsOSuiycpgzRHZCgmQQJAJQHhD9i98Wmksk2ElTZHDhw9rLTony/qgPt7YsWO1ftugQYNkwIABgU65CP1gwoQJMm7cOK0DB2ft22+/3dqJZ2sk4FECYYW3P/74Q6Dc4wICbwYUBc2VK5dcunRJEFYa+hnud8Y2Vv8NomA8AmBKgmFqol+442If5KFHfTzmo0/5W4C8wBBXUGSUljIBREzCUwZ1DvxqSDuKmn+Irr355pvjGibrZ0SOL576GSg2DQ9ufNJIgARIgARIgARIgASuJcAFVmvPiEjrEFt7VLZGAiQQRAJ/+9vftI6V1cIbWNIhw5ozyg0OGWPGjNE6dnBINrJ6WTM6f7SCDGejRo2S0aNHy4gRI/wxKI6CBOIgEFZ4M7fntovK5cuXIxb/rBAJUxMOf/31VxUiIcA9+OCD0qpVKy0qSgtPAA8xCMNm/t+UzxCkN1i6dKmUKVPGl6eSUccNopuVhYbddr1y2+TF+xCEaFVEFsITkEYCJEACJEACJEACkRC4evWqwLETn3juS58+vaXPf5H0wY5tvJZSzA4mVhzjk08+0RrhqCXjZEoxK8bCNkiABNxLAMLb+++/L/hMhEF8mzp1auDK+iAaKrkfPBek9Hfz33bs2CH9+/fXLEcQvuw2OntHTjweZ+/Ij8ItScAbBFIV3jAMhtFeO5nhwmjxAgmhBD946WrdurX+1K9f3xtngk297NChg4Yes1B28sC/+OILFXAPHDhg06zYd5iTJ09qDcSSJUvqQ2cijNer1K9XsYb9QzRHKl180kiABEiABEiABIJJADWIDx06JFhYgff5sWPHNPMHnvPOnDkjZ8+elXPnzmmtYtSLgZNiqPAGp8UbbrhBaxpny5ZNsmfPLjly5NAsCHny5JF8+fJJgQIFpFChQlKkSBHdzu2G9xz0F+mv3GaffvqpvPnmm/Lyyy8r93gNdX6+/fZb2xY/kV0G79jvvPNOvF3n/iRAAiQQlkCJEiUE5VESJbzhoCiT0b17d5k0aZKW+EEGoEiFp3i3i0bkivdY5v1RLijcDxxxkvtb6O9/++03OX36tOTNm1cz8HTq1MnWs9g8opHOswAAIABJREFUb7169bL12F4+GMrn9OvXj+WYvDyJ7HvcBCIS3oyjsHBkZIUjv/76axXglixZIj/++GOSCHfXXXfFPWFebwAveyjAiQKktPAExo8fr4xQD89Ptm/fPkGkW9u2bQW13RJtvF5Fdr2KZh5wTcNCy3vvvRfNbtyWBEiABEiABEjAowSwKIhIIziG4Vnuyy+/VMEFKdEhiEFoyp8/vwplEM1QngACGsS0LFmyaM3wDBkyXDd6ZDG5cOGCYDENIh0EOyyqQbyDkHf06FEV9iDw4bn4tttu04wZSFuPjBDly5dXRy63GPjA4RL9tzKbg1Xji0V4wzstntnx3obyE2azW3jDsXF+bdiwQcqWLWsVFrZDAiRAAkkE4Jy6fPlygQCXSDMip/7yl79IzZo19foaqQAV63bRiFyxHiO5/eJhCYcLlF/BvXXixIlSqVKleJqLad+gRirGBCvMTlu3bpX27dsLSs0MHjzYqmbZDgl4hkBUwpsxKrxwzZ07V+bNm6cvPR07dtQoFtRA85sh1STS4eHlAi+dXbp0ka5du0acKhEvq1ishhCHF0pEwSGaqVatWn5DFdF48NKHwqMQRWjhCTRq1EjgRdOyZUvfIProo49UdEOuZ9xw7bQgXq9QX2Tnzp1RX69Sm5dFixap6IZrIo0ESIAESIAESMB/BPCsjtR+W7ZsESyWQDyrWLGiVKhQQQWv0qVLqwhmt0Hs27t3rwqAeMZByimIdtWqVZMaNWpI7dq1dQHTKUMdE0T1jR071qkupHjcWIS3lBp0QngbNmyYRog8++yzrmTMTpEACXibAIS3ZcuWSazZYaIdPctkpEws3jIZ0c5HuO1Zm88KiqLZEZo0aaKZzyi+WcOUrXiHQEzCmzG8K1euCBZiFy9erOJSixYtNP9606ZNNQTYq3b8+HEtqoowc3i8QCxr06aNCgd42I/V9uzZk5SOEi+KRjpKvDAGxZBqBgItPsN5vwaFQ3LjhOcvUukgNQ88hP1g7777rn53INYYtd2cGBevV/FTxyIL6rzNnz8//sbYAgmQAAmQAAmQgOMEfvrpJ63dumbNGlm3bp1Gr9WrV0/q1KmjjoK5c+d2vI/JdeDUqVOyefNm2bRpk2zcuFGj5FBrG2ntscATGqWVyIFUr15d019BALTDMG9wfl27dq0eDguUiLgbPXq0Ooxi7BDbjP8jFbuRcWTBggUCRz9ju+T6GxrxhvbMzqM4pp11diAIDxkyRD777DM7EPMYJEACASOAqGo4zNslvAEvy2Rce5KFK+tj53yYewNnZqQ5xnMGUl/T4iNw+PBhfUZCOm6k5qaRQFAIxCW8mSHxpS26UwaemkY6SqRaMUS4O++8M7qGPLh1lSpVtL6Ak16pbsUGDyvkQTZeot3az0j7hXSZSFEDgb5u3bqR7pbw7Xi9ig0xopyxsPX666/H1gD3IgESIAESIAEScJwAnZGsn4K//vWvgkUlpNi0wyCoIfIQ4hvq6EE0RZrPlIQ3ZJ2AIxzSqGE7WErCmVl4w7Y4FrbHO5wTEW9ISVqwYEH5+eef7UDMY5AACQSMANIXI7sLBDi7jWUyrC+TEc8cIsUlsrshGMMuh5p4+uuVfeEohYAdrIcXLlzYK91mP0kgLgKWCW+hvWCaksjn5fPPP09KR4m8yEY6SqR18aP16dNHihUrJv379/fj8OIaU+/evbVmBvJYe90guCHaDaIb6nG42Xi9imx2Zs+erWliX3311ch24FYkQAIkQAIkQAKuIRDE9NuxlguIZtLgoY+yC3jutcvCCWfmCLdwEW9vvvmmOj/ecMMNGg1n/n+4fpuFN0RlmLd3QnhDH1ErGuIh3plpJEACJGAlAQhvyOblZP3QoN2nEYGNyLJYyvpYOfehbSEiCzVsEZ1ll0VyX7arL4k8DtJGo34vy5ckkjLbdhOBhAlvoYNkYe7Iph2L2kZNOBRbNUS4cuXKRdaAB7ZC1AwiunCDpV1LAIIkIiFRQ8PLBo9afOdxM0UhdK8Zr1fhZ2zGjBmye/dujcqkkQAJkAAJkAAJeIMAPekT70lvd8Qbotwee+wxmTlzpp6ESIUFSynizevC26+//iq33nqr/PLLL9744rGXJEACniIAZ2E4UDgpvBnAghaZDucVtzhUoERQgwYN5OTJk7aev0ER3gA1T548Gqnvp3VuW08WHsxTBGwT3sJRQR0rKN3ff/+9Fls8duyYnDhxQi9wZ86ckbNnzwpSSmA7vFygLhiKVl+9elXSpEkj6dOnl4wZM6rXHupiIbVH9uzZJUeOHLrYjy9zvnz5NB8vvBWKFCmi23nFcOE10lHedNNNSeko3R49lBpfiBoIL/7mm29S2zRQf0ex+FatWsmBAwc8O258N/HQBIPohu+pX4zXK5EpU6bo93by5Ml+mVaOgwRIgARIgAR8S4C1Y66d2kTWjrG7xpt5ZEak29NPPy0TJ07UWm5+jHhjjTffXqo4MBJwBYHSpUvrGobb1tu8XCYDa7u4R7mhFmukJ9nw4cMFwufYsWMj3cWS7YIkvKF2HoTWZ5991hJ2bIQE3EzAUeHNzWDc1jfcqIxIOIiKEGgQDedUodF4+eBlEAIcxFHafwiMHz9eDh48KKiL5kXDQxVEN3iITZ061YtDYJ9TIYD0RHCSmDBhAlmRAAmQAAmQAAm4mMCYMWO0HhfEmJEjR7q4p8507ZlnnpFRo0ZphNiIESPi7gTagIOoXQt1SPuNd0FDYEM0W69evWTIkCHqIGXUccNCHtJCmlNFYrCIlkPdGtRtS87MqSZPnz4tjz76qLaNOmvYP3/+/CnWiIsbakgDSE+VLl06LtRZDZbtkQAJKAEIb0h9iE83W2iZDAQXVKpUSSpUqKCZkyAconyJ3Ya1rH379gkcylHDa/v27RpEUa1aNalRo4bec1Aj1O1mlSMNBFPcY5HtC4bnjvr166cYmQ7HGRjOw0aNGun9G/f5lO7TuDcjcuyll17SzRABD844T2rVqpW0q/F79AvlfxCggn2w7+uvvy7IboQoevTTqP9qHkMk/Yl0btGXQYMGydatWyPdhduRgGcJUHjz4NRt3LgxSYRDug0jHWXx4sU9M5rGjRsL0hE2a9bMM31OdEdxI8MLc8uWLRN9KMvbxwMWRLc2bdoIarvR/EngxRdfFDx8vfDCC/4cIEdFAiRAAiRAAh4ngIUu1FGGcxucupD1gxaeALKuoK4yMq4gUgwLl7Ga3ampsBjXqVMn7S4WzRClAbHN/HssnpmFN/MCnHlhLbkxm4U3LPwZbeN4DRs2lKxZs9oqvMH5dMOGDVK2bNlYp4n7kQAJkECyBCBavfPOO64X3owB9OjRQzp37qwZv1AjDYIX1mVQJ+7bb79V8Q1Zv/AcAEcJZAPDdTRXrly6DzKGZcmSRW688UbJkCHDdVwuX74sFy5ckN9++01T/CIjGZww4HCNbGVHjx7V7GXIYgbR7bbbbpM77rhDhT+wLF++vCvSdkZ7yluVOhqOPWAC8Q0Z3JBaEexTSgmNNVLjfh6ulmvoWHCfxjrc4MGD9Ti4TyM63Kjnamxvvp/jd9j2gQce0E8c57333kuquRbqZGM46VhZ2xWpo3FOIsMdjQT8ToDCm8dneP369UnpKHFjhQiHH9xg3WzwoEAaQrz00URvxHjggUcQPr1kH330kbRr1069hvGgQPMvgeeee07PUaYE8O8cc2QkQAIkQALeJfDGG29I9+7dNSqpZ8+e3h2IzT2Hl3ffvn1lzpw5uogZq91///1SuHBhef7552NtgvslQwBpqb777jtdFKeRAAmQQCIIQCx6++23VTTygiFi6cMPP5RwDvgQzCC+QRg7cuSIimShZX0gfkBUS62sD8Q5OFqElvWBcIJAAAh7EJi8to4Vbo6RZQzPUFjjitfCCWdGamgjks38f3NkOsopRZJ6EoKaIZTB+Sa0fWMMcJ5GCk1jHQcRb3CYNxx2cK5gjdaIhjOc6fFppK8OdcaJl0/btm1V7HNLbb94x8P9SSA5AhTefHRurFmzJkmEQ7o/Ix0l0oG4zVauXKnpCNFnmsiyZctk+vTpSWHoXmGC4sMQ3XDDxCfN3wSQrgp1/BjV6O955uhIgARIgAS8RwBR6UhXjmeyqlWrem8ADvd427Zt6jXeu3dvTdcYi0EYgoc/3nPgIe52w2IrUkYitVSoWZlSKl4O8N5HlhREdEDYpJEACZBAIgggmhaCiBeEtx07dmi0EqLbaNYQmD9/vjotIUAAEX0QG+Ox0Hss0ivCUop4Q9poI1otXuENQqj5Hm/c19GHlIQ3nFcQ4RCdh+ei3bt3J2Gw6tkAkW5Yp/7555/jQcx9ScATBCi8eWKaou/kqlWrktJR4gXQSEcJrxQ32PHjxzUEHR4VNNGXfEQsIt2NVwyLOxBgFi1aJHXr1vVKt9nPOAjgASxTpkyW1EKJoxvclQRIgARIgARIwEQANToQ7bZ69Wqt2UGLjQDq2DZp0kSj3pC2KRZDtASis7DAxrmIheC1+2BOkCITUYQdOnSIv0G2QAIkQALJEEAaXQgfXkhnC2cbRLIhOosWPwFEvmNta+nSpTJgwAABXysdaIxINDgyI7W1EUWWqIg3RPBD4DPSREYT8WYW3swRb/FT/m8LcKiBk9Nnn31mZbNsiwRcSYDCmyunxdpOrVixQkU4/MAD1hDh8ubNa+2BomytWLFi6hGKPNBBN7DATd4L3lWYK9yAEe0G0Q0CKi0YBFDUHikmhg4dGowBc5QkQAIkQAIk4HICFHqsnSArhB4KodbMiRVCqDU9YSskQAJBIADhDU4s+HS7oc4mopaaN2/u9q66vn+oh4vsU8Z63IgRIwT17eKta//qq6/q2itqpBrRa7169VLBCYIp0jxCHDPXYjUi3gAN0WqGcJYcxORSTRrCG+q41axZ85oUlGgrkoi3ihUrXtMHRPChf2gTqTDjMawnoa7gmDFj4mmG+5KAJwhQePPENFnXSYhvuKHgs06dOknpKBFGbLfBa7Fx48Zx1VKwu8+JOB6K4CIt6IEDBxLRvOVtoo4bivZCdENxXlpwCAwaNEhuueUWT0VmBmd2OFISIAESIIGgEfBaakOvzI8VqQ2Z+jO+2bYi9Wd8PYh/b6Rn/+OPPzRNO1KXpU+fXj9pJEAC7iSATFHz5s1zvfAGASRz5sxan80PddWcPBsQgWaskaJOHQzrc/Xq1ZOTJ0/GVX8MaUs7deqkbULMRSpwo6aa8ftnnnnmGuENEd6G4W/IOJSSpVTjDTXjjPYefvhhbSaSGm9GxBsEO0TK4f9r167V/SPpU2rz+eeff0qePHm0PqFXAg9SGxP/TgIpEaDwFtDz48qVK0lRcBDiGjRokCTCIaLFDkPu4oMHD2qYdZANHjbggNSNbja8NCLHMwyiGy14BPr166cpUVHAl0YCJEACJEACJOAsATixFSpUSNPw0awlgHSREDbfeeedmBtG5ET37t1l0qRJAi93WmQEEHmAZ87Zs2e7ykHz/PnzcujQIfn+++8F0XioAXTixAldnD1z5oycPXtWULcG22Fh/NKlS9cJbxkzZtRIASyaZ8uWTTNJ5MiRQ50ZsRCZL18+TVGK73WRIkV0OxoJkIA9BCpUqCBz587VWp1uNmSNQsTU+vXr3dxN1/cNKaW3bNmigQmhDuUQxnAt5vOV9dOI5yvcQ1FTj0YCQSBA4S0Is5zKGPFSYKSixGfTpk3VswMpIFHPKVF2+PBh9Zx46KGHEnUIT7SLcO3KlSs7lnJz1KhRqXLCCyVEt5IlS8rUqVNT3Z4b+JMAoh2RWhQ1CWkkQAIkQAIkQALOEYBHdv369XXRP5FRNEZ6JDjMQTAI/X84AkidBM9xpFhCqiQj1VFytLD9yJEjw/4ZtdLgde2EYSFuw4YNcdX72b59u/Tv319FFTjbQVChhScAQQv1riFmoQZOpUqVHEO1f/9+2bVrl0Y+INPHl19+Kd9++606oEEQwzyidjqEMpwnyB4DAQ1iWpYsWTQKBWm0Qg3pyy5cuKCRKhDpINidPn1av8cQ8o4eParCHgQ+OGbie4R3cryDoe4UBAH8m0YCJGA9AQhvr732muDTzQbHBFx7WP4h9lnCegausRDdwkUN4hqM8wAip5W13qLtMZw48Bw1c+bM63Zt1KiRIKoOqSy9YkZGgZ07d+q9lEYCQSBA4S0IsxzFGPEigJsPQpDxgkHzNwHUaktNeMPLJkS3Nm3aaG03WnAJ9OjRQ+68887Ai+XBPQM4chIgARIgAbcQQA0SpLEbO3ZsQrsUidCWXAeMBaPUhDdjf2P71GqaJHTApsZR2zZdunRJqZniOS7qmCBlFNJaJScyxtO+1/dF+iq8k0CExbltt+E8x4Igoh+2bt2q4hnq22DhFamwSpcurSKY3Qaxb+/evSoAYqFyx44dKtpVq1ZNatSooQvCTgnTdrPg8Ugg0QTwnUdtLLcLbxDf4bztpHNCoucike137txZr6MIOkjJWEPX2lmwooautT1iayRgDwEKb/Zw9txR8FIIkYVCi+emLuIOG/ObkvD20UcfSbt27fRFGNFOtGATePDBB/UFv2vXrsEGwdGTAAmQAAmQgMMEqlevLqgjFq0ndqj3NOp+GNFsGJI5+gzCExb7jdoe2BbPhUg5jk8c3/C2NuqAQFxC3Q5DpDDqmKBtCE6IZjKOF1qbxCy8GdFyZhEOx4I4grSNEBxvuukm9QI3107BcdAunMZ2794toeOLZtpwrCFDhshnn30WzW7Jbot6K+j3mjVrBHVzBwwYEFf9GEs65WAjqPMyYcIEGTdunNb9xvl2++2329IjnK+rV6/WuVi3bp1Gr6GmD2qgoyZO7ty5belHLAc5deqUIBJ006ZNsnHjRo2Sa9iwoTJs0qSJp6IfYhk/9yGBRBGAkPXqq6+q6O5W++abb/RadeTIEbd20dX9uvfeezWFL1JBR2IvvfSSbov7BVJP0mIjANEN9yeInkjxSSOBIBGg8Bak2Y5irGbhLbWIqCia5aYuIRDJ/L777rtJiytt27Z1Sc/ZDScJwGMdKQ3Mi2hO9ofHJgESIAESIIGgEoDohIW3rFmzxoXASAvZsWNHFdEgNpmFuORSTUJg69atm0ZxIeLGvB2ElHCpJiF29OnTRx37SpQoocdDRA/agIVGvJnbxN+NtJVI6wdhDenPcWxzv5G9A2Mx+mUeX7Sgfv31V7n11lvll19+iXbXFLfftm2b1rhesWKF9OzZU5BRACkMg2JI7zVr1iyZMWOGNG/eXM+JqlWrJnz4qHEO0Xjx4sUa6dCiRQtp1qyZllnImzdvwo+fqAMcP35cVq1apSnRli9frilekakE4jgiNmkkQAKREfCC8IYamLiHvP7665ENilspAdTexLUR99pp06ZFRQVORuC+YMECW+5VUXXOAxvjfG3fvr06TcGZiUYCQSNA4S1oMx7heCMRZiJsipu5kEBq84uFDGyDl9O6deu6cATskhME7r//fl2kwIMTjQRIgARIgARIwBkCiBSC8AQnqXgNohUsuXpsKdV4MwQ2Q7RDO/h3SjXeUvpbqPBmFurQNgQ7CFaoiWX8G7VNEOFm/B9RZUjBFU1NupQYwvls4cKFCYlMQ1r/uXPnyrx587R2F9hhXhNZYzve8yXW/S9evKgccb6hdlqXLl00gwLqlyXagsgZKdIQrWon50TPI9sngUQTqFy5skZRuzmFIyK2WrVqRUfYKE4GRNrjGQfpeRHBFovhPt29e3eZMmWKOszQIiMAB5u+ffvK7Nmz9X5EI4EgEqDwFsRZj2DMqQkzETTBTVxMIKX5xcIFFnIgupUqVcrFo2DX7CYA71mIb3jgp5EACZAACZAACThHIJ6IN4hpSKdn2Pz582MS3lBvCiIXakO/8MILGgGHSLaUxDVDyMPCFcQBPJPecMMN2pVwNd6Mtoy+QpwyC23hhDfz2LBfrOkmExXxFnrWMBIrMd8jRhY6E1mYmNlkqySQeAKoZY7IJghwbjXc+3EP9HKUrp1sEVUP0Q1iZbyZvD7//HONvM+TJ4+MHz9eChUqZOdQPHWs77//XgYOHJiUXtzN3ylPgWVnPUmAwpsnpy3xnabwlnjGTh4huflFHbd9+/ap6HbzzTc72UUe24UEWrZsqd7JiHqjkQAJkAAJkAAJOEcg1hpvEL4gZhm12eKJeENaR6QJRCQ82jVEtNSi2ozFL9Rmg5BmWDjhDQuMiF6DYcELwl5qwps54i2eGbK6xlskfWHtsUgopbwNa+ldy8fJWnrxzyZbIAH7CLhdePvoo49k6NChmmqSljqBPXv2qOiGFIcQgayyMWPGaDprPPOgdi3tWgLPPPOMipx4FhwxYgTxkEDgCVB4C/wpEB4AhTd/nxih83v16lVNbQOD6EYjgXAEUAMD4iwK49JIgARIgARIgAScIzB8+HBBpNTYsWOj6kS4umm1a9dWASxcjbdQkSs09SQWVrDwhKg5Q0Qz11ULV2MNx0G6J6QehJBmWDjhzfgdtjHSR4b2CceAYSEMwpW5xhv+j3peDz30UFScsPGwYcO0RhYi+pwy8IYAuGXLFtm6datkyZJFKlasKBUqVJAyZcpI6dKltZ6e3YYogr1798oXX3yhKQ0R/fjbb79JtWrVNJ0XzinU37PbuCCaMnEuiNp9RvJ4XiJQpUoVrR0KAc6NBhED6zZO3pPcyCVcn3DPhOiGdS9EvVttdPC4ligdPKw+w9ienwhQePPTbFo4FgpvFsJ0YVPm+YUHEES3kiVL6oMmjQSSI9CoUSP1FmvYsCEhkQAJkAAJkAAJOEgAntwNGjSQkydPRtULQ8hCHRtEnOGebkSemf+GRrFIP2jQII00w/ZYvGrXrp06aZlrqMEpxyyimcU2c1rLzZs3qxiD33344YcqlJktnPCGv6O9+vXrJwk5EN7w7Lp7927dPTSVZOjfzaJgpLCwuIl0Uhs2bJCyZctGulvCt9u/f7/WSIPghSwVqF8GEaxo0aJSpEgRTX2VP39+yZcvn2avyJUrl+TIkUOyZcumot2NN94oGTJkuK6fly9fFkQwQjw7d+6cnDlzRmvp4fw6duyYHD16VJA66tChQ3Lw4EEV+1CfDWnpIQCiRh3eJZyy7du3S//+/ZkCLIIJYAqwCCBxk0ASgPCGOqL4dKPBseH555+XevXqubF7runT+vXrVXRD2tBOnToltF9MacyUxgk9wdi4LwhQePPFNFo/CApv1jN1U4vG/Pbu3Vs+/vhjQe0u1HajkUBKBLDohUUyPuzzPCEBEiABEiAB5wmg7mrhwoV1Ic5LFiqkpdR3RKwhug8e/qjnBguNeEvE2B9//HEVmlCHzu12/vx5FcTQ3x9++EGFshMnTqhoBgHt7NmzcvjwYRXcIG5eunRJ/vjjD42cSJMmjaRPn14yZsyotfYyZ86sIl327NlVsIN4BwESQl6BAgVU2IPAh+3cYm+88YZ0795dJk+eLKgdSIuMwIwZM6Rv374ye/Zs6dKlS2Q7cSsS8DGBqlWrypQpU1wpvOGaXrx4cXWMoCVPYOnSpSq64RNlMuwyOMHMnTtX5s2bpxHpHTp0UAehTJky2dUF245z8eJFdbbC8xEi3nH/QDkSOOPQSIAEridA4Y1nRVgCFN78fWIY8wuv1xdffFHTB9JIIDUCderU0YUvpA+ikQAJkAAJkAAJOEvgu+++00ijlStXeubeHK1ohrSUiOgyR8dF20a0s4TUjs2aNdMFJYhMfjCkzERUW9q0af0wnKQx4D1m2rRpugiIRXNadAQQrYEajciAMmTIkOh25tYk4DMCiCibNGmSK68luBe+9957mjqZFp4AottxLYPohowAThhSgCMrwOLFi3WuIP7dc889gpIdefPmdaJLlhzz+PHjsmrVKnn//fdl2bJlKm7CeR9ZEPB8QSMBEkieAIU3nh1hCVB48/eJYcxv27ZtWdPN31Nt6eiqV6+uqaXwUkIjARIgARIgARJwngA8jhGdhTSOiEiixUcAEWO1atXSKEJ4rPvFjGg3RLf5xVAnENFuq1ev5rkfx6TinEf95s6dO8vgwYPjaIm7koC3CeAdd+LEia5810VEEWrPIWMR7XoCiOBFBieIblizcIMhYh/3pzVr1si6des0DTQyB8GZGc8ZuXPndkM3w/bh1KlT+ly5adMm2bhxo6abRmryxo0b6/3CyEDg2gGwYyTgIgIU3lw0GW7qCoU3N82G9X3h/FrPNAgt4mEfudIrV64chOFyjCRAAiRAAiTgCQIUIKyZJj8LEEh3hRRlfkl7RcHZmnPeaMWvgrO1lNia3wm42ckUjjWojYp0k7RrCYwbN04gvEF0Q81Rtxrq2yKifsuWLbJ161atu1qxYkVNTYl+ly5dWuun2m3IKrB3716tHYtI/x07dmi9VwjRNWrU0IwKqM9LIwESiI0AhbfYuPl+Lwoz/p5izq+/5zdRo8ND4euvvy7lypVL1CHYLgmQAAmQAAmQQAwEmHIvBmimXZByD/VYEE3gx5R7SC8P73vUcfO6eTHFqheY+zHFqhe4s4/uIQCRYfz48a6JmDLIQAjp2LGjoI4Y7VoCWNeC4IYfr6WG3r9/v+zatUv27Nkj+DfmFyJY0aJFdSyoqYooOdRYRb3VXLlyae1V1GGFaIf7OqLZQw1ppS9cuKDiGRxuUOv19OnTWvf1xx9/lCNHjmhNWNSGPXjwoIp9qM9WsmRJKVu2rKYwx79pJEAC1hCg8GYNR9+1QmHGd1N6zYA4v/6e30SNDl5YqKFRqlSpRB2C7ZIACZAACZAACcRIAGn3unXrJlOmTJGePXvG2ErwdoOnfN++fWX27NnSpUsXXwLAIt2JEyckc+bMnh8fUoBiQRLpQGnWEkDaWizIIqKQRgJBI+BW4Q2ONYhKxb2d9l8CSI2L6DGIbhCm/GDnz59XQQy6L7ptAAAgAElEQVTXYcz5sWPH9N4N0QwC2tmzZ1VMw3a///67XLp0Sf744w+5evWqpEmTRpBOOmPGjOpkg/s9RLrs2bOrYAdGefLkUSEPEZS4j0Lg88NzgR/mnmPwLwEKb/6d27hGFiRhBiHfyLEMQx7jIIRRB2l+4/oicOdrCNx+++2yYsUK+dvf/kYyJEACJEACJEACLiSwfft26d+/vy6uwHMfCyu08ASwsDVw4EBd1EJdn0qVKvkWFRbfUKMla9asnh4jUmHVr19fFyGxyGil4Z3wzTff1HrGWLT8+uuvtWbQK6+8kmw9m9GjR2u0QOvWreWxxx6TBx54IMV3SSyUYjukGYMzW4kSJXTxFL9DOi9EtThtWJz94IMPXJ2yzWlGPL4/CWAdCKmbIcC5yVBbq0+fPtK8eXM3dcvRvvTq1UujwyC6IfKLRgIkQAJuJUDhza0z43C/vCbMvPXWW9KpU6frqD388MNJL0/JIaXwNsrhs42H9woBpD1Yv369I7nHvcKI/SQBEiABEiABNxAYM2aMPPnkk4Jn+pEjR7qhS67qwzPPPCOjRo0SCCcjRoxwVd8S0Zm//vWv6kF/0003JaJ529rEXCGN1gsvvGD5MUOFt2gOYIhnkQpvM2fOFJyD+I66TXgbOnSopi/DNYRGAkEiAGdsXFvc5IiN6wMikpA2kALTf87Gzp07a8TXe++9F6TTk2MlARLwKAEKbx6duER326vCG2pPwXuwYMGC6jmIl5pGjRoJhLmcOXMmGptn2vfa/HoGrM87Cq95RIUiNQGNBEiABEiABEjA3QS++uorGTt2rKxZs0YGDRokAwYMkLRp07q70wns3Z9//ikTJkyQcePGSePGjWXYsGGCaP4gGNJMoZYLUk552RCJgoVxRIelZoaghfdBWKhDJkRXQ5TGubBz505Zu3Zt0raIqMD3B2La5MmTk94nUSsPkWkQzT788MMkhzSzEyjaRSSlOXru0UcfFaSMmz59uka6/b//9/80os54bzUi3swOpca7LbbH71GHDTXu0E8Id4j+g1hg3g4DQLQeahbu3r37unGnxm3Tpk363UAKNxoJBImAG4W3lStXyqRJk2TDhg1Bmopkx4roYqRORmptGgmQAAl4gQCFNy/MkgN99JowY7ygmF86QiPZ8JKCFyK8dN17772CkP358+dL5cqV9cUEBtHu888/Dxs9ZxbwQiPsvCbueW1+HfgK8JBhCCAfOFJY3XLLLeRDAiRAAiRAAiTgEQLbtm3TdHlIF43abz169BBEsQfFIDjNmjVLUMsNqbqQsqtq1apBGb6OM3fu3PLll19Krly5PD1uRO4dPnxY69ZEa0ZaSIhmhohlCGNoK7lUkxC4UAMQQhsiYczbQcQNl2oS4hzOMwhrhmiGtGgQwI20kkb/jTSV4VJNmo+1ZMkSTYWJvp8+fVrfX/FOi35hbDD82ywMor/mcUfC7JdffpHChQtrLSEaCQSJAL6DqB1plCFxw9j79eunNbkQiRpkQ4QbrpV4dpk2bVqQUXDsFhJAbbzQGnlWp7G2sLtsyqMEKLx5dOIS3W2vCTPRCG9mduGEN7wcGWb2lMS2xosaBDzj/4bA5yXxzWvzm+jzne1HRgA1H/bv3+/5RZvIRsutSIAESIAESMBfBCC8zJ07V+bNmycVKlSQDh066OJ9pkyZ/DVQEbl48aI61L399tsaydSlSxfp2rWr3HHHHb4bayQDQs0/1EfDs5xXDRGLOF/ffffdmIaA90VYcvXYUqrxhoVeCGzGuyDawb9TqvEW7m8VK1ZMEt4QdTl8+HBNdYq0juGEN0SuzZkzR1PGQniDeGeIa+GEPfwtdByxpNBs27atfn+CHCEb00nGnTxNAN/B5557LqKIWrsGWqpUKY3u8nMN0tRYInoY1204EiBqmEYCyRGAQHvo0CFNrf3DDz/IsWPH5Pjx43Lq1Cl1Svn555/l3LlzmqoUa72XLl26TnjLmDGj1nlFilc4+SBTALIG4PkJz1L58+eXW2+9VWso47mAKWB5PqZGgMJbaoQC+nevCTMpCW9GFJwRyRaaZsRIxYGpNopcG9NutGvsc+HCBX3JwsXb2NbwKkTKD6Thc1NO8OROX6/Nb0C/hq4bNh468CADb2MaCZAACZAACZCANwlcuXJFFi1aJIsXL9bF/BYtWkizZs2kadOmkjdvXm8OSkSfz1etWiVIzbV8+XJdqGvTpo20a9dO0qVL59lxWdFxZCuAAOnl+QUH1Kg7cuSIZM2aNSIs5gwo2AGOk7EIb0jbimizZ599VlNdduvWTSPZUhLeDMELUaYQgPH+BTMi3gzhDgt5O3bsSBLezO+W2N54D01NeEMaSkTwoa3QiJ1I6p4bQLEoifSXWKCkkUCQCNSpU0e/45GksrWDy4EDB+Suu+6So0eP2nE4Vx4DzgatWrXS6F7Wq3XlFDnWKTiE79q1S/bs2SP79u0T3KdxviAqskiRIiqMQSDD8w9EM0T8Q0CDmIZ0pRDMUM801FBHFuu+qKuI++GZM2c0yvzkyZMq5OH7CGEP62LIqADxDU5dEMnLlCkj5cuXl5IlSzrGhQd2HwEKb+6bE1f0yGvCTKjwZq7xZhSuDhXR4MUAS054C/f70Je30Mmi8OaK05edSBABLHJgUQvePzQSIAESIAESIAHvE8Ai/+rVq7UO3Lp169STt169eoIFSCzeI0WhWw0ezHj2Rk2qjRs36mIIUskjkqhJkyas72yaOMzrP//5T01Z5mWrXr26RjxEsjCO9zYIY0at73gi3sAMEWbt27fXiDK8K+NdMiXhDd70o0aNUtxwBIXQZmRTMaLb8L6J2m+wzp0767lr1I+DM2c0EW9m4Q0ioTmNZjRzjnaGDBkin332WTS7cVsS8DwBiFz4TuP+5wZDeuStW7fK66+/7obu2N4HCCpwlEC9zYEDB9p+fB7QXQRw78X9CfVH8b2AeIZIUAhdZcuWVeELIpjdBvENwh+yCsDBCaVZEFFXrVo1QV1a3O+9EJxhN7cgHY/CW5BmO4qxelV4Cx2ikQ4Sv49GeAuXYhJtGMJbaAHrKNC6YlOvza8roLET8pe//EVQ98GPKak4vSRAAiRAAiRAAv951g1d2EB6PKSmhCdv6dKldYEBNa8QuYP6M3YYvJj37t2btLCBqB54I3NhIzL6BQoUUCEF3t9eNqRmRMpJ1GFKzcwpFrGtOdIsXI03iFyoyYZ6iDlz5lTRy/x/LMgj4sL8fmmunxaulhqO89JLLyVlSgkV3tAvc7sQ3kJTSBqCWqQRb0aGFqMmHcR17PvQQw+lhkz/PmzYMI0QReQPjQSCRADCG5y28ekGQ8R2y5YtBWVOgmYQVyC6Yd0KEbu04BGgY1jw5tyvI6bw5teZjXNcXhNmwqWaDEUQjfCW2ra7d+/2TFrJcKeC1+Y3ztOZu1tEIH369FozJejpmizCyWZIgARIgAQ8QiDIxdeNVD7w5IXghjpxEMEQQYXaGBC/EBmHNFBM5ePeExoplyDgICuIlw3vYIhqRM2f1MzsSAmnSewXGnk2c+ZMbQaL7YMGDVJxDr/DQi+iLMaOHZskxEHIe+SRR64pTWAW28yZUYwsKPjdhx9+qHXZYOGENyPLyuDBg6+pJ47t8TtYJDXeDIEOkXhGm+AFM4uFqXHD93jDhg0aQUAjgSARqFu3rn7X3CK8obwD0ud5PUVwtOfQ+vXrNb0kIv6CKDpGy8tP24emQofwjFToyGLg5e9BcqnQUbeWtVT9dAaHHwuFN//PcUwj9JowY6Xwhvy9WEBILqrNOFajRo2SUpcYqUSMfP8xQbdxJ6/Nr41oeKhkCMC7GDmw8TBEIwESIAESIAEvEwhXfB0L+ajfgFoOZ8+ejbv4OlL6IcoIggdqTfgpTbOZHxb733//fa11gXGifoYVxev9zM+J7w7SL33wwQc6R143pHvEOCKJenN6rBDm6tev75k0U48//rh899138s477ziNjscnAdsJIM0y0sNCgHPaPv74Y035um3bNqe7Yuvxly5dqpFu+IToQgsGATh1zZ07V+bNm6cZFjp06CAQpfyYaQmO7AsWLNDar6hR16VLF+natavWiaP5kwCFN3/Oa9yj8powY6XwhmLz4Qq3moW2cLXevJR+0mvzG/cJzQbiJoAHBBSixSeNBEiABEiABLxCILmILXPxdURvQehhxFbss/r555/LxIkTBZ7qiBrCjx8XTGIn5OyexYoVk7Vr1wrOe68bRF4szK1cuTKiWm9OjTc0VaVT/Yj0uBDREVmAGjV+EGgjHTe3IwGDgJuEtxEjRgii7YOU8hW1KXv37q2iW4MGDXhiBoAAhGWkd16xYoX07NlTevTo4YvnlEinDvXhZs2apdGdzZs311TTVatWjXR3bucRAhTePDJRdneTwozdxO09HufXXt5+OBq82/PkyaMppWgkQAIkQAIk4FYCkdQoc6L4elBqlGHRHgLcqlWrkgS4G2+80a2nS2D69be//U3npHjx4r4YMzzFEZ2FlI6ILKXFR+CHH37QjC+IIkSkAY0EgkgA0alICwsBzmlD/VJ8H93QFztYQHgwUupWr17djkPyGA4SQApVpHJes2aNpnkeMGBAoFMuIrvUhAkTZNy4cYJar6i1evvttzs4Qzy0lQQovFlJ00dtUZjx0WSGGQrn19/zm4jRIW1U4cKFNX0UjQRIgARIgATcQoDF190yE9f2Y8+ePSrAwXMd0W9YVMmSJYs7OxuAXmEBZ/ny5VKiRAnfjPall16SN954Q1avXk3xLY5ZheiG+jmdO3dOqikXR3PclQQ8S+Dvf/+7DB8+XNPDOmlIe40o5XPnzjnZDduODbEBwhueF8qUKWPbcXkgZwiMGTNGBW6sSYbLNOZMr9xzVNScRcpbpKpG5CvN+wQovHl/DhMyAgozCcHqmkY5v66ZCs90BLUPkXf61KlTnukzO0oCJEACJOBPAqHF11u0aKEp0po2berL4uvt2rWTdOnSeXIy9+3bpwLcwoULkwS4m266yZNj8XKnS5YsKe+9957vaoi8+OKLMn36dK2XwvRM0Z+hSPOFOjpI74Z6UjQSCDIBtwhviOhdvHixLFmyxPfT8dRTT8myZctUdGOKW39P9/bt26V///6aRWn8+PFaA5kWngBqrQ4cOFBrT+MZulKlSkTlYQIU3jw8eYnsOoWZRNJ1vm3Or/Nz4LUe/Pjjj1KxYkXBJ40ESIAESIAEnCBgLr5evnx56dixo6+Lr0OsQh1jPxRfR1ohLB6ghosRAZcjRw4nTqNAHrN06dIqfpYqVcp34583b550795dpkyZojViaJERQIRJ3759Zc6cORrtRiOBoBNAXTGksIUA56R17dpV7rzzThXE/WyDBw+Wzz77TAVG1Nil+ZcAotO7devG+3SUUwzHon79+sns2bN5n46SnZs2p/DmptlwUV8ozLhoMhLQFc5vAqD6vEmkoalZs6YcPnzY5yPl8EiABEiABNxGgMXX/VN8/ZtvvlEBDov9hgCXO3dut51yvutPuXLlVPQsW7as78aGAdGTPvJp/f7779WT/sSJE/SkjxwbtwwAAQhvqK2ETycNdSs/+OADQW1Ov1qvXr0EtW8R6cY6sH6d5f+MC5Hp06ZNU+cfRqZHP9dbt26V9u3byyOPPMJ00NHjc8UeFN5cMQ3u6wSFGffNiZU94vxaSTMYbeHBGC8h+KSRAAmQAAmQgB0EWHz9Wsp+Kr6O54mXX35Z67qg/htEuLx589pxWgXyGBUqVJC5c+cKIkX9bKwdk/LssnaMn89+ji1eAnfffbcMHTrUUeFt586d0qFDB0GEv18NEbbnz5/X9Mc0fxNgLVZr5pe1WK3h6FQrFN6cIu/y41KYcfkExdk9zm+cAAO4+7/+9S+tn/P1118HcPQcMgmQAAmQgN0EuIAejAV0RN9AgJs8eXKSAJc/f367TzffHw/1QV599VVNG+53o2B/7Qz7SbD3+7nL8TlLoGHDhhpRAgHOKUN0EBbZkTrXj9a6dWvJmjWrIEUwzd8EUKsQqVs3b94siOKkxUcAmadq164tzz//vIrzNO8QoPDmnbmytacUZmzFbfvBOL+2I/f8Afft2yft2rUTfNJIgARIgARIIFEEmDIucrJ+Shl35MgRFeCQhvLRRx/VCLiCBQtGDoNbpkgA9YJQK6Ry5cqBIcUUtf5JURuYk5YDdZQAhLdBgwYJPp0yHBsp5Vq0aOFUFxJyXES4tWrVSooVK6ZpB2n+JvDdd99phP3KlStVLKJZQ2DTpk16bUBkbOHCha1plK0knACFt4Qj9uYBKMx4c94i7TXnN1JS3M4gsHv3bunSpYvs2rWLUEiABEiABEggIQRYfD02rH4qvv7jjz8mCXA9e/ZUAa5IkSKxgeFeSQRQVwURFFWqVAkcFaRsQ5pNRFgg5SY8xe+77z7JlCmT71hcvHhR6+i89dZb+syOZ/euXbvKHXfc4buxckAkYDWBRo0aaf1Dp4S3f//731rv7LfffvNV3TPUk0SkG+rFI6KP5n8CnTp10ig3RGd53X766Sfp06ePPPXUU1KiRAnHh4M6lIiKxX2e5g0CFN68MU+295LCjO3IbT0g59dW3L442Oeffy5YAMMnjQRIgARIgASsJsDi6/ERRXQPxITevXvLkCFD4mvMBXufPHkySYB78MEHVYCDpzwtNgLVq1dXntWqVYutAR/sdeXKFVm0aJEsXrxYlixZol7jSKPetGlTT9cXPH78uKxatUojC5YvX64L3G3atNFMFenSpfPBzHEIJGAPgcaNG+u9BgKcE4bv8KRJk2TDhg1OHD4hx0Q9V0S63XvvvTJy5MiEHIONuovA3r17pW7duoLnuLRp0zraOZRJgWD2yiuvSM6cOVPsy+jRo+W2226Tjh07XrOd24S3q1evys033ywffvihlClTxlG+PHhkBCi8RcYpcFtRmPH3lHN+/T2/iRjd1q1b9UXks88+S0TzbJMESIAESCDABFh83ZrJ92PxdSx4QDDCzwMPPKDPIm7wOLZmxuxrpVatWvLCCy9oxAFNBOfV6tWrZc2aNbJu3TpBXcF69epJnTp1BKxy587tWkynTp3SmjlIObVx40Y5evSoRuhANGjSpEmqi4uuHRg7RgIOE3BaeOvXr5/ccsstgogWP9iePXtUdINDECIJacEg8OSTTwqir90Q3RiN8Jbc7LhNeEM/hw4dKhkyZBDUw6a5nwCFN/fPkSM9pDDjCHbbDsr5tQ21bw70ySefyBNPPCH4pJEACZAACZCAVQRYfN0qkv9pB+IbhAO/FV//+eefkwQ4RPZBgCtZsqS18HzcGgSlZ599lrVWkpnjTz/9VJ9xt2zZInA2y5Ili1SsWFFTU8KjvHTp0uoJb7chWgTRA1988YXWdEENTNRKQuRijRo1dD4ppto9KzyeXwn84x//EIhfEOCcsFKlSglSbleqVMmJw1t6TFxLEX2LdaeHH37Y0rbZmLsJ4J703HPPyV133eVoR3///Xd9Vpw5c6b2A5GsSM+YXOSbOeItdN9y5cppGme3OH7heQXZLegU7+gpFvHBKbxFjCpYG1KY8fd8c379Pb+JGB08avEwgpB2GgmQAAmQAAlYQeDQoUO6sM3i61bQ/G8beCFHCj3UePJb8fVff/01SYCDJz0WVZhqJ/XzB2mf8Pzv9EJY6j11xxb79+/X7w8Er3379gnqxEEEK1q0qNYcLFSokEbJ5cuXT1M+5cqVS3LkyCHZsmVT0Q51muCNHmqXL1+WCxcuaA2nX375Rc6ePSunT5/WlFzHjh3T6LXvv/9ecG08ePCgin2oz4YFeZzn5cuXp+DsjlOEvfAhAUSM9u3bVyDA2W34vsNBAtcAr9v69es10g2CR2jaPq+Pjf1PnQDuhbhf/vWvf0194wRvEU3Em1l4g0CHZ2lkW8A920013oDs3LlzUrBgQYFTGs39BCi8uX+OHOkhhRlHsNt2UM6vbah9cyCk4Rk3bpym46GRAAmQAAmQgBUEsCCDF0c/FF+3ggeibt5880190b/hhhviavLxxx+X7777Tt5555242nHrzlgIMVJQokYXBDiIErTwBOrXry9I/4R0irTYCCDSDIIYhDFElkIoO3HihIpmZ86cURENwjBENXjLX7p0Sf744w9BPZY0adJI+vTpteYa/o/vd4ECBSR79uwq2EG8y5Mnj4p5t956qwp7EN0g4FllqAOHtL6DBw/WunY0EiCBawk4KbzNmDFDo1fmzZvn6WlZunSp1nNDHc2WLVt6eizsfMoEIPp89dVX+gOBy/g36rrBYcUNFovwhkhNPFMivTmi99yYahJs27Ztq1F4TtfRc8M8u70PFN7cPkMO9c8szDjUBR42wQRQZBQ/o0aNSvCR2LwfCKAOxtSpU7V4O40ESIAESIAE4iWASBKIAVi0xqK0XWakjzFeqEP/H64f5hd3LCzEI46ldDwrhTeMAwv58DwvW7asXXhtPw7qiBgC3N13362LJX5I02U1yAYNGgjE2L///e9WN832UiEAUQ6L6UghB9GtS5cu+gPBzS7D8zuiYEeOHKmRj++//z7FN7vg8zieIQBB+pFHHtFaiXZbmzZtVKjq1KmT3Ye27Hh4NkI9N4hvuOfQ/EEAjiZmYc0Q2BB1hdSLt99++zU/EKsOHz6sEeBOm1+FN0TMI6MFHH5o7idA4c39c+RIDw3hzZGD86C2EaDwZhtqzx9o+fLl8tprrwk+aSRAAiRAAiQQL4ERI0ZoNMjYsWPjbSqq/SMR2lJq0GpxzHwsq9uG0AJPWNT28rshhd/EiRNVhEM6RQhwVapU8fuwIx4fapsMGjRIIE7S7CGANO0Q3PADoa1z587qbGC3GaIbxDYICvj/PffcQ/HN7ong8VxPAMIbhCMnIkKRlg+CRt68eV3PKVwHEbGHNUREulWvXt2TYwhyp+EUYghqoVFsiLwOFdfwf2SsCGeY/xdffNEVNWX9KrwhDebQoUO1Li3N/QQovLl/jhzpIW6aQTMjAixo42bEW9BmPLbxvvfee5quavHixbE1wL1IgARIgARIwETAyhdzCFa1atVKan3z5s2aHgaGl+777rtPdu/eLSiODm9ypFoz7IMPPpBFixZJu3bt9LN27dpJNUmMGg+9evVSgfCZZ57R+i9r167V3bGYjnoseIY0jocaETCk9QtnocKfuX/Y/uGHH7Yk1STaAgeILVu3bg3Muffnn38mCXA4xyDAcRFQtGZRv379pHHjxoE5F5wYqBui28zjDhXdjL9RfHPi7OAx3UgA6R2NewQEadzvIbwhyidr1qy21Kn6+OOPZciQIbJt2zY3Ikq1TyhHgXpuEN1YczVVXI5ugCi1cOkh8btixYolCWzmSLZoo7OHDx8uV65csd2xLhzYaNJEmmu8mZ/l8Y6BSFikdQQXN9iwYcM0dXUQHOvcwDvePlB4i5cg9/cNAaQ5gqcHjQRI4HoCCxYskGXLlgk+aSRAAiRAAiQQLwF4dyciFY3ZuxV9RB05iGCGMJZSqknURDOKqWNfo8ZDrly5VFx75ZVXdMHCnGoS4hyKyOMYkbzgm49fsWJFPYYh9lkd8YZ6U6gXhZQ0QbRJkyapiInUk+BsFmeDxsPJFGpBYB0a3QZR3ul6esmJbsZ8UHwLwpnJMaZEAJHSuEeuWbNGKlSooOlY4fwCAW7AgAEaMQ5RKdGG5wc4jXhxER3PRlgjQHrJIkWKJBoV24+QAJzCwqWHhHNIuPSQiGDLkCFDhK2nvNmePXs01ShSybvBIKIhzTIi//HMnjNnzrDdMgtveJ7H+wMc7XBNwHM0znW3CG+oC7thwwZfp5J3w7ljVR8ovFlFku14ngCFN89PIQeQQALz58/XBw8sNtJIgARIgARIIB4CWGBCFNq7774bTzNh98XLMrxtsYAVrh5bSsKbWWBD40Y7p0+fTlZ4i7b+m/n45uNhIcBq4Q1jKFWqlFStWlW6deuWJD5aDt3lDUIwhQAHT3wIcEhFGTQzLygHbeyJGq/botvM40xNdDO2pfiWqLOD7XqFAFLiQSjAuy6ukz169BA4xUCQO3LkiOTPnz/hQ0HE3XPPPee4WB/tQJE9ABGDiHSDEECzn0CouGb8P2PGjGHTQ6IumB12//33S6FChVwR9WbHeO08BtLIw1EQ2aho3iBA4c0b88Re2kCAwpsNkHkIzxJ4/fXXBWkw5s6d69kxsOMkQAIkQALuIXDTTTfpohZSOcVrhpiFVEcww6s1WuHNiEB74IEHtJ0PP/xQI9lSEtfMQhq2Rw0nI7ou3LjsFN6QUqhAgQIqIKJOK4S+Bx98UH+CaNOnT1cBDh7LEOCcqLflFPcWLVqo+Nq8eXOnuuCb47oxus0MN1LRzdiH4ptvTk0OJAYCSIkHkQ01EFFu5aGHHtJ3XjgITZgwIYYWo9sFUUFI8Yf7tZcMKTkPHTqkohtqgNESR+C3335LNj0khDSj/po5kg3Pe04ahCFEkS5fvlzq1KnjZFeSjh2a2t3cKaSSTy5FvCs6/3+dQFYOOAjs2rVL7BJR3TR+r/aFwptXZ479tpwAhTfLkbJBHxF49dVX5Z///KfMmjXLR6PiUEiABEiABJwiYFWNN0PIMtI1xhPxBsHMSB0JLoaIllpUmxGphn0QaZdcGhv83U7hLbT4+ooVK1SAQ+03iDAQ4NySNsfO8xAC7cSJEzUtFgS4u+++287DO3KsVq1aaU3Cli1bOnJ8rx/UiG6bN2+eDgUs8RNt7ZtEc4hWdDP6Q/Et0TPD9t1M4KWXXtKFbAgcrVu31nvj999/r4Jcou3tt9/WGuoQsLxicE66cOGCoAY8zToCP/74Y9j0kBBnk0sPmSlTJus6YHFLOLcRnYVn0YIFC1rcevCaQ91JpEx//vnnpUOHDsED4OERU3jz8OSx69YSoPBmLU+25liMuT4AACAASURBVC8C8BL/4osvZNq0af4aGEdDAiRAAiTgCAGriq+Hpo6ECIY6DRDQYKE13vA7cx2H0P0Nj9i8efMm1YIwC2/mtJOGwGbUgoBwl5rHrPl48FI29w/9Ql0ORGXdcMMNcc8Liq+nT59exowZc01bGA8EOPzUqFFDFxkRERU0mz17tgpwSCUGAa5x48a+RfDNN9/ILbfcIlmyZPHtGBMxMESxvvHGGwLBzRDbnK7dltw4YxXdjPYoviXiDGKbXiCA6DaIbMWLF1fHGYgEuDfYYbj/Vq5cWXr37m3H4eI+BoRJZCownBDibjCADeB+jIwMxo+RHhI1BY3oNXMUW9GiRT1LCaI27qGrV6/WDAy02AhAdGvSpIl07txZkOKV5i0CFN68NV/sbQIJUHhLIFw27XkCkydPloMHD8qkSZM8PxYOgARIgARIwHkCVhZfh9gGL1AYiqDDjMgz89/KlSsnCxcuFIhnxvYffPCBLFq0SODBDeHMEMYgxhgimll4Q0oliDSImsKxIJLBRo0apVFkqUWQhRMKjb4g1Y1VwtvVq1clT548gvGhtllyZghwYGKkoXQ6RVGsZyfShMViO3fulK1btwpSZ9G8QQDft0SZV6LbzOOPV3Qz2qL4lqiziu06RSDS+8KWLVsEP+fPn5f+/fsL0mHbYUhnCVE/pUh5O/qR2jEuXbqkz0+I8m3atGlqmzvy90TeF6IdECICQ4U14/8QecOlh/RrnTyIb1OnTpUFCxZItWrVokUZ+O23bdumdbEhzg8ZMiTwPLwIgMKbF2eNfU4IAQpvCcHKRn1CAC8FWAwcP368T0bEYZAACZAACThNAMXXUaMAaVO8bBDm5syZo/VhrIhUs4IF0vsgVRZS/URiECgNEc4Q4FKqVRdJm3ZvA/5PPfWU3Yfl8WwmgDlOxAKrl6LbzMitEt2MNim+2XxC83AJJcD7QkLxuqbxRN0XUhvgiRMnwqaHPHbsWLLpId3ynJja2Kz8O6Leunfvrk7cdHKKnCyyTvXr10+QoQHRbjRvEqDw5s15Y68TQIDCWwKgsknfEHjhhRfk7NmzMnbsWN+MiQMhARIgARJwlgCKr5cvX15WrlwpqNHmVTOnrsQYzFF2oWOaP3++ppdMpMVTfB2Rb4YAh8g3Q4RLZH+tattYYKX4ZhVR97WDubVygdWL0W3mWbFadDPapvjmvnOfPYqNAO8LsXHz0l5W3xfCjR2Zf8Klh0Sa0nDpIZG2lHYtge3bt2s0KbIxwJm7UKFCRJQMATjODRw4UCDsIu1tpUqVyMrDBCi8eXjy2HVrCVB4s5YnW/MXAaTsQnqs0Dox/holR0MCJEACJGA3AaP4+ubNm1n/wQL4VhZfX758uYpwSL9lCHCppdK0YAgxN2FeYE1ERFTMHeOOlhCwcn69Gt1mBpko0c04BsU3S05bNuIwASuvGw4PhYcPQ8DK+f33v/+dbHpI1P0Nlx4Sv6dFRwDrSUjljrkbOXJkdDsHYGukncczLJz6RowYEYAR+3+IFN78P8ccYYQEKLxFCIqbBZIAPMnwHeFCViCnn4MmARIggYQSYPF1a/Amqvg6UmkaUXA1atRQEa5FixbWdNrCVqxcgLOwW2zKIgLxzq85ug3PtEjbhNpKqFnkNUu06GbwoPjmtTOD/Q0lEO91g0TdTSCW+UVkvzl6zfj34cOHk00PmTlzZneD8FjvwByZlNasWSODBg2SAQMGSNq0aT02Cuu6i8hJlHYZN26cNG7cWIYNG6ZCL80fBCi8+WMeOQoLCFB4swAim/AtAXjbIB/58OHDfTtGDowESIAESMA5Ai+++KJMmzZNFi5cKFWrVnWuIx49sl3F1w0BDgtXRhQcUlK6wWJZgHNDv9mHyAjEOr9+iG4zE7JLdDOOSfEtsvOTW7mTQKzXDXeOhr0KJZDS/B46dChseshLly6FTQ/p5oh+v848nl1feeUVWbFihfTs2VN69OghRYsW9etwrxsXUpjOmjVLZsyYIc2bN5c+ffrwHciHs0/hzYeTyiHFRoDCW2zcuFcwCAwdOlRy5swpQ4YMCcaAOUoSIAESIAHbCaD4erdu3WTKlCn6Ak6LjABe2Pv27Stz5syxrfg66tgZIpwhwNWsWTOyDidoKy6wJgisS5qNZn79FN3mpOhG8c0lJz+7ETOBaK4bMR+EOzpGwJjftm3bSpkyZa4R2uAUFC49ZL58+RzrLw8cnsCXX34pc+fOlXnz5mnt5w4dOkj79u0lU6ZMvkN28eJFdTJ86623ZNeuXRp537VrV7njjjt8N1YO6D8EKLzxTCCB/yNA4Y2nAgkkTwDFXfPnz69pAGgkQAIkQAIkkCgCLL4eOVk3FF9H5JshwGGRyxDhIh+FdVtygdU6lm5sKZL59Vt0m3ke7I50Cz0HGPnmxm8F+5QagUiuG6m1wb+7l4Axv02bNpVy5cpdE8mWNWtW93acPQtLACkXIUotXrxYlixZomnNmzVrJphfL9fTO378uOAeunLlSkH95NatW0ubNm2kXbt2ki5dOp4NPidA4c3nE8zhRU6AwlvkrLhl8Ag8+uijUrx4cfWop5EACZAACZBAogmw+HrKhN1YfB2LCRDhtmzZkiTA2Zm6iQusif5WOtt+cvPr1+g2N4luRl8ovjn7HeDRoyfA+0L0zLy0B+fXS7MVXV9/+uknWb16tdaBW7dunTqB16tXT+rUqSO1atWS3LlzR9egjVufOnVKNm/eLJs2bZKNGzfK0aNHpWHDhlq/rUmTJppJihYcAhTegjPXHGkqBCi88RQhgeQJ9O7dW9M39OrVi5hIgARIgARIwBYCLL5+LWavFF//+uuvk6LgatSooSIcvJYTbVyASzRhZ9sPnV8/R7e5UXSj+Obs+c+jx0aA94XYuHllL86vV2Yq/n4ixfknn3yizl1bt26VzJkzS6VKlaRChQq6TlWqVClH6sN9++23snfvXvniiy9k586dgswd58+fl2rVqgmegWvXri1Op2KPnz5biIcAhbd46HFfXxGg8Oar6eRgLCbw0EMPaaHX7t27W9wymyMBEiABEiCBlAmYi6+jBgLSzQQphdCvv/4qSFODGhheK75upKFESkojDSVSUibCuACXCKruadOY30aNGun3Ae9unTt31vooOXLkcE9HLeyJ0+klkxsKI98snGQ2lVACvC8kFK/jjXN+HZ8Cxzqwf/9+rZEGwWvfvn36jAwRrGjRolKkSBEpVKiQRsmhpt/NN98sePbEs0K2bNkkS5YscuONN0qGDBmu6//ly5flwoUL8ttvv8m5c+cEUfV4hj158qQcO3ZMo9eQ6v3QoUNy8OBBue2227Q+G4Q/CICoUVeyZEnHuPDA7iNA4c19c8IeOUSAwptD4HlYTxBAwde77rpL/ud//scT/WUnSYAESIAE/EcAL9UjRoyQDRs26As1PEnhUZo+fXrfDfaPP/5Qj1549uIFv0GDBoL0m14tvg5PZUOEMwQ4qz2AuQDnu6/BNQMy5heLWhMmTNCUU342t4puBnOKb34++/wzNt4X/DOX4UbC+fX3/EY7OghmEN/w3HzkyBEVyU6cOKGiGQS0s2fPCpzZIKr9/vvvcunSJcHz9tWrV9WZB+8TGTNmlBtuuEHFOTj5Zc+eXQU7iHd58uRRMe/WW2/V9xCIbhDwaCSQEgEKbzw/SOD/CFB446lAAskT6NSpk/zjH/+Qjh07EhMJkAAJkAAJOErgypUrsmjRIhZfd3QWYjs4vIYNAQ7ex4YIF1tr1+7FBTgrKLq3jSDNr9tFN4pv7v2esGe8LwTpHAjSfSFI88qxkoCfCFB489NscixxEaDwFhc+7uxzAu3bt5dWrVrJfffd5/ORcngkQAIkQAJeIsDi616arWv7unz5chXhENVnCHAlSpSIeUBcgIsZnSd2DMr8ekV0o/jmia9N4DsZlOtGUCea8xvUmee4ScA7BCi8eWeu2NMEE6DwlmDAbN7TBO69916NdmvdurWnx8HOkwAJkAAJ+JtAaPF1pIqpWLFiUvH10qVLa2oYuy20+PqOHTs01Q2Lr4t8/fXXSVFwSB8KEa5FixZRTxEX4KJG5qkdgjC/XhPdKL556isUyM4G4boRyIn9v0FzfoM8+xw7CXiDAIU3b8wTe2kDAQpvNkDmITxLAAtg3bp1k+bNm3t2DOw4CZCAfQSQKz80Zz7uszRnCAR5Ppwovv7jjz9qbYlwxddRcL1s2bIsvp7MV8FIQ4mUlEYUHFJSRmJBWIBDTZLHHntMZs6cKQ8//LC8/PLLWoskJRs9erSMHDlSGjVqJG+99ZbkzJkzEpyu28bv8+tV0Y3im+u+KuyQiYAfrxvGNf2ZZ56RJ598Mux8wwmpVq1aUq5cOVm4cKHEE03u5hPKj/PrZt5O9y3I7zNOs+fxYydA4S12dtzTZwQovPlsQjkcSwk0adJE+vbtq3XeaCRAAsEjcP78eTl06JAKCT/88IMcO3bsumLV586dE2yXWrHqzJkzS7Zs2a4rVp0vXz4pUKCAFqsuUqSIYDtaeALm+Yi3eHgQ54Pns/u/WVg0NEQ4Q4CrWbNmih134wKcsfiJjkcqlBmDNBZXzftZIbxB1ETq8N27d8vmzZslNa5uOVvcOL9WsfG66Ebxzaozge1YTcBt1w3zPcEYa7TimBPCGyLT3XjfcNv8Wn3++r09u5/HkfHixhtv9DtWjs9lBCi8uWxC2B3nCFB4c449j+x+Ag0bNpTBgwfL3Xff7f7OsockQAJxEXAiQghC3tGjR8NGCJUqVUrKlCkT2AghzkdcpzN39jgBiESGAIfIN0OECzcsNy7AGQuk6G+si6vRCnapTblbF1BT67cb5ze1Pkfyd7+IbhTfIpltbmM3ATddN8JFHxvXY5R1SC56LZRZJMKb1Zzdet9w0/xazdxv7RnvM3v27BH8+8svvxSkYS9atKg6XMLx8tZbb5VbbrlFbr75ZsEzX44cOdRZE2njIZhlyJDhOiyXL1+WCxcuaPp2OIGeOXNG8Ox48uRJdRTl+6XfziTvjYfCm/fmjD1OEAEKbwkCy2Z9QaBevXoyatQoqVu3ri/Gw0GQAAn8lwBrYrnrbOB8uGs+2Bv3EFi+fLmKcFu2bEkS4Mzps9y2APfTTz9pfdzjx49Lnjx5ZN26dTJ//nz9ndnM4hx+D4GuU6dO6vBkNkO4W7RokaaORJqx+vXrX5dOzDju2rVr9XgwtAcBDwu7SB2Ov5mte/fuMnv27GvEQXM7boiMc9v8WvHN8JvoZjDBuO655x55//33pWnTplagYhskEBMBt1w3Qq/L5vsA/rZkyRK9ThuphI00kuH2M0dDf/fdd0nXc+P+gpTCaMu4nxipJs0R0wbM0HSVZoHN2GbYsGGyc+fO6+4bKaW6jGmyYtjJLfMbQ9d9v4tX3me2b9+uGVtYc9n3p6RjA6Tw5hh6HthtBCi8uW1G2B83Eahdu7Y8//zzurhDIwES8DYBvMSvXr1a1qxZowvB+fPnF4jrderU0e947ty5XTvAU6dOaWq0TZs2ycaNG9WLERG5jRs3FqTE9WLtIs6Ha083dsylBLAwOGfOHBXhcM1CFBxq0LptAc5IKYbaavgZMGDANekmzYugZkEOddtwPTMEttCIN3O0Q+/evVXIM0Q2/NtYOMX0YcH1888/TxLe0Pbhw4evSxkWbnHX3H831IZz2/zG+/Xwq+hG8S3eM4P7W0nALdcN8zU2uehn8z0hEuHNqNsZLn1w6H2gYMGCKupt3bo1qeZbaORcuGs+2sE7A+5JTDVp5Znpv7b4PuO/OeWIrCFA4c0ajmzFBwQovPlgEjmEhBGAB9CkSZOkatWqCTsGGyYBEkgcgStXrugi7uLFi9WrtkWLFtKsWTP1RM+bN2/iDpzglhFJgsXLlStXCqJhWrduLW3atJF27dpJunTpEnz02JvnfMTOjnuSgJmAkYYSC49YWFy/fr089dRTGqXvtJkXNXFNwqIlzIg+SE3YClfjDfuHLpaG/t+IdjAEOyOSwvh/OOHN3K6x3bhx45Ii6yJNgZZI5m5ZQLdijH4X3QxGjHyz4mxhG/EQcNN1IzS62RiX4XgRrfBmiHPh9gsV3nCPhKOK2ZHDfA+CMwv6N3PmzLCR2Uw1Gc9Z6N99Q99nWrZsqdHOfn2/xHNc2rRp/TuhHFlCCFB4SwhWNupFAhTevDhr7LNdBCpXrqwP4pUqVbLrkDwOCZCABQSQP3/u3Lkyb948rZGGaAi8NGTKlMmC1t3VxMWLF3VBG4vOu3btki5dukjXrl3ljjvucE1HgzwfiEpEuiI3zYdrTgx2JG4CWEDs27evpsNyg/AWmqaxYsWKSSnEjEXW5IQ1A0akwpt58RTpIseMGaPPbEZ6yFAhLjnhzWgH0RhTp07VRVhE0rkhzSSYuGkBPZ4TNiiiG8W3eM4S7msVAbddN8xpIM1jhIg2aNCgqFJNmlM9ht4vjOs8joFnYyOCOhxXRM6BE0S53bt3h73mU3iz6oz0Rzvm95kKFSpIhw4dfP1+uWDBAnn77bdd+37pj7PKv6Og8ObfueXIoiRA4S1KYNw8UASwCPPmm29K2bJlAzVuDpYEvEpg27Zt8sorr8iKFSukZ8+e0qNHDy1eHRQ7ePCgzJo1S2bMmKEp6Pr06eNoxC7n46AgegYLToi2dHo+gvI9CNo43bTAaohY4eYgNKIsNJVktMKbuZacIZihDSM9ZKTCmzlqAvXlkIoYEdFuSDPpF+EtaKIbxbegXYXdN1433RdC6ZjFLIhf5qizSFJNhhPejN+FRrwll7rY6FNqwlpqf3dq5t08v04xSeRx+T7jrvfLRM412/7/7J0JuI7V+safUyRjGUIk88ksOR2OqZE6JEMZMibJrAghUyhkLLOUDCFKpssxJJUhTklm/U0RylxIyfS/7nXOu8/r8+39fd87D/e6Lteuvd+11rN+z/qGd93v8zzWEaDwZh1LjuRzAhTefO5Amm8rgeLFi8u8efOkWLFits7DwUmABMwR2L17twwZMkTVb8OTs6gpFOaUGFevXpWRI0cq0UeLuCpSpIg5yAn0pj+uh+W2PxJwHS/1IQEvHcBFi1bTi3GIIkND6i+tTk9kjcp4I94wjnYtIpoR3aA/kI1XeMM4kdEY+nHc3hJe8q8RFmEV3TRWTDtpZNewj1kCXnnfgHCF74R4+Ejf9O/zb7zxhvTq1UtFLCcivEWrF5pcrc/kPm+Sqzmq2UrhzexO9Hd/3s/wfsbfO9hd6ym8ucufs3uIAIU3DzmDpniOwD333CNLliyRwoULe842GkQCJPAfAkgvhjo8OGTo27cvsUQQwCEG6j7hkKN3796286E/UkbstD9sdzgncJ2AVw5Y9WkmtbSSgKP/fWRaMf11o0aNkurVq4tWkyfyoDSyphvGjoyw06eHjBTecH3nzp2j1vLRH67iOq+kmYQtXvGvkY0edtFNY0bxzcjuYR8zBLzyvqG9t6JuOt7j06ZNK9HErMj362+//VY9oIEWmaZYE+f0aYK1GqKRwhtqoGrv+/oHKnAdIu3ASZtL/5mDvy9dulRlz0juc8OMf8z29Yp/za7Dy/15P8P7GS/vTz/YRuHND16ijY4QoPDmCGZO4lMCBQoUkFWrVkn+/Pl9ugKaTQLBJbBp0yZ56aWXJEeOHDJixAjJmzdvcBdrcmUHDx6Ul19+WY4dOyajR4+2pW4l/RG/k5zwR/zW8Eq/E/DKAVy0Q1CNrSaa6Q82td9p1yC9t3Z4qv+b9nstZZj+8FQv6kUKdZEHuZEHvphXG0sf9ZBcZIRb+8Qr/k10/XaLbvDvmjVrkg7zE7XP6espvjlNPNzzeel9I1p9N/37PTylfw/G/yMV8Q8//KDqbUYKb3rPRo4TKbzhIVq0yM8bbY5oYqA2fmT6StSB039uuLnDvORfNznYMfc333yjxFbeX8amy/uZ2IzCfAWFtzB7n2u/jgCFN24IEkieAJ6SW79+vdx1113ERAIk4CEC06dPl+eff17efvtt9TQqW3wEJkyYIC+++KJMmTJFmjVrFl+nOK6iP+KAFOUS1OLr2LGjeuraSn8Ys4a9/EqAB3DmPZdctJ75kc2P4Ef/2i26garfhDfYTPHN/OuBI8RHwI/vG/GtLOWrkhPerBjbS2OE1b92+2DatGnq/nLMmDG8v0wAtl33lwmYwEs9SIDCmwedQpPcIUDhzR3unNUfBO68807ZvHmz5MyZ0x8G00oSCAGBN998U8aPH68iI8qVKxeCFVu7RBQIRz2kdu3aSffu3U0PTn+YQ2i1P8xZw95+JMADOPNeSylaz/zo5kaI5d9z586pesTPPfecuYks6u2E6AZT/Si8wW6KbxZtNA6TIoFY7xtBxadF13ktctlq3mH1r9Uc9ePhfgYC0pw5c3h/aQD0hg0bpGHDhtK+fXvp1q2bgRHYJWgEKLwFzaNcj2ECFN4Mo2PHEBC44447ZNeuXZItW7YQrJZLJAHvExg2bJggugp1F/LkyeN9gz1q4Y8//qhqKSHKyszNEf1hjYOt8oc11nAUvxHgAZx5j2lpyJDeTEs9Zn5Ua0ZIzr8Q3EaOHKlSLeNhinfeeceaCU2M4pToBhP9KrzBdopvJjYZu8ZFIGyfC/p0lpHpJ+MC5rOLwuZfu90D0W3GjBm8vzQJmvczJgEGrDuFt4A5lMsxToDCm3F27Bl8Arfffrsgd/Vtt90W/MVyhSTgcQKzZs2Snj17ytq1aym6WeAr3ByhcP3gwYOlUaNGCY9IfySMLMUOZv1hrTUczU8EeADnJ28lbmukfzXBDaIbBDfUoilatGjiA1vcw0nRTS+8PfXUU1KtWjW1Gn2US2TNqMi/a2M0adIkiYSTwivFN4s3IIe7jgA/F4K9Iehf6/zL+xnrWGKkQ4cOSeXKlQ3fX1prDUdzkwCFNzfpc25PEaDw5il30BiPEciQIYMcO3ZM0qdP7zHLaA4JhIsACqzfe++9snjxYvVlns0aAmvWrJGaNWvKd999J/ny5Yt7UPojblQJXWjUHwlNwosDR4AHcIFzadQDdDx4kiZNGhXlVr9+fenSpYsnBDcY67Tohjm1CJcBAwZInz59RBPacufOnfT/w4cPV2mVs2bNmvR39EVU4/z581WEA8bR/q6/3oldRfHNCcrhnIOfC8H2ezT/Xrt2LcVFx/o7Ose6xu6/O23DkSNH5P777+f9pcUvly+//FJq1aqlSrYkcn9psRkczmUCFN5cdgCn9w4BCm/e8QUt8R4BHHDgyeJbbrnFe8bRIhIIEQFEZOXNm1c9PRemph0kNm3aVCpWrGjL0nGYi8hePPEZb2vcuLHcfffdofNHvHxw3alTp6RDhw7Sv39/ueeee+LuCn9A2Jw9e3bcfXhhuAnwgDXY/tf8i/Rpp0+fFkTHeq3hYK158+bq/c6pFi3VJH6nF9MibdH/HbVicejqdmpRMJs2bZp632cjAasJYH/169fP6mE5nssEtM+FSDNwtpdS49+v51OqVCl58MEHA3M/g3q1+Ax0+3MNexD3M/v371c12dnCSYDCWzj9zlVHIUDhjduCBJIncPPNN8ulS5fkpptuIiYSIAGXCGzdulUeffRROX78uEsW3Djt999/rw4Yx44dq56Uj9YSEc2SGy+RMYzCwdOr2bNnl88++0xKliwZc5ht27bJww8/rPwR6wY+5mApXBDv2iNvMvH/SKGpb27U+zAqvMFu+OPTTz8VHAiwkUAsAhTeYhHy9981/3o94u2JJ56QJUuWSI0aNRwBHo/whvdhPCiyfPnyJJu0dJS7d+9O+qxw4zMCBrkRKeiIcziJ6wT4ueC6C2w1gP41j9eL95fxrCql+yMvCW9YS86cOdXnLz5j2cJHgMJb+HzOFSdDgMIbtwYJRCdw5coVldLn8uXLREQCJOAigVdffVXwehwyZIiLViQ+dbzCUUojWzFGPJa/8sorkjp1ahk0aFDMy3v37q0eSBg6dGjMa524IJrwNnDgwKT0YU7YEG0OM8Jbjx49JFWqVHH5w631cV7vEOABnHd8YYclKdV481LKSafTJsYS3jRhTUtFCd9ERsRF1oHT14izw5f6MSm62U043OPzcyHY/qd/zfvXr/eXKa3ca8IbHhjCA+yvv/66eYdxBN8RoPDmO5fRYLsIUHiziyzH9TuBP/74Q26//XbBTzYSIAH3CPzjH/+QN99807babrhJQeQa2pw5c0R/8KY/lNM/Ea+PUMPhHoQepNqaNGmSeqoPaTW++eYbadKkSRK4tWvXJpsuMjLiDeP17ds3rr5WeAa1xSC+rV+/PuZwFSpUUKJbIrX29LV3tHXNnDlTRSKg6aPUIuv1IM1mtmzZpFOnTortsGHDVB/wLFKkyHXRDK1bt1a1j7BftLo9+gVFRsNpPtFuVDNlyiQrVqxQab8mTJgg2v9v2bJF9Ie38FeDBg0Ev8ecWkqXyENco1EU8Ef37t3lq6++iukPXkACPIAL9h5Izr9IhY56byNGjFDvR++8847rIJwU32IJb8uWLRO8l+pTbqWUilJ7Xx83bpxtqZ01B1F0c32rBt4Afi4E28X0r3n/2n1/maiF+ns//T1H5DiRD2Xq70lwrf6+JFEbrL6e9zNWE/XXeBTe/OUvWmsjAQpvNsLl0L4mcP78ebnzzjtVjTc2EiAB9whAAD906JASQexoEF3at2+vxDLU4sKND1qfPn2UeIP89PhvXKdFUp08eTIp1aT2VL0m4mj9u3btKp07d5Z46rNFE/Iwd7p06eIewwybs2fPqpptv/zyS8xhjPhDL7yBJdYLIe3tt99WoppWCw02gBlEvbp16yatHdfgYLlbt25KaNMfuH777bfX1TPQ+ym5NKBYZCRzpKfUfKjZi+twaIv9p7cXNmAdqLsHfxcoUOAGuy5cuGCoxhvmTMQfMR3GCwJPgAdwwXZxEGyPvgAAIABJREFULP/ie+q8efPkueee8wQIp8S3WMIbPpv1n+3a4SRSX6EvarwhbbJWPzXezw6zkCm6mSXI/vEQiPW+Ec8YvMa7BOhf87657bbb5PDhw5IxY0bzg5kcIdrnWXJD6oW3++67L+m+CfcmXot4+/XXX9WDqWfOnDFJiN39SIDCmx+9RpttIUDhzRasCQ2KGzA8wY8DRafqIiRkYEgvxhcEHKbyi0JINwCX7QkCV69eVYILDhXtatFSFaIw9RtvvCG9evVKEs60WjEQXCAEaTXetIg3LcJKu3mK7J+S/XoRCIeBmpDjVKpJ2FavXj0lPqZU09KoPyLXof9/zK0vBB6NnxbxBqEO4qj+gBT89f2j1XiL9vQn/Ik0M0h/EjmGZh8EQNzI6n0faa+2f6LtF01QhM2Jtnj8keiYvD6YBHgAF0y/aqvyo3+dEN9iCW948EIfQYDPARxSzp8/Xwlv+hpvYG00QjmR3UfRLRFavNYMAT++b5hZb9j60r/mPG70fsbcrNF7J3qvp79efz+KzzyvCW/x3l/awZVjuk+Awpv7PqAFHiFA4c1dR2g3YP369RN8gVq8eDHFN3ddkjT7iRMnpHjx4nL8+HGPWEQzSCCcBBDpdvToUcmQIYMtAJIT3iCwtWzZMimyKbkbnSAIb4lEWJmJeNOi//Qsf/jhh+vSgUUTshIV3pKr8ZZcPZ9EhTdEx+kbDnStFN7gjzx58gieFGUjgVgEeAAXi5C//+5X/zohvvnJsxTd/OQt/9vq1/cN/5N3ZgX0r3nOdt9fxmthkIU3ZpCKdxcE8zoKb8H0K1dlgACFNwPQLOoSeQO2dOlSeeKJJyi+WcTX7DA46P/b3/6mDvzZSIAE3CNQvnx5GT58uESKHVZZxIg3UcJXvDXFjNREcDriLZrwFi2KzYqIN20fRq4RUXJGI94S8YdVrwOO418CPIDzr+/isdzP/qX49h8PU3SLZ6fzGisJ+Pl9w0oOQR2L/jXvWbvvL+O1MMjCG1L4o/TChg0b4sXB6wJEgMJbgJzJpZgjQOHNHD+jvZO7AdN+z8g3o2St64eaPkgzdvDgQesG5UgkQAIJE4A4gpQggwcPTrhvPB30whuu12qMabXE4qnxphd69OmvIBhqaSNTskWfanLZsmVJEWB4H0KqzXHjxiXVoYlnTYle06NHD0mVKpUMGjQoZlf448qVKzJkyJCY12oXRN5U6lNF4pp4arxpNdYiU03q6+1paVZSEt60qLuU0lWmlGqySJEiKv2kVuMNAhtSl7Vq1eq6+oCRtQPjhiUi8MfNN9+s0mCykUAsAjyAi0XI33/3u3/DLr5RdPP368+v1vv9fcOv3J2ym/41T9rI/Yz5WaOPYLTGW+Q9Ce5/jhw5oupTp02b1i5z4x63Z8+eqoQB72fiRhaoCym8BcqdXIwZAhTezNAz1jfWDRjFN2Ncre61b98+qVatmuAnGwmQgHsEtm7dKo8++qhtaV8ja4INGDBAiSpo+tSE+voveqEsuVSTuOn59ttvkyL18NRfxYoVo4LUj5cuXTol/k2aNEkaNmyorocwlVxfs565du2aZM+eXT777DMpWbJkzOGM+CMyxWNkLR29DzT+kak9kxPe9LyQ8rF+/fryyCOPXLcObT6IdFrkJK5FS7TGG/wAf0EQ3bJlixpj5syZ19WCW758uWB8pIpELcBEarzBHzly5JBPP/1USpUqFdMfvIAE9AdwpBEfgcmTJ0udOnXkjjvuiK+Dy1fhfQT/kJrejy2s4lusez4/+pI2+4MAPxf84SczVvr9c8HM2q3ou23bNnn44Yfl2LFjKda3tmKuWGNE3ifp70Uj+0Z7mFG7t0E/LwlvuL/k/Uws7wf37xTegutbrixBAhTeEgRm8vJ4b8AovpkEbUF3HKzWqlVLFV9nIwEScJfAM888I/ny5bMl6s2LhaidpI2nERHZO2vWrLinTdQfiaZRiduQAF5oxB8BxMAlJUBAO2BNoAsv9SEBPwtvwB028S3eez4fbkWa7AMC/FzwgZMsMNHvnwsWIDA1BDJY3H333bbcX5oyLACdcT+DOt6zZ88OwGq4BCMEKLwZocY+gSRA4c05tyZ6A0bxzTnfRJtp+/btKtoEP9lIgATcJYAv7vfee6+qgYkUsFY2J4S3yCcZ9fY/9thjghQjSJPodEMtsZo1a8p3332nhM1424EDB6RMmTJx+4PCW3xkjfojvtF5VVAJ4ICVLTECiCh+8skn5c4770yso8tX+zXiTcMWFvEt0Xs+l7cVpw8gASs/F5BefOTIkfLHH38IovJffvllSZ8+fQCp+XNJfv9ccJO6nfeXZtYVmY1FP5aWZcPM+Hb31e5nNm/eLPnz57d7Oo7vUQIU3jzqGJrlPAEKb84wN3oDRvHNGf9EmwUH0S1atBB8YWAjARJwnwAisvD0HFI25smTx32DfG7Bjz/+qNIuonZeo0aNEl4N/ZEwshQ7mPWHtdZwNBIINoGyZcvKO++8I/fdd1+wF+rB1QVdfDN6z+dBV9EkElAEhg4dqh5ERT3b5s2bS6ZMmRKq80uMJOBlAryfsdY7vJ+xlqefR6Pw5mfv0XZLCVB4sxRn1MHM3oBRfLPfR9Fm+Prrr6Vdu3aCn2wkQALeIDBs2DCZPn26LF26lOKbCZfgpqh69erSrFkz6datm+GR6A/D6K7raJU/rLGGo5BA8AlQeHPXx0EV38ze87nrFc5OAjcS+PPPP+Wuu+6SFStWSIUKFVTtYtTNPXz4sG9qZNKvJBCLAO9nYhGK7++8n4mPU1iuovAWFk9znTEJUHiLicjUBVbdgFF8M+UGQ52/+uorlUpj/fr1hvqzEwlEI4AULZcvX1apWvD+mypVKvWTLX4Cb775powfP14+/PBDKVeuXPwdeaUisHHjRmnQoIF6sKB79+6mqdAf5hBa7Q9z1rA3CYSDAIU39/0cNPHNqns+9z1DC0jgfwSGDBkiO3fuVA+9pUuXTk6dOqW+O2bIkIF1sbhRAkWA9zPm3In7GZRpadu2rSX3l+asYW8vEKDw5gUv0AZPEKDwZp8brL4Bo/hmn6+ijfzll19K7969BT/ZSCA5Ar/99pug3tXBgwcFT3kdPXpUjh07JsePH5fTp0/LmTNn5OzZs4LrUOcKT45GCm+33HKLpE2bVtVLQPqWzJkzS5YsWSR79uySI0cOyZUrl4ruyps3r8qTzroKog4AWrZsKWPGjJE2bdpwg8ZJYOLEidKpUyeZMmWKinazqtEfxkhOmDBBXnzxRcv9Ycwa9iKB8BBAisl3331X1apkc49AUMQ3q+/53PMIZyaB/xG4ePGiuv9AtBvqLGvC288//yxFihSRI0eOSLZs2YiMBAJDgPczxlyJ+8uOHTuq+xmko2UjARCg8MZ9QAL/JUDhzZ6tYNcNGMU3e/wVbdTPPvtMXn/9dVm1apVzk3ImTxPAE5+o/bdt2zbZsWOH7Nq1S/bv3y8FCxZUghiEsdy5cyuhDKIZbkYhoEFMw5OhuGFNnTr1DWu8dOmSXLhwQc6fP69EOgh2J0+eVOIdhDzc2ELYg8C3b98+KVCggBQtWlSKFy8uJUuWVDfDxYoV8zQ7O4zbtGmTvPTSS0qcHDFihOLPFp0A9g8ieCEKjx49WhDtYXWjP+In6oQ/4reGV5JA+AhQePOOz/0uvtl1z+cdD9GSsBKACIH74GnTpikEmvCGhwVxyF6qVClp1apVWPFw3QElwPuZ+B3L+5n4WYXxSgpvYfQ61xyVAIU36zeG3Tdgfr9BtZ64PSPi6T4c5i9fvtyeCTiq5wmsW7dO1qxZo9KNbtiwQYlnOKzDE/IQvEqUKKFEMKcbxD4UOYcAuHnzZlVvAaJd+fLlVf2FypUrS8WKFZ02y7X5Bg0aJH369JHXXntN+vbt65odXp14wIAB0q9fPxk4cKCK4rW70R8pE3baH3b7m+OTgB8JUHjzltf8em9j9z2ft7xEa8JOAMIbHg689dZbw46C6w8BAd7P8H4mBNvc1iVSeLMVLwf3EwEKb9Z6y6kbML/eoFpL297RwBhpwJYsWWLvRBzdMwRQt2Dp0qWybNkylVYF0WsPPfSQVKlSRSpVquTpIuInTpyQtWvXqtSoq1evVlFy1apVk8cff1yqV68uWbNm9QxnOwzZvXu3oA4FfNe1a1fp0qWL3HTTTXZM5Ysxr169KiNHjpThw4erPdCjRw+VFsipRn9cT9ptfzjld85DAn4hQOHNe57y272NU/d83vMULQorAUS6IYU+hbew7oDwrZv3M7yfCd+ut27FFN6sY8mRfE6Awpt1DnT6BsxvN6jWkXZmpIULF8rUqVNlwYIFzkzIWVwhcOXKFZk7d6589NFHMn/+fKlVq5bUrFlTatSoITlz5nTFJismRf0FvEcsXrxYsJfr1q0rTz/9tNSvX19uvvlmK6bw5Bgo7Dx27FhZtGiRqv32wgsvqFSgYWlIRTp58mRBrv0nn3xSOnToIOXKlXNt+fSHt/zh2kbgxCTgMQIQ3t577z2VqpnNOwT8cm/j9D2fdzxES8JMgMJbmL0f7rXzfob3M+F+BRhbPYU3Y9zYK4AEKLxZ41S3aq/55QbVGsrOjgIh5sMPP5R58+Y5OzFnc4QA6rNBWEXdAqSObNSokTRo0EDSpEnjyPxOToLi6NjLH3zwgapRh6LHLVq0UHXigtr0/sXBauPGjelfF51NfwT79ebi1uLUJGCIAD738R2AwpshfLZ28vq9DUU3W93PwT1MgMKbh51D0xwhwPMD3s84stECMgmFt4A4ksswT4DCm3mGbolumuVev0E1T9idEebMmaMihWbPnu2OAZzVFgJ8Yi1cT6wxotGWl5HhQekPw+jYkQRIwEICFN4shGnDUF69t6HoZoOzOaRvCFB4842raKjNBCLvZ2rXri1PPPEEM+bYzJ3D+4sAhTd/+YvW2kiAwps5uG6LbhTfzPkvpd4zZsyQlStXyvTp0+2bhCM7RoA52q9HHcaaU6zh59jLLa6J6I+4MPEiEiABGwhQeLMBqsVDek18o+hmsYM5nO8IoLbbr7/+GsjsIL5zBg32DAHez3jGFTTEYwQovHnMITTHPQIU3oyz94roRvHNuA9T6okURGvWrFE1QNj8TWDQoEHSp08fee2116Rv377+XowN1g8YMED69esnAwcOlN69e9swgzeHXLdunXqNr1+/XjZs2CAZMmQQ1P3BgWzJkiWlRIkSUqBAAceN379/v2zfvl22bdsmmzdvlm+//VbOnz8v5cuXlwoVKkjlypWlYsWKjttl94SR/kifPr2ULVs2yR/Fixd3pV5fpD82bdokv/32W+D9Ybe/OT4JuEkA7/Pvv/++lC5d2k0zOHcMAl4R3yi6cauSgAiFN+4CEohNgPeXsRnxinAQoPAWDj9zlXEQoPAWB6Qol3hNdNNM9MoNqjGq3uo1efJkwQHrpEmTvGUYrYmbAPz30ksvSY4cOWTEiBGSN2/euPuG7cKDBw/Kyy+/LMeOHZPRo0crwSNsbefOnaoG3tatWwX/jTz+EF0KFiwo+fPnV/vnrrvukjvvvFOyZ88u2bJlkyxZskimTJmUaJcuXTpJnTr1DdguXbokFy5cUOLZ2bNn5fTp03Ly5Ek5fvy4/PTTT3L48GEB/wMHDsi+ffuU2If6e8WKFZNSpUqpGkT477A1zR8QIHfs2BHVH7lz55ZcuXIl+SNz5sxy2223GfbH0aNH5ciRI1H9AeEPgmxY/RG2/cf1BpsAXseo8Urhzft+dvvehqKb9/cILXSGAIU3ZzhzlmARcOL+EpGoZ86cSbq/5P1MsPaQX1dD4c2vnqPdlhOg8JY4Uq+KbhTfEvdlSj3Gjx+vDnvHjRtn7cAczRECSBHasmVLGTNmjLRp08aROYMwycSJE6Vjx47y7rvvSrNmzYKwJFNrQGQTBDEIYz/++KO88847SmyD0AYBDTc5ENNw3e+//y5//vmnXL58Wa5duyb4fE2VKpXccsstgroYiOCCSAdxCGNAvIMoDOEoT548StiDwIfr2KITgIAJMRT+gGAJkQxiMX5CMAV3MIfISX9wF5EACSRHgMKbv/aGW+IbRTd/7RNaay8BCm/28uXo4SEQeX8JoQz3M3goM9H7S9yTZsyY8Yb7SzyciAdGcX+JhzrxgCgbCThJgMKbk7Q5l6cJUHhLzD1eF90oviXmz5Sufuutt9SBO6J/2PxF4M033xQIpx9++KGUK1fOX8Z7wNqNGzdKgwYNpF27dtK9e3cPWOQdEyCQrV69WgoVKuQdo0Juyf/93/9JvXr1pFatWoK0qWwkQAIkEIsAhbdYhLz3d6fFN4pu3tsDtMhdAmnSpJFz586pB8rYSIAESIAESCAlAhTeuD9I4L8EKLzFvxX8IrppK3L6BjV+kv64EqkJkQZu+PDh/jCYVioCw4YNE0S7LV26VEURsRkjgOiu6tWrq6i3bt26GRskYL0QAVu7dm3Zs2dPwFbm3+WgNh9EN6RJRVpZNhIgARKIhwCFt3goee8ap+5tKLp5z/e0yH0CFN7c9wEtIAESIAG/EKDw5hdP0U7bCVB4iw+x30Q3bVVO3aDGR9FfVw0ZMkSQL3vw4MH+MjzE1s6aNUt69uwpa9eupehmwT6A+FapUiX1GmjUqJEFI/p7CKSd3bx5s0yZMsXfCwmI9RDXIbpNmDCBaVED4lMugwScIoDabjNmzFB1NNn8RcDuexuKbv7aD7TWOQIU3pxjzZlIgARIwO8EKLz53YO03zICFN5io/Sr6EbxLbZvU7pi0KBBcvHiRRk4cKC5gdjbEQJIC1qmTBlZvHixVK5c2ZE5wzDJmjVrpGbNmkpwQv2xMLf69esrFk2bNg0zBk+sfebMmdKqVSuZN2+ePPHEE56wiUaQAAn4hwCFN//4KpqldolvFN38vS9ovb0EKLzZy5ejkwAJkECQCFB4C5I3uRZTBCi8pYzP76IbxTfjL49+/frJzTffLH379jU+CHs6RqBx48Zy9913eyZC8dSpU9KhQwfp37+/3HPPPY5x0E9klQ2IIjx06JB88MEHrqzDK5PmyJFDvv76a7XP2Nwj8Pbbb8vQoUOV6FahQgX3DOHMJEACviVA4c23rksy3GrxjaKb//cEV2AvAQpv9vLl6CRAAiQQJAIU3oLkTa7FFAEKb8njC4roRvHN2Evk1VdflfTp00uvXr2MDcBejhHYtm2bPPzww3L8+HHBe5qVDRGPBQoUEAh7iTSzote6detUGqxRo0ZJ2rRpU5w6ORvN2qBNeu3aNcmePbt89tlnUrJkyUQwBOZaRPw1adJEUOeNzT0CELI//vhjJboVKVLEPUM4MwmQgK8JUHjztfuSjLdKfKPoFoz9wFXYS+CWW26R3377TVKnTm3vRBydBEiABEjA9wQovPnehVyAVQQovEUnGTTRTVulVTeoVu0/L4/TvXt3ueOOO6Rbt25eNpO2iUjv3r3l0qVLKgrG6uYH4S25NVslvGH8Hj16SKpUqQQpWMPYIIDu2bNHxo8fH8ble2LNL774onz33XdKdIMQzEYCJEACRglAeEPK2rA+TGKUmxf7mb23oejmRa/SJi8SoPDmRa/QJhIgARLwJgEKb970C61ygQCFtxuhB1V001Zq9gbVhW3qypRdunSRPHnySOfOnV2Zn5PGT+Af//iHvPnmm6ZruyGVIqKa0HAo98orr0ijRo2SDHnvvfdk48aNah5EwP3+++9qf0T+/6RJk5LG+PDDD1Wqye+//14aNGggW7ZskdatW6tINjT0z5Qpk6xYsUL9bcCAAdKuXTs1/vLly9U12vXJRb7pxUHNpmg2xE/0xitR6w1i9FdffWVmGN/2rV27tjzzzDPKh2zOE0BdvfPnzyvRDQIwGwmQAAmYIVCqVCmVPpnCmxmK3ulr9N6Gopt3fEhLvE+Awpv3fUQLSYAESMArBCi8ecUTtMN1AhTerndB0EU3bbVGb1Bd37AOGtCxY0clmKBOF5u3Cdx2221y+PBhyZgxo2FDIYwhjd3YsWMla9asKrIGQtfcuXOTUk0mJ7RpwhsO8SBQQVS7cOFCUo23bNmyKSGtT58+UrFiRdGEsrp16yYJu+iDOmqdOnUS1LA6efKkoVSTydlgts7c2bNnVW2zX375xTBjP3fMnDmz7Nq1S3LmzOnnZfjOdryO6tWrJ6ivB+GbzZsEkI728uXLgp/4Xglx1Oq0v95cOa3yKwEKb371XPJ2J3pvQ9EteHuAK7KXAIU3e/lydBIgARIIEgEKb0HyJtdiigCFt//hC4voRvEtvpdM27ZtVdRTmzZt4uvAq1whcPXqVRWFhEgYMw3CmyZ66UWqaNFk0SLeNBENkTkQ1/RpHiNFNK1+2xtvvKFqCGrjoY8m0GEtidZ4S8kGs8Ib7ClevLh88skn8te//tUMat/1RZQj3gdQ543NOQIQ0yG64fU0fPhw5ybmTOrBgf3798vBgwflxx9/lKNHj8qxY8dUHc3Tp0/LmTNnBGI8ar3ggYQ///zzBuENB3R4eAG1UhHVC/E6S5YsKk0ohNRcuXKpqPK8efNK/vz51XVsJOAUAQpvTpF2dp54xTeKbs76hbMFgwBqu+Ezn5kHguFProIESIAE7CRA4c1OuhzbVwQovP3HXWET3bRNGu8Nqq82tUXGPv/884IUhi1btrRoRA5jFwErIt5gGwSxSpUqKTO19I448C9QoECKqSUhnMUS3rRxNQYY30/C27lz51TNQ6RcnDNnjl2u9OS4qB34008/yejRoz1pXxCN2rp1qxLdmjdvrsRpNvsI7Ny5U0X4btu2TXbs2KEiOyG6FSxYUAliEMZy586thDKIZojghYAGMS1DhgySLl06wWFcZEPdTQh4SBEKkQ6CHR5CgHgHIe/IkSNK2Dtw4IDs27dPvc8WLVpUCfxI/3fvvfdKsWLF7Fs4Rw41AQpvwXV/rHsbim7B9T1XZi8BCm/28uXoJEACJBAkAhTeguRNrsUUAQpv4RXdtI0T6wbV1Abzcednn31WHnroIXXwy+ZtAlbVeNNWqU8piQNoTXjD35OLgIslvEWLXotMXenliDetxhsO0cEAAlxYWvXq1aVVq1ZSp06dsCzZ1XV+/vnnSnTDPmPEsfWuwAMGeD2vX79eNmzYoCLNypYtK2XKlFGCV4kSJdR7ntMN77Xbt29XAiCiS7/99lsl2pUvX14qVKigIoMR/chGAlYQwF6fPXu22u9swSOQ3L0NRbfg+Zorco4AhTfnWHMmEiABEvA7AQpvfvcg7beMQNiFt7BGukVuIIpvN76kkPKvRo0a0qhRI8tebxzIHgKvvvqqXLlyRYYMGWJ4AqSa3L17t9SqVUulUencubMgbeQPP/ygoj9Qnw0NYgAa/h99kOayW7duKiJO/zccbrdv314+/PBDFSGir/EGgW3+/PnSpEkTNU+0VJPoo685l9LC9GJgcjaYTTXZo0cPufnmm+X+++9Xa8fheFgahAmk20OUD5u9BPC6gOiGA/H69evbO1lIRsf7zdKlS2XZsmWyYsUKFb2Gh0qqVKmiInwRyerVduLECVm7dq18+eWXsnr1ahUlV61aNXn88ccFgjjqcbKRgBECFN6MUPNXn8h7G4pu/vIfrfUeAQpv3vMJLSIBEiABrxKg8OZVz9AuxwmEWXij6Hb9dqP4dj0PCCpPPfUUD38df1dKfEKkpXv00UdVCjOjTYs2W758uRpiwIAB14lrW7ZskZkzZ6oDX4houK5hw4bq2ieeeEL9Tj8GUkn++uuvSjyD6KWJdBgHDWNpUXLRhLf77rtPiXKTJk1KSnuJeknRml54S8kGo2yuXbumajKtWrVKRcQ888wzKh1c7969jQ7pm36IDOrataugzhubvQSmTJmiRGzUa8Trmc04ATyIMHfuXPnoo4+UyI8HCmrWrKkeJsmZM6fxgV3u+fPPP6vU4IsXL5aFCxeq99Cnn35afU7jwQA2EoiXAIW3eEn5+zrt3qZfv37qe92SJUuUaM9GAiSQOAEKb4kzYw8SIAESCCsBCm9h9TzXfQOBsApvZkU3RLNESx2X6BbTR9Z4IYUSxbf/eRAHeoh4Ynq5RHe1O9dDDMqXL58MHjzYHQMCPCui3Q4dOiSzZs1Sq9y7d68ULlxY9uzZI4UKFQrwyv8T4Yj6dm+++Wag1+n24sAXIjNEN4jObMYIoD7b1KlTZdq0aapGGh4IwEMkadKkMTagh3tdvHhRRRR/8MEHqkYd0kK3aNFC1YljI4FYBCi8xSIUnL/j3gb1evFgB0W34PiVK3GeQKpUqQSfvXzQxXn2nJEESIAE/EaAwpvfPEZ7bSMQRuHNrOhmmzM8MjDFt/844sknn1R1nRAlwOZ9AkgJiYNmREIggixILTJaTr82LTLPrvUi4guvBdRcgrCptUGDBql6THPmzLFrak+Mi8grRB4iUojNHgIQdhFNCdFNv8fsmS2YoyIic+zYsbJo0SJVF++FF16QggULBnOxUVa1b98+mTx5skycOFG9X3Xo0EHKlSsXmvVzoYkTgPCGzy9Eb7ORAAmQAAnEJkDhLTYjXkECJEACJPAfAhTeuBNI4L8Ewia8WSW66SPevv32W1UnBe2xxx5TT19HqzuC36OmU+nSpVWNkowZM6oUZlotqc8++0wKFCignlBHw/VabSn9wbt+DtiBwzY0HCBgbDwBbraeE8U3kX/+85/y4osvqtSCbP4ggIisnj17qppAefLk8YfRHrYSdc3w3oYowmi1DnFwiYiw2rVre3gVxk27fPmy3HrrrfLLL79IhgwZjA/EnskSgEB08OBBJbplypSJpBIkgLqUqG2J+m34PtGlSxe56aabEhwlOJdfvXpVRo4cqaJb8NkNUbdIkSLBWSBXYhmBEiVKqO/LFN4sQ8qBSIAEAk6AwlvAHczlkQAJkICFBCi8WQiZdqpmAAAgAElEQVSTQ/mbQJiEN6tEN3hcE9769OmjDru0Ok4Qy9A08UzbHRDOOnXqJG+//bZky5ZN/R2pJfXCG67V0lfivzVBDodGuB5zoQ8Ouo8cOSKjRo0STfSD0KDVhMqdO7e61mwLu/hWtWpVeeWVV1hryOxGcrj/sGHDZPr06bJ06VKKbybYQ3RDSqZmzZqp9EzR2oIFC9R7zbZt20zM5N2un376qbz22muCqD82awmgbiDqcuEQZ/bs2dYOHpLREHWK1x/2aN++fUOy6viXiWhg1HXCd6Yw1KOMnwyvBAEKb9wHJEACJJAYAQpvifHi1SRAAiQQZgIU3sLsfa79OgJhEd6sFN0AMDnhLbntpY9ewzXa/+uFNwhymjiHayDmIZoNT7Tj4EiLpIOIl9zfIucxu93DLL49+OCD6kDzgQceMIuR/R0mgHpR48ePV0+zhyndGKI9kvsHoSOlv+v/hrSSiPZEyrpYIj5q6yFiIIgH21g7uEHgYLOOwOnTp6VevXoqEmncuHHWDRySkTZt2iQvvfSS5MiRQ0aMGCF58+YNycoTXyaiKV9++WU5duyYjB49WsqWLZv4IOwRSAIU3gLpVi6KBEjARgKo7fbnn3+yxpuNjDk0CZAACQSFAIW3oHiS6zBN4KGHHpLPP//c9DheHwApGJEODYKVFU2favLQoUPSoEED2bJli7Ru3VpFoqVNm/a6aSCcoWmH2NGENy1irWnTpoJ6VVqaScylpbLUBtVSSp48eTIpSg5zWi28YT4wW7hwoXz33XdWoHNsDAhnq1evNjwfmA8dOlRFGbL5jwCi3p5//nkVZYrUazt37oxbeIpXoLJC5DI7l74/1hntHx6wSO5vkb8/f/684H0lZ86cAgET6XFTanv37pXChQvLnj17pFChQv7bKClYXKVKFfWejehXNmsIYL9AdEPNPAqaiTOdNm2ael8bM2aMEsbZ4iMwYcIE9TDBlClTVBQvGwlAeJs7d64UK1aMMEiABEiABOIgAOHt0qVLoU5pHQcmXkICJEACJMAab9wDJBA+AlZHbumFN73IlpzwFU/EGwQe7Tp46OGHH1aiT3Jz4ZrIv1ktvGmRgkuWLFFp5/zSIEakTp1arly5YthkRErhcPPvf/+74THY0V0CWmQI6nThtYTai/EKUEavS0TkMjpHcv3M0DYTGQIBZfv27arOZFDab7/9Jrfddpv8/vvv6r2EzTyBf//730p0gwCCWmRsiRGAEA4BCa+zMEXyJkYp+as3btyoHpJq166ddO/e3aphOY5PCSBSG7UlKbz51IE0mwRIwHECFN4cR84JSYAESMC3BBjx5lvX0XASME7ASvFNE7zatm0rQ4YMUSkhcahvpsYbhAGkkcTBEKJNtNSSp06duq7GG36PWnD4iTSUWl04qyPe/Cq6YYdcvnxZRR3iqTyjDSmp3nnnHVU7j83fBFgLKWX/WVELqWTJkiolLiKLg9BQIxBp/FatWhWE5bi+hmXLlinRDQ8zPPvss67b4zcDWLvSGo/FU7vSmpk4itcJUHjzuodoHwmQgNcIUHjzmkdoDwmQAAl4lwCFN+/6hpaRgK0ErBLf9JFm8+fPT0rHllyqSSwKQhnStj322GPqH1K66Wu8QXhDdEXnzp0ld+7c19VW0gQ5pLPU0kzec889tkW8WV0Tz1anRhkc+eczZswoFy9eNDx1qVKlZObMmYKfbP4nAJEaIjkEALzuEHGDyLGwNkSFjhw5UoYPHy6PP/649OjRQ9XcMtoWLFig3rO2bdtmdAhP9XvllVckffr00rdvX0/Z5UdjZs2aJS1atFDRJU8++aQfl+CqzeDXs2dPWbt2reTJk8dVW4IwOcQ3pJIePHiwNGrUKAhL4hoMEKDwZgAau5AACYSaAO6b8HBrmO+fQr0BuHgSIAESSIAAhbcEYPFSEggaAavEN6NcNHGtcuXKKpLNa83voht4/vHHH5I5c2YlZBptSD/08ccfS9GiRY0OwX4eJIB0Y4hQXbRokaqR9MILL0jBggU9aKk9Ju3bt08mT54sEydOVCJIhw4dLEtb98wzzwgOM3v37m2P8Q6OWr58eVXj8YEHHnBw1uBNhdfa66+/rkS3yFqlwVut9Ss6cOCAlClTRhYvXiz4zsBmDYE1a9ZIzZo1Ve3afPnyWTMoR/EVAQpvvnIXjSUBEvAAAQhuKOOAtPpsJEACJEACJJASAQpv3B8kEHICTotviJDTHzoitRuiQ7zWgiC6gemFCxfkjjvuENRpMtoKFy4sSDeHn2zBI7Br1y6ZOnWqTJs2Te69914lgiPNa5o0aQK3WER+fvjhhyrqFgfNzZs3VxFIVovKe/fuVa+XPXv2SKFChXzL8cyZMyrqGO8jbMYJ4HMO+451lIwzhJgNYQjRWV5oSH0Nsb5///6CqHs/N0QRorYlIgrZwkeAD1eFz+dcMQmQgDkCFN7M8WNvEiABEggTAQpvYfI210oCyRBwWnzzuiOCIrqB87lz5yRXrlzqp9GWP39+Wb16NZ+GNwrQJ/3w5ObcuXPlo48+EqSNrVWrloqEqFGjhqq16Nf2888/C17TiJRZuHCh1K1bV55++mmpX7++oEaDXQ319LZv3y5z5syxawrbx0XazEmTJsm//vUv2+cK6gQvvfSSbNq0SYlufn4duemfrVu3StWqVeXYsWNumnHd3PEIb1pUf9OmTQUptL3csmfPLp9++ilTSnvZSTbZRuHNJrAclgRIILAEKLwF1rVcGAmQAAlYToDCm+VIOSAJ+JMAxbf/+C1IohvW8+uvv0revHnll19+MbwxUUvnq6++krvuusvwGOzoLwI4VEaUI+rArVixQkU9PfTQQ1KlShUVsYooSq+2EydOqBpQX375pRKMjxw5ItWqVVP126pXry5Zs2Z1zPSSJUvKwIEDpXbt2o7NaeVEqLOZI0cOVfeOLXECzZo1U+/BEN1uueWWxAdgD0WgV69ecu3aNc9Eu8GmoAlveI3jQQSkQ2ULFwEKb+HyN1dLAiRgngCFN/MMOQIJkAAJhIUAhbeweJrrJIE4CIRdfAua6AaXI1Uc6nadPn06jh0Q/RJEaWzZskUdwLOFkwBSxKIW0Pr162XDhg2SIUMGue+++1TNJYhLJUqUkAIFCjgOZ//+/SqqbNu2bbJ582YVWYS0qqhLVqFCBVULys1IE0SMIZUu7PNjg4/HjRsn//jHP/xovms2I9KpXr16SqBGGlc2cwTKlSsnI0eOdPW1jBVoEWyIAkUrXbq0SiF69913C0Rq7fetW7eWUaNGqcjhJk2aJC0eDwTg/QhifN++fdXvtd+ZI2S+N97fu3fvrh6yYQsXAQpv4fI3V0sCJGCeAGq7Xb16lTXezKPkCCRAAiQQeAIU3gLvYi6QBBIjEFbxLYiiGzyPp/JRf+bkyZOJbQTd1dmyZZPvv//e0Ughw8ayoyMEdu7cqWqkQVDasWOHoE4cRDCIvEhNiihLREjeeeedghRm2ENZsmSRTJkyKdEuXbp0kjp16htsvXTpkqondv78eTl79qwSjLF3jx8/LkePHlXRa6hFdODAAdm3b58S+1CfrXjx4koARI06HCJ6qaE2Fezr3bu3l8yKaQvS+uG9w0y0bMxJAngB9ijSmEL8HTFiRABX6PySMmbMKEgZmz59eucn182I2pAQqCCq4X0quRpvENbw3oS0thDk9Kkm9WMcOnRI1YgbO3as65+veL+FgMjXu6tbzJXJ8ZkJkbhIkSKuzM9JSYAESMBvBCC8IRKfjQRIgARIgARiEaDwFosQ/04CISQQNvEtqKIbti7S7uHQH8KF0XbbbbfJjz/+qEQTNhJIjgAizSCIQRjDfoFQBvEGew8CGqIvcbiL6xA58ueff8rly5fVjStuYFOlSqXS8aVNm1YdsGO/Zc6cWQl2EO8QcYmUlxD0IOzhYBsCntfb3r17pXDhwrJnzx4pVKiQ181Nsg/1/iASoC4eW3wEEH2JSDdEOb366qvxdeJVKRLAE+UNGjRQ6TrdbJH12lJKNYnXDVqk8BY5htdqwGHvIoIPKbTYwkMAD6988sknFN7C43KulARIwAQBnBu8/PLL6uEq1MFmIwESIAESIIGUCFB44/4gARKISiAs4luQRTc4FsIH0mEhWsBogwgCAc8PIofRNbIfCdhJYNCgQSol5pw5c+ycxtKx27dvryIYu3TpYum4QR0MNQUhXPTr10/atWsX1GW6si6I8IgkROSbWy2W8IZ0vKh/qbWZM2cmK7xpKSm1a72QbhJRxrly5VIPR7CFiwCFt3D5m6slARIwTkA7N0C66Ndee02WLFlC8c04TvYkARIggVAQoPAWCjdzkSRgjEDQxbegrw9e/+mnn6Rs2bIq+shoQxQSopSipQY0Oib7kUDYCCAVJlLQ1a5d2xdLR92+adOmqfcPtpQJoJYfRLcZM2ZIw4YNictiAkjbOXz48OuELYuniDlcSsIb0uHitY1It6xZs6qfaLEi3mJO6uAFEP+6du2qaniyhYsAhbdw+ZurJQESMEZAE90gtlWvXl3CcI5gjBR7kQAJkAAJ6AlQeON+IAESSJFAUL9UBnVdkc5ElEC5cuXk8OHDhnc60k5duXKFBaQNE2RHEhCBONOnTx9VF8/rDalCIbiZSVHr9TVaZd97772n6nghFWK1atWsGpbj6AggbSc+g4YMGeIqF4hraHgdI8INUaFIzQjhDaIrar+hYT9UrlxZGjdurAQ5pMXFf6Ppa7whrS5SuaK2Fuoputl69uypUky+/vrrbprBuV0gQOHNBeickgRIwFcEIkU3zfiwnCf4ylk0lgRIgAQ8RoDCm8ccQnNIwIsEgvalMmjrSWnP4AC9YsWKcujQIUNbCzW4cDh46dIlQ/3ZiQRI4H8EnnnmGVVzsXfv3p7GgjR5EATcrqvlaUgiKgpr3LhxitPf/vY3r5vrW/u2bt0qjz76qOtCMOq6QUBbvny5tG7dWn799Vfp37+/3H333UpsQwpJpHaGAIufuFafglJLKQkxDmmq0B577LGkSDk3HYQamitXrpRSpUq5aQbndoEAhF+837st/rqwdE5JAiRAAjEJJCe6aR3DdK4QExYvIAESIAESuIEAhTduChIggbgIBOVLZVDWEZfTROTgwYPywAMPyA8//BBvl+uu++OPPyRz5syCNFtsJEAC5gjs3btXChcuLHv27JFChQqZG8zG3q1atVLCQYcOHWycxd9D9+rVSwkwEN0Q0cRmLwGI1vny5ZPBgwfbO1EIR0e0G74jzJ49O4Sr55IpvHEPkAAJkEB0ArFEN61X2M4XuF9IgARIgATiJ0DhLX5WvJIEQk/A718q/W6/kQ144MABeeSRR2T//v1Gusu5c+ckd+7ccvbsWUP92YkESOB6AoMGDZLt27fLnDlzPIvmr3/9q8yfP19Q543tRgJt2rSRffv2KdHt9ttvJyIHCEAYuvfee2Xx4sUqjSObNQTWrFkjNWvWlO+++04Jm2zhI0DhLXw+54pJgARiE4hXdNNGCuM5Q2yKvIIESIAESIDCG/cACZBAQgT8+qXSr3Yn5JwoF+NwGKmsEGljpJ05c0YKFiwop0+fNtKdfUiABKIQKFmypKr9VLt2bc/xwXsGomTN1IX03KIsNKh+/fqq3iVqe7E5S2DWrFmC6CykbMyTJ4+zkwdwNqSirlSpkooibNSoUQBXyCXFQ4DCWzyUeA0JkECYCCQqumlswnreEKa9wbWSAAmQQKIEKLwlSozXkwAJiN++VPrNXiu3GFLa1ahRQ/7v//7P0LDHjx8XiATHjh0z1J+dSIAEbiSwYMEC6dOnj2zbts1zeN577z1ZtWqVqjvF9j8CeAihXr16KlXohAkTiMYlAsOGDZPp06fL0qVLKb6Z8AFEt+rVq0uzZs2kW7duJkZiV78TgPC2aNEiQaQzGwmQAAmEnYBR0U3jFuZzh7DvHa6fBEiABKIRoPDGfUECJGCIgF++VPrFTkNOiKPT7t27VVQNfhppR48elfvvv1+OHDlipDv7kAAJJEMANauKFy8uvXv39hSj5s2bS8WKFeWFF17wlF1uGoMoQIhu//znP+X111930xTOLSIQ38aNG6eiDsuVK0cmCRLYuHGjNGjQQNq1ayfdu3dPsDcvDxqBe+65R6VwpfAWNM9yPSRAAokSMCu6afOF/fwhUe68ngRIgASCTIDCW5C9y7WRgM0EvP6l0uv22eweNfzOnTvVgfGOHTsMTXfw4EGVdg71ddhIgASsI4D0r4ieQlRqoUKFrBvY5Eh58+aVlStX8hD2vxy//vprQXrJDh06yMsvv2ySLrtbRQBRb88//7wMHTpUsmbNKp988omULl1a+vfvb9UUgRxn4sSJ0qlTJ5kyZYqKdmMjAQpv3AMkQAIkICqjD2qeLlmyREWEm208hzBLkP1JgARIIBgEKLwFw49cBQm4RsCrXyq9apfTjtq+fbsgssZoSjuzNeKcXi/nIwE/ERg0aJDgNTpnzhxPmL1r1y6Vmnb//v2esMdtI1asWKEeXBg1apQ899xzbpvD+f9L4Ny5c0pomzp1qnz++eeSK1cu6dq1qxLiMmbMSE5RCOAhGgjHSBs9evRoKVu2LDmRgCJA4Y0bgQRIIOwErBbdNJ48jwj7zuL6SYAESECEwht3AQmQgGkCXvtS6TV7TAM2McDWrVuladOmsmXLFkOjIEVlnTp1BAfybCRAAtYTQA3FgQMHqpSwbjdEwyANHQSNsDeIoXjvnDdvnid8E3Z/aGIb6iNCdMPnEv7hdfPWW2+pmomvvfaa9O3bN+yoblj/gAEDpF+/fup9xmupbeks9wlAeEOEByKw2UiABEggbATsEt00jjyXCNuO4npJgARI4HoCFN64I0iABCwh4JUvlV6xwxKoFgzy3XffSYsWLWTz5s2GRjMbMWdoUnYigRARgJAA0cBoVKqVqBAd+9hjj8mzzz5r5bC+G2v8+PFKxIHoVqVKFd/ZHxSDUxLbIiPb8JDIkCFDZNmyZSr6rUuXLnLTTTcFBUXC67h69aqMHDlShg8fLo8//rj06NFDihQpkvA47BB8Aqjthu/OFN6C72uukARI4HoCdotu2mw8n+DOIwESIIHwEqDwFl7fc+UkYDkBt79Uuj2/5UAtGPDbb7+VVq1ayaZNmwyNBsGuZcuWgnHYSIAE7CEAwat48eKuR6Pceeed8tVXX0m+fPnsWagPRkX6zw8++ECJbiVKlPCBxcEyMRGxLdrKEbE5duxYWbRokbRp00ZeeOEFKViwYLAgpbAapIeePHmyIHr1ySefVLUJy5UrF5r1c6GJE6Dwljgz9iABEvA/AadEN40Uzyn8v2e4AhIgARIwQoDCmxFq7EMCJJAsAbe+VLo1r9e3wjfffCNt27aVr7/+2pCp6Ne+fXv597//bag/O5EACcQmsHfvXhVtsGfPHilUqFDsDjZcgXS0DRo0EEQOhbUhSgrCDUQ31A1jc4aAWbEtmpVIj4yUqdOmTZN7771XGjdurPZ3mjRpnFmUg7NcvHhRPvzwQyUYI8q9efPmKtK9aNGiDlrBqfxKAMLbXXfdJWnTppXFixeHOlLUrz6k3SRAAokRcFp006zjeUVifuLVJEACJBAEAhTeguBFroEEPEbA6S+VTs/nMdwpmgPBrGPHjuow2Uhbv369dOvWTdatW2ekO/uQAAnESQCRVkjtitpibrS3335bduzYIZMmTXJjetfnRHrNU6dOKdHt1ltvdd2eoBtgh9gWjdmVK1dk7ty58tFHH8n8+fOlVq1aUrNmTalRo4bkzJnTt5h//vlnlR4QQsnChQulbt268vTTT0v9+vXl5ptv9u26aLizBLCPIEw/9dRT8pe//EWlPIaI6+fXhrMEORsJkIDfCLglummceG7htx1De0mABEjAHAEKb+b4sTcJkEAyBJz6UunUPH519IYNG6Rz584qfZyR9uWXX6r6U1988YWR7uxDAiSQAIGSJUvKwIEDpXbt2gn0suZSHLziX6NGjawZ0CejIFqoXr16kjlzZhUdxWYfAafEtuRWAGF16dKlqg7cihUrJHfu3PLQQw+pOn6VKlWSO+64w77Fmxz5xIkTsnbtWsFn8urVq+XIkSNSrVo1Vb+tevXqkjVrVpMzsHvYCCDKuWHDhoJUx3379lXLHzBggMyePVs9AFK6dOmwIeF6SYAEAk7AbdFNw8vzi4BvNC6PBEiABHQEKLxxO5AACdhGwO4vlXaPbxsYBwc2G7G2atUqGTx4sHz66acOWs2pSCCcBBYsWKCEbkQdON1wcI95w5Ri8aefflKi2/333y+jRo1yGnko5nNbbEsJMiK516xZI/icxEMq6dOnl7Jly0qZMmUEIjhq/BUoUMBxP+3fv19Fv+L1iDqrqLF6/vx5KV++vFSoUEEqV64sFStWdNwuThgcAitXrlSpV/H9rnXr1tctDFHPPXv2VJFvVatWDc6iuRISIIFQE/CK6EbxLdTbkIsnARIIIQEKbyF0OpdMAk4SsEscs2tcJ9k4MReekMcBCg4XjbTly5erA2lECLCRAAnYTwDRB8WLF5fevXvbP9l/Z0Atx5YtW8rWrVsdm9PtiZBWE6IbeEPsZLOOgJfFtpRWuXPnTlUjDYIX9gfqxEEEK1iwoOTPn1/y5s2rouQgTmfPnl2yZcsmWbJkkUyZMkmGDBkkXbp0kjp16humuHTpkly4cEGJZ2fPnpXTp0/LyZMn5fjx43L06FEVvXbw4EE5cOCA7Nu3T4l9qM+G9wEIgEgFWKxYMescxJFCTWDmzJny3HPPqRSsyUVX4yEQpC197733pEmTJqHmxcWTAAn4n4DXRDeNKM8z/L+3uAISIAESiEWAwlssQvw7CZCAaQJWf6m0ejzTC/TwAGZTRS5ZskTVfEIdGTYSIAH7Cezdu1cKFy4se/bskUKFCtk/oYgMHz5cHfyPGTPGkfncngQPIkB0g+DWvn17t80JxPzRxDYc6tepU0cyZszo2zVCMIP4htfH4cOHlUh27NgxJZpBQDtz5owS03777Tf5/fff5c8//5TLly/LtWvXVM2sVKlSyS233CJp06ZVEXUQ6ZDWFIIdxLscOXIoIS9PnjxK2IPAh+vYSMAOAiNHjlQPUyGaDdGTKTVEgiIqDunKu3TpYoc5HJMESIAEbCfgVdFNWzjPNWzfApyABEiABFwlQOHNVfycnATCQ8CqL5VWjRMW8p9//rm89tprqiaMkYannlH36JNPPjHSnX1IgAQMEBg0aJCKuEGtHSdazZo15dlnn1U13oLeFi5cqCI5pk6dGrp6dlb7FmIbPiPw+YB/ENmCILZZzYnjkYAXCLzyyiuC9OEQ3RDFGU9DBCbeLx999FEZOnRoPF14DQmQAAl4hoDXRTcNFM83PLNlaAgJkAAJWE6AwpvlSDkgCZBAcgTMfqk02z+MnjFbo23evHmCf0hJxEYCJOAcAaSYGzhwYLKpwKy0BBFJSHOH1HlBbu+//7507NhRvac9/vjjQV6qbWuj2GYbWg5MArYRaNGihYrUhOiWaAQqXvOIfEN0Jh5YYCMBEiABPxDwi+imseQ5hx92FW0kARIggcQJUHhLnBl7kAAJmCBg9Eul0X4mTA1E15UrV8qwYcNkxYoVhtaDiBukmZw1a5ah/uxEAiRgjAAiiZAKEfWm7Gzr1q2TF198Ub755hs7p3F9bKRYe+utt5To9ve//911e/xkAMU2P3mLtpLA/whYKZqZEe/oExIgARJwkoDfRDeNDc87nNwlnIsESIAEnCFA4c0ZzpyFBEhARyDRL5WJXk/Y/yOwfPlyVc9j2bJlhrBMnz5dpSZCukk2EiABZwk0bNhQSpQoIb1797Zt4jfeeENOnTolI0aMsG0OtwcGP3yOQHRzqm6e22s2Oz/FNrME2Z8E3CWAeqH4DHnkkUcsSxOppaucM2cO30vddS9nJwESSIaAX0U3bTk89+DWJgESIIFgEaDwFix/cjUk4BsC8X6pjPc63yzcYUP/9a9/yZgxY2Tp0qWGZn7vvfcEETHvvvuuof7sRAIkYJwADk4LFy4se/bsse2Qs1q1air9Iuq8BbG1a9dOvv/+eyW6ZcmSJYhLtGxNFNssQ8mBSMBVAuvXr1fpITt37ixdunSx1BZED+OBLqStrFChgqVjczASIAESMEPA76Kbtnaef5jZBexLAiRAAt4iQOHNW/6gNSQQKgKxvlTG+nuoYBlcLBhOmDBBlixZYmiESZMmyebNm2XixImG+rMTCZCAOQKDBg2SHTt2CNK+Wt2uXr0qadOmlRMnTkimTJmsHt718RDtceXKFSW6sUUnQLGNO4MEgkXgk08+UZFueGCqSZMmtixu5syZ0rJlSyW+1a5d25Y5OCgJkAAJJEIgKKKbtmaegyTifV5LAiRAAt4lQOHNu76hZSQQCgLJfankl01r3I/6bO+8844sWrTI0IDjxo2TXbt2ydixYw31ZycSIAHzBEqWLCkDBw60/IBz9erV8uqrrwqiI4LUfv31V6lXr57kz59f8PAA2/UEKLZxR5BAMAng/a5nz55KEKtataqti0QNYUTVDR48WFq3bm3rXBycBEiABFIiEDTRTVsrz0O470mABEjA/wQovPnfh1wBCfieQOSXSn7JtM6lCxculKlTp8qCBQsMDTp69Gg5ePCgSivERgIk4A4BvH779Okj27Zts9SA/v37y8WLF9XBaVDagQMHlOiGQ+cgrcusfyi2mSXI/iTgbQIDBgyQWbNmKdGtdOnSjhi7ZcsWJb41btxYfUaxkQAJkIDTBIIqulF8c3oncT4SIAESsIcAhTd7uHJUEiCBBAloYlu/fv3ktddeU6kRa9SokeAovDySAFIOzZgxQ+bPn28IzvDhw+XYsWMybNgwQ/3ZiQRIIGUCeL+Lp3300UeSPXt2qVKlSjyXx3XN+++/L07ABd0AACAASURBVJUqVbKtflxcRlh40U8//SRz586Vv/3tb1KxYkULR7ZmKHy+OdkotjlJm3ORgHsEOnTooB7MgOiWM2dORw35+eeflfiGyGxmR3AUPScjgdATCLropjmYDyWHfqsTAAmQgI8JUHjzsfNoOgkEjQC+VELo6dq1K0U3i5z78ccfq9pQOLQ30hAxgsPbN954w0h39iEBEohBAMIbIs/Ygk0APnZCeKPYFux9xNWRgJ4A6nRC9PrLX/4ic+bMkZtuuskVQF6xw5XFc1ISIAFXCIRFdKP45sr24qQkQAIkYBkBCm+WoeRAJEACJOA9AvPmzRP8QxSIkYa6UpcuXRKkMGIjARKwnoAmvFF8s56tV0aEb+0U3ii2ecXTtIMEnCPgxUgzNyPvnCPPmUiABNwmEDbRjeKb2zuO85MACZCAcQIU3oyzY08SIAES8DwBpB1Cukk8CW2k9e3bV1KnTs3aHUbgsQ8JxEFAL7w5EREVh0m8xEICdvmXYpuFTuJQJOAzAl6ureZGrTmfuY/mkgAJmCAQVtGN4puJTcOuJEACJOAiAQpvLsLn1CRAAiRgNwGkmVy8eLHMmjXL0FS9evWSjBkzSs+ePQ31ZycSIIGUCdglzJC7NwhY6V+Kbd7wKa0gATcJrFy5UqWXRCrw1q1bu2lKsnNPmjRJfW/Ew19Vq1b1pI00igRIwH8Ewi66UXzz356lxSRAAiRA4Y17gARIgAQCTGDmzJmybNkywU8jrVu3bpIjRw5Vd4+NBEjAegJWCjPWW8cRzRIw61+KbWY9wP4kEBwC+C7XsmVLJWjVrl3b0wtDtoWGDRvKu+++K02aNPG0rTSOBEjA+wS8KrqhLANanz59HIUIHk888YQsWbJEatSo4ejcnIwESIAESCB+AhTe4mfFK0mABEjAdwSmT58uq1atkmnTphmyvXPnzpI3b1556aWXDPVnJxIggZQJmBVmyNfbBIz4l2Kbt31K60jADQIjR46UUaNGKdGtQoUKbpiQ8Jzr169X0Xn4LtmlS5eE+7MDCZAACYCAV0U32OaW8KZxofjG1wgJkAAJeJsAhTdv+4fWkQAJkIApAu+//7588cUXMnXqVEPjdOjQQYoWLSrt27c31J+dSIAEUiZgRJghU/8QiNe/FNv841NaSgJOE3jllVfUQ1QQ3QoWLOj09Kbm27t3r4p8e+SRR2To0KGmxmJnEiCB8BFIVHT7/vvvleA/btw4qVixou3A3BTeKL7Z7l5OQAIkQAKmCVB4M42QA5AACZCAdwm89957sm7dOpXqx0hr06aNlClTxrN1RIysiX1IwEsE4hVmvGQzbYmfQEr+pdgWP0deSQJhJfDss8/K8ePHleiGmrt+bHivw0E4UpcbfRDMj+umzSRAAuYIJCq6YbawCW9YM9NOmttn7E0CJEACdhKg8GYnXY5NAiRAAi4TmDJlimzcuFHeeecdQ5aglgieFnzuuecM9WcnEiCBlAlQeAv2Don0L8W2YPubqyMBqwgEUaxq0aKFHDt2zNciolX+5TgkQAIpEzAiup06dUoaN24sy5cvTxq8devWKk3vhQsXrvvbY489Jh988IFkzZpVPaRaqVKl6wxCTU2MpbXIa7Rxhw8fri4pUKBAUj1L7W9p06ZVf4u0Sz/377//rtLxTpo0KWmuyLnj2SsU3+KhxGtIgARIwHkCFN6cZ84ZSYAESMAxApMnT5ZNmzZd92U+kcmbN2+u0gM1a9YskW68lgRIIE4CFN7iBOXTyzT/1qlTR63gk08+kdq1awv+H//8GsHiU3fQbBLwBYF9+/apCLEgpmf0c9pMX2weGkkCASBgRHTTlh0t4k0Tvvr06ZOUfhKi24wZM5T4tnv3bvnhhx+ShDZNZFu7dq26PvL/MRfEvOrVq8vcuXOlb9++ooll2lxNmzZV46U0NzLSIFVl7ty5Bbahwf6lS5cqMS7RRvEtUWK8ngRIgATsJ0DhzX7GnIEESIAEXCMwceJE2bJli0yYMMGQDY0aNZKaNWvKM888Y6g/O5EACaRMgMJbsHeI5t8iRYpIz549KbYF291cHQmYJrB+/XoluuHQtUuXLqbH8+IAI0eOVIfWSJ9ZoUIFL5pIm0iABFwk8OCDDwr+9e/fP2EroglvENf279+fJG5h0JRSUurFs7p166r3Y704pjcqWo03/O7IkSPqfW7+/PnJzv3GG2/I22+/LZpIl/Bio3QAM9R3X716tRXDcQwSIAESIAGTBCi8mQTI7iRAAiTgZQLjx4+XHTt2qALTRlr9+vWlXr166h8bCZCA9QQovFnP1Esj0r9e8gZtIQFvE0BEbMOGDVVd3iZNmnjbWJPWIToE6cwhviEKmI0ESIAENAJmIreiCWoQwhCVFq1pUW0Q5yLfd/E+9fjjj6vINX20nH6cWMIbUlGmNPdnn32W9PfIFJWJ7ggzkYKJzsXrSYAESIAE4iNA4S0+TryKBEiABHxJYOzYseqJvjFjxhiyH6nQkG6ShyKG8LETCcQkQGEmJiJfX0D/+tp9NJ4EHCOA+j6IioUQVbVqVcfmdXOilStXqui+wYMHCw6c2UiABEhAI2BUfEtOeMO4WjpHPWWtxtqGDRvU++8999yTlB4SkWhWCG/Jza3ZodmMLDVoAwYMiGprSruDohtfOyRAAiTgTQIU3rzpF1pFAiRAApYQQPoK1Ap56623DI2HNJM4DHniiScM9WcnEiCBlAlQmAn2DqF/g+1fro4ErCCAQ9bZs2fLnDlzpHTp0lYM6ZsxcNAM8U2LKPGN4TSUBEjAdgJGxLfkUk2uWbNGpX5MmzbtdXZHq8FmdarJ5OaOBlBfey5r1qxxMaboFhcmXkQCJEACrhCg8OYKdk5KAiRAAs4QGD16tBw8eFDdaBhpeMoPee0fe+wxI93ZhwRIIAYBLwszWmoes6lvvLIJtIOU5cuXK5M6deqk6mDg4BfphHDwq63ZyNPG0dbpZf96xS+0gwTCTKBDhw6ybds2FWmRM2fOUKL4+eeflfhWsmRJQaYGNhIgARLQCCQqvulFM3yvQ9N+V7FixesiyXB//PDDD6ta6Poabtp3Qe27oZaGUktLiTEXLlwoqN87d+5cNYc+mk5f4+3ChQvq+2W0uVHjcurUqfL666+LJrJFS12Z0m6g6MbXCgmQAAl4mwCFN2/7h9aRAAmQgCkCKGCP4s4jRowwNM6jjz6qUh898sgjhvqzEwmQQMoEEhVm1q1bJ5UqVbpuUERI4NA2W7Zs6uYewpJ2WGCGvx3Cm1780tsYmWZHs1tbG1L/mGlaKiGkc9Pm1c9J4c0MXfYlARJIlMDVq1eV2PSXv/xFRbrddNNNiQ4RqOs1HlgUPs/CziNQzuViSMAkgUTFN/13Ze3hMZiAh0nxPVBr2kNWkd9BFyxYoMQ4pJrUxLvI79/auKjhhpac8IYIO/130Mi5I+vPJfKwG0U3kxuL3UmABEjAAQIU3hyAzClIgARIwC0CuBk4duyYDBs2zJAJDzzwgMozj59sJEAC1hNIRHjTbs4RgYqnb/F0rHZY8NRTT0m7du0CIbxFPmEM6vqnjI14QS/4pTQWI96M0GUfEiCBRAgwwit5WowATGQn8VoSCA+BRMW3oJOh6BZ0D3N9JEACQSFA4S0onuQ6SIAESCAKgaFDh8qZM2dkyJAhhvggLQZEO6TCYCMBErCeQLzCW3KRYrAIf0OEwNatW697khd/w5Ozbdu2lebNm6uUipropD25q48oSy7qTP/0bWS6RsyhCWX6v+GJ4vHjx6s50TDvfffdd8PTxtFsjDYeHgDQC4srVqyQjz/+WH744QclQqZLl+6GsaONo3kQ64aN/fr1UxGCGpdowlvkU86JROHF61/rdxZHJAES8CIB1jSL7RW838+aNUt9roWt5l1sOryCBMJLgOLbf3xP0S28rwGunARIwH8EKLz5z2e0mARIgATiJjB48GA5d+6cvPHGG3H30V/497//XdXbwE82EiAB6wnEK8zoRa3khJ940jgmJ7xhZUh7phfnIlNNanUqcG2k2AWRCzUhtVSXmlg3f/58adKkiRIAUUtDGyMyHWa0tI/69UQKb5onEP03ZswY6dixY1QBLZr4pjGIFgUXKbxpoltkOiLMj0PhWCkw4/Wv9TuLI5IACXiNwMqVK9X7LL6b4T3RiYb3sBkzZqj3X6Q880vDgxFIdY732apVq/rFbNpJAiRgM4Gwi28U3WzeYByeBEiABCwmQOHNYqAcjgRIgAS8RADFmpFXftCgQYbMQoTKu+++K2XKlDHUn51IgARSJpCIMBNZB0IbOZq4lFz9tOSENxSH79u3b5JAhgPaSOFNE9E0EQrzawXncYiM+hYtW7a8TgCLjKxLrg5dLOEtUtjTp4vUbNCn4NTm1X4HWzVRMF7hrWvXrklRdFqfaLXiUvJwIv7la4UESCC4BPAehvdH1HOrU6eOYwv1q/AGQJ988ok0bNhQfQ/FAxxsJEACJAACYRXfKLpdv/+vXbsmly9fFvxEvdRUqVKpn2zuEKA/3OHOWb1PgMKb931EC0mABEjAMAEcnF+6dEnVaTPSSpYsqdL94CcbCZCA9QQSFWY0kSnSksiIsESEt2nTpqki8ogw0ItqeuENUbO9evW6IZWlZocdwlukoIa5IsUz/C5SIIRoqAl5+DsiJvSCX7zCW/369ZOiAKN5Xs84uZ2h+df6ncMRg0rgwQcflNWrVwd1eaFc18iRI1XEGd6LnE7drQlvmTJlUqnD9Q8o6B8kgGP0aYX1KXb1fZx24Pr169X7cOfOnaVLly5OT8/5SIAEPEogbOJbGEQ3ZMXYv3+/HDx4UA4fPixHjhxRteqPHz8up0+fVuUzkMnn/Pnz8scff8jFixdvEN5uueUWFd2dPn16wefe7bffrmpiZ8+eXXLkyCG5cuWSPHnySN68eSV//vzqOrboBJLzx4kTJ1SZg3j8kSZNGrn11lslQ4YMkjFjRsmcObPyxx133CE5c+ZU/rjrrruUPwoUKKBKB7CRQNAIUHgLmke5HhIgARLQEcChL54+6t+/vyEuRYsWVU8cFylSxFB/diIBEkiZQKLCm340fZRYZMpFO4U3vTintyda6kYjEW/6MZOrL6ePeHNCeNPPl8ieNuPfRObhtcEhgKe18bnNFgwCr7zyiqxatUpFuhUqVMjxRWnvwfo6m7lz51YRynjvRMN/a+/f+G985+vQoYP67oh0ungIAg0PPrjR9u7dqyLfHnnkEUHtYjYSIAESAIGwiG9BFN127twp3333nWzbtk127Nghu3btUqJbwYIFlSAGIQafVRBmIJrhATqINrfddpsScSCuQWSLbHjgGIIRxLmzZ88qwe7kyZNKvPvpp5+UoAdh78CBA7Jv3z4l9uC8o3jx4upB43vvvVeKFSsWuhdYLH/cfffdSiC78847lYAZrz/+/PNPlX0J/vj111+VWAd/QFDV/HHo0CH6I3Q7LlwLpvAWLn9ztSRAAiEj0K9fP7n55ptVCjkjDYdEy5Ytc+WwyIi97EMCfiMQrzADkW337t1Sq1at65aoF530qR4TEd4QhaGlmkwu4g3RGsOHD78hHaXeGKuEt+QiyaKNj/ntSjXZrl27pAi7eKLbou29eP3rt31Le+0jQOHNPrZOj4yUkngiH++xeNLbjQbhDZ8TeJ/EU+b4icNNfF7omxb91rRp0xuENzfsjpwTUQ6IfMPT83ggjI0ESIAEQCDo4ltQRDd8Fq1Zs0YQxbxhwwYVaVa2bFlVzgKCF4QviG5ON3webt++XQmAmzdvlk2bNslvv/0m5cuXVxHqlStXlooVKzptlu3zedUfEEMhxIbNH7Y7nBO4SoDCm6v4OTkJkAAJ2EsABys4pOjdu7ehifLlyydffPGFeuqMjQRIwHoC8QozWnQbbgQhgunTKW7ZskW0iCxNiNMLaNHqkmnXlS5dWh0K4+nDSpUqifb/eLIRqb2QflKLOsMTpFqqR70QhZu3zz77TPRCVXK15BA9Ec3GaDXeImknJ7xF+702R7T6d/GmmsT7Z2TEHuxHw/gPP/xwzJvxeP1r/c7iiH4lQOHNr5670W6vCG8zZsxI+tzQC2/6913Neu39Uf83feSxW96h8OYWec5LAt4nEFTxzc+iG76bL126VD3Au2LFChW99tBDD0mVKlXU/QZSDXq1IZUiPgu//PJLlfobKS+rVasmjz/+uFSvXl09xOK35md/IFoR92NB8off9g/tNUeAwps5fuxNAiRAAp4m8Oqrr6onylCbyUjDl+R///vf6ssyGwmQgPUEEhFmotV304QyTRDSi1CwVjswRRoPRAtApEODMIdIWH1//fj4PVKJ4GZZf+gaWRNIIxJZYy4l4S2ajW3btpXmzZsr+xKNeIMN0ezSjxNNnEtJsNMLl9EOpzFnPOknE/Gv9buLI/qRAIU3P3oteZu9kGoymvDWtWtX9XAFnubHAxX6iLfIp/uTi5JzylNMNekUac5DAv4lEDTxzY+i29WrV9XDfB999JHMnz9fZemoWbOm1KhRQ9Xz8mv7+eefVWTl4sWLZeHChVK3bl15+umn1X3VTTfd5Nll0R+edQ0NCxkBCm8hcziXSwIkEC4CPXv2VLnQe/ToYWjhOHhHqD9yq7ORAAlYT4DCjPVMvTQi/eslb/jDFgpv/vBTIlaOHDlSRZzhQBKpq5xseEo8HuFNXwsOtVtQ323s2LFJ6Slhsxs13pCWDIebEAm7dOniJDrORQIk4DMCQRHf/Ca6oT7b1KlTZdq0aapGWqNGjVRdTmTdCVpD+mjUbJ01a5aqUYeHBlu0aKHqxHml0R/e8odX9gXtcI8AhTf32HNmEiABErCdAJ60RjqE7t27G5oLfffs2SNZsmQx1J+dSIAEUiZAYSbYO4T+DbZ/7VgdhTc7qLo/JiJwW7ZsqQ7skILSqZac8KZPpQtbEOWLVqBAASWw6SOg3Uo1iVpuOLx99913pUmTJk4h4zwkQAI+JuB38c1PotvGjRvVAxqLFi2SNm3ayAsvvOBKnTa3tivqkU2ePFkmTpwoTz75pHTo0EHKlSvnljlCf3jLH65tBE7sOQIU3jznEhpEAiRAAtYR6Natm0oXh5RCRlqmTJlUXvOMGTMa6c4+JEACMQhQmAn2FqF/g+1fO1ZH4c0Oqt4Yc+XKlSp6a/DgwSqFL1vyBFBfFFkbECVYtWpVoiIBEiCBuAn4VXzzi+i2e/duGTJkiKrfhjMGRCN7OeVi3BvH4IVI6YjI9uHDh6s6cMg0VKRIEYOjJd6N/riemdv+SNyD7BF0AhTegu5hro8ESCDUBF5++WVVn81oep506dIJ6iClTZs21By5eBKwiwCFGbvIemNc+tcbfvCTFRTe/OStxG1FHUuIb0jFhTqbbDcSGDhwoIq4g+iGeqNsJEACJJAoAb+Jb34R3QYNGiSImMb3W36G3bgrET3er18/wedY7969E922CV9Pf6SMzGl/JOxAdggFAQpvoXAzF0kCJBBWAqiJkTdvXnnppZcMIUidOrX8/vvvkipVKkP92YkESCBlAhRmgr1D6N9g+9eO1VF4s4Oqt8b8+eeflfhWsmRJlaaL7X8EkKoLtYUhuuXMmZNoSIAESMAwAb+Ib34Q3TZt2qTOE5BJZ8SIEep8gS06gYMHDwoefj527JiMHj1aypYtazkq+iN+pE74I35rzF957do1uXz5suAn7hlwToefbN4lQOHNu76hZSRAAiRgmkCnTp2kcOHC0rFjR0Nj8QDQEDZ2IoG4CVCYiRuVLy+kf33pNleN5ueuq/gdmxypkCC+oUFkCnOaLjAAD9Rzw0ESeTi2DTkRCQSegNfFNz+IbtOnT5fnn39e3nrrLWnbtm3g94xVC5wwYYK8+OKLMmXKFGnWrJlVwwr9YQylXf4wZs3/el24cEH2798vEAgPHz6syrxAtD1+/LicPn1azpw5I+fOnZPz58+rB+L//PPPG4S3W265RWWoypAhgyoRkzlzZsmSJYtkz55dieXIgHXXXXcpwRy1fJHVis05AhTenGPNmUiABEjAcQJ4crho0aLSvn37hOe+dOmSpE+fXn24s5EACdhDgMKMPVy9Mir96xVP+McOCm/+8ZUVljLCS4QRgFbsJI5BAiSQHAGvim9+EN2GDRsm48aNkzlz5kj58uW5yRIksGHDBvVQCc5iunXrlmDvGy9/8803Zfz48eoBlXLlypkeL2wDbNy4UT30ZJU/EuW3c+dO+e6771Rk/44dO2TXrl1KdCtYsKDkz59fCWMQyXLlyqVEs2zZsikBLVOmTEpUg2CGjFSRDed2EPAgzv36669KrDt58qQS744eParEPAh7Bw4ckH379inxDWeExYsXV9kX7r33XilWrFiiy+H1cRKg8BYnKF5GAiRAAn4k0K5dO/VhauTpNDxRkzVrVvUhzkYCJGAPAQoz9nD1yqj0r1c84R87KLz5x1dWWRrmmmaoeYdDyWeeeYb1gqzaUByHBEjgBgJeE9/8Irohumrp0qWSJ08e7iqDBH788UepXr26inozI75BBKU/DDpB180qf8Rjybp162TNmjWyfv16gQiLh9qRerRMmTLqjA7CF0Q3pxvENwh/EAA3b94sSF3622+/KXG9QoUKUrlyZalYsaLTZgV2PgpvgXUtF0YCJEACIm3atFEf7K1bt04Yx9mzZ9WXbDw1w0YCJGAPAQoz9nD1yqj0r1c84R87KLz5x1dWWjpp0iTp2bOneoq9atWqVg7t2bFWrlypnjwfPHiwoe+pnl0YDSMBEvAkAa+Ib34Q3WbNmqU+kyAa3H333Z70p5+MOnTokBIz8HnXqFGjhE3X/LF27VqKoAnTu7EDxLdKlSoZ9kdyJpw6dUoJ1cuWLZMVK1ao6LWHHnpIqlSpooQsRLF5tZ04cUKwv7788ktZvXq1ipKrVq2aPP7440o4xgP5bMYIUHgzxo29SIAESMAXBF544QW5//77pVWrVgnbi5zSqA+HLxBsJEAC9hCgMGMPV6+MSv96xRP+sYPCm398ZbWlCxYsUELUu+++K02aNLF6eE+NN3PmTGnZsqVKX1anTh1P2UZjSIAEgkvAbfHND6LbDz/8oB7cXbhwoRIM2KwhAEGjVq1aKsIoX758cQ8KfyAV4OLFi5V4x2YNAYjKNWvWVKkfE/FH5OyoUYuHpj766COZP3++8jHGrVGjhuTMmdMaY10YBWnA8X6FfYf3grp168rTTz+tvqeGvS5xou6g8JYoMV5PAiRAAj4igELI//jHP9ThRqINRV1Lly6tam+wkQAJ2EOAwow9XL0yKv3rFU/4xw4Kb/7xlR2WIh0RDjU6d+4sXbp0sWMK18ccOXKkjBo1Sh1UIaURGwmQAAk4ScAt8c0Pohv8gPS/ECKGDBnipFtCMVePHj1UzS2kjIy3IRUz/IFouaA1lDbB952mTZu6ktoQUZ0QNmfPnp0wWtRnmzp1qkybNk0Jo4hkxGsnTZo0CY/l9Q4XL15UD0oh8hJCZfPmzaVFixaqThxbbAIU3mIz4hUkQAIk4FsCzz33nHoyCh+MiTaEl6No7+HDhxPtyutJgATiJEBhJk5QPr2M/vWp41w0m8Kbi/A9MjVqb0B8e+SRR2To0KEescoaM1555RVZtWqVEt3cqGtizSo4CgmQgN8JOC2++UV0Q91NpJfDA7heaWbFme+//1769+8vY8eOVeny8P/4jEU9KzwEkjZtWvW7Tp06ydtvvy333HOPbUu/fPmy5MiRQ7744gspUaJEzHlQgwvfBY4fPx7zWj9dgNq2BQoUUFFUbgpvYAZ/IPV1qVKl4kK4ceNGtZcWLVqkyrogw1SYvs/gO+rkyZNl4sSJ8uSTT0qHDh3UmSFb8gQovHF3kAAJkECACTz77LMqrzSeSkm04ekf9D1w4ECiXXk9CZBAnAQozMQJyqeX0b8+dZyLZlN4cxG+h6Y+d+6cOhjEgRCeqA5Cw0NgOMyF6JYxY8YgLIlrIAES8DEBp8Q3v4hucGWvXr3k2rVrnoquskt4g8iImlaoveWU8AbGeAAlderUMmjQoJivnt69e8ulS5cC9xCOtnCzvo0JMI4LEPWG1Imvv/56ildjjyDqEPXbunbtqrIShDnlIlJsIoPB8OHDVR04RHMWKVIkDuLhu4TCW/h8zhWTAAmEiECzZs2katWqKnw/0bZ371755z//KXv27Em0K68nARKIkwCFmThB+fQy+tenjnPRbApvLsL34NRBEKs0ETF79uzy/vvve5AyTSIBEggrAbvFNz+JbtgDiFzBYTrEKCvaBx98kFSztHXr1irC7NChQ+rBEghf2u8QdYYoKGTcwcO/y5cvT/ob6mbp655CLMM12u9QGgMPdGiRavo5tXIbqJ2K9thjjwm+m/ft21eeeuop+fbbb5Ns0ke8aVFxkTZawQT2Q7jZsGFDzOGQjhkpP92qtXfq1Clp3Lix8gfYgS2iBuErfLavWLFC+RF1W9HgE/11el/o/eSliDfUeuvevbt89dVXyfoDImmfPn2S9k5Mx4XsggEDBki/fv3UvoBYzHY9AQpv3BEkQAIkEGAC+PID8QxfmBJtyFuNL6Q7d+5MtCuvJwESiJOAXpiJswsv8xkBpLfBP9yQsJFALAIU3mIRCt/ftfSMqK9RqFAhXwEIctpMXzmCxpIACSRLwC7xzW+iGwClT59eTpw4IenSpTO9Y9atW6cO4jWxBgNGRjjh72gQNfDf6IPr0XB+gd/fd999KaYjRJ8ZM2YoAQ1CWuSc0VJNQmRDKmfUrNLEOU14u/vuu6+bT2+jaSgicv78ecmVK5ecPXs25nC33367EiozZcoU81qrL9B8hbIl8AX8sn///iRfQSTVmFeqVEmJb1rqSK2P3ia9nxAl5ZVUk/ADfP7LL7/cgHDTpk3y0ksvCR4cGjFihKq1xxadwMGDB+Xlh8/DjAAAIABJREFUl19WmQ1Gjx4tZcuWJar/EqDwxq1AAiRAAgEmgCKvNWvWFBTlTbQhpzi+ZG3dujXRrryeBEggTgKa8Bbn5bzMpwQovPnUcS6YTeHNBeg+mBIRCDjgwlP9eALeD239+vUqqgH1W5CSiY0ESIAEvErAavHNj6IbUsfhPXvevHmWuEmLatI/ABwpgunFufHjx6t5IbbpRZ9YdcAwJiLacE+lCTopzalPK3ny5En57LPPpH79+kk13mCDviZcNAHRLKB69eqpz/OUUhVa7Y9EbY4mWGpc4CsIZ+AceV00v2PuaH6K5dtEbTZ6fTR/TJ8+XZ5//nl56623pG3btkaHDl2/CRMmyIsvvihTpkwRZN9iE6Hwxl1AAiRAAgEm0LBhQ6lTp476Ep1owxNjrVq1Ejzpw0YCJGAPAdwksjlDQEstA2HDjcaINzeo+29OCm/+85lTFuNpcjyZj8g3fLfzcluwYIH67onDUH2KsP9n70vAbqre9p/PPCezzERkDGVMyZDMCVGGqGQss0SkTJkyZCz5UUmSMnymEqmUyjyEMhSZo0wl0/+61+/b7/843td79jl7WHvv+7ku11vvu/daz7qffc5a+7mfQWedqRsRIALBRsAq8s2LpJtheWRWHTlyRNKlSxfzwxAfARNOYoWSNmaIt9ASiFDUKFlplnjLkiWLdO3aVeAzwfwTJ04UkHGhWXPhxFKswKBEY65cuSLKeIMdTpw4YUkGolm9Q8ttGvcaZSQTI95wPQjUxOykA/EWXwbi6NGjZfLkyeq8VbFiRbPQBf56lFHFZ6pLly7Sp0+fwONB4i3wjwABIAJEwM8IIHoL/5o2bWp6md9//71069ZNNmzYYPpe3kAEiAAR0A0BNDL/559/JGnSpLqpRn2IQBwCJN74MNwKgc8++0wRWiNGjFCORh1l+vTp0r9/fxXNjz7DFCJABIiAVxCIlXzzMukGG1WqVElGjRolKBUYq9iV8WaQOSB20Isulow39IVDCUVkN0FAvEHszHiLpKeYgf19992nyva5kel+K8Ix1LbxZbxB/86dO8eVC03ITjoQbyCDkZVv+LxAuuF5WLZsmeTJkyfWj0Fg7z906JDUrVtXZb0FnXwj8RbYjwEXTgSIQBAQQI82lADAocas4BCCviJoAEwhAkSACHgdgRQpUsiFCxcEBByFCOiKAIk3XS2jj15bt25V5BvKiQ8aNEgfxUTisgRAupUuXVor3agMESACRCASBKIl37xOugGbgQMHyuXLl1X/s1glmh5vmDO81CR8GaFED4g3ZKmBHDOIM5BZCfV4C78+tNQk7jeIvGPHjqmAEbt7vL344ouSLFkyGTp0aKIQI4gF58Lhw4cneq3VF4T3eMP/o5de69atbyjpeSviLSE76dTj7aWXXpLr16+rgKYPPvggzv+F54ASGwLoTwgSH9jizBpUIfEWVMtz3USACAQCAZQiatu2rTRu3Nj0er/88ktBabS1a9eavpc3EAEiQAR0QyBVqlTy119/ScqUKXVTjfoQgTgESLzxYYgEATgIQb6VLFlS3nzzzUhusf0aONjQHxiOyxw5ctg+HycgAkSACNiFgFnyzQ+kG7DEd/hDDz2kyhtaUZodhJkRIGKUg4QzHvsXgkiM36VOnVqRa5D4iDeQeFWrVlV/R1DwwYMH48oYG9k0KClvjBM+J4ge/A6lEo3S88huA/EGQdYbMp2wf+F3oWUWQ3W04nnLli2bfP7551KqVKlEh9uyZYs88sgjcvTo0USvteOC8FKRr776qrJPJBlvuA64GuWmQ+2kE/GG88qKFSskY8aMcs8998iiRYukWrVqdsAZyDHXrVsnjRo1ks2bN0v+/PkDiQGJt0CanYsmAkQgKAhgk0M/kIYNG5peMg6EiHZDWSMKESACRMDrCKRJk0ZOnz4tIOAoREBXBEi86WoZ/fS6du2a6qGBSG04C5MkSeKKkrro4criOSkRIAK+RSBS8s0vpJthSGSm5MuXT2WpUKxFABlsIA2RWRWpoG1IoUKFaI9IATNxHbLd9u/fr3q5AeeCBQvKyJEjTYwQ/aVW9w6MXhP770SWJ3CeP3++/ZNpOAOJNw2NQpWIABEgAlYh0KBBAxVJVr9+fdNDIvJnwoQJsnz5ctP38gYiQASIgG4IpE2bVk6ePOlKg3LdsKA++iJA4k1f2+iqmZuZZjpm3ulqJ+pFBIiA9xBIjHzzG+kGCx04cEBl/ixZssSSXm/es7o9GqMcJnwzyPwpUKBAxJPQHhFDZerCUHugIkqdOnUEZxqnJEjEGzDNmTOn8iuWKVPGKYi1mYfEmzamoCJEgAgQAesRqFevnnTp0kU1NjUrOGy/9dZbsnjxYrO38noiQASIgHYIpE+fXpVqSZcunXa6USEiYCBA4o3PQjQIoOwTSjo52VtN515z0WDIe4gAESAC8SGQEPnmR9LNWP/cuXMF2Vko65gnTx4+GDEicOjQIVUqM9peV9jfkZ1Fe8RoiP+7PdweoX3erJkh8VGCRrzh+wSVGYYNG5Y4OD67gsSbzwzK5RABIkAEQhFATfAXXnhBRfCYlU8++UQ10F24cKHZW3k9ESACREA7BG677TbBi1aGDBm0040KEQEDARJvfBaiRWD69OnKUQryrVatWtEOE9F9KEOOHj1wIqKyAoUIEAEi4GcEwsk3P5Nuhh3R82zOnDmybNkykm8xPNx490AQdOvWraVv375RjzRq1Ch57733lD1y584d9ThBv/Hw4cPKHug9Z9ijYsWKgr5zRh9BJzAKJd52796t+uahBxrOcqVLl47rNxjaJy/098b9eL/FPehfiL6Fzz//vKxcuVI9K08++aRaip09CyPFCr3eUHJy/fr1kd7im+tIvPnGlFwIESACROBmBLAB9+rVS2rXrm0aHtRg/vjjj9WmTyECRIAIeB0BNM3+9ddfBS8oFCKgKwIk3nS1jDf0+vTTTxUhNnPmTOVUskPgzEH/YPREefTRR+2YgmMSASJABLRDwCDfBg8eLK+++qosXbo0qqoy2i3sFgqB7JkyZYryB1SoUMFLqmuh64YNG1Qv1k6dOsVEuhmLgT2mTp2q9l/aw7yJE7IHgjKPHDniaFWUcOINpB8yGqtUqaJIOMjLL798wyK/+eYbFRj/xhtvyG+//abOe5MnT5ayZctKjx49VP9AEHUGkYf/hoCAw1jG2OhlZ5By5lGM7o4zZ87InXfeKX/88Ud0A3j4LhJvHjYeVScCRIAIJIYAIp779esnNWvWTOzSm/6OEhN4wTA2bNMD8AYiQASIgEYIZMqUSfbt2ye33367RlpRFSJwIwIk3vhExIoAoonhjIETpmfPnrEOd8P948aNUw4fOGErV65s6dgcjAgQASKgOwJ4N0ZfTTi7o2nloPv64tMPWW8Itpg0aZJ07NjRi0twRedp06ZJt27d5O2335a2bdtapsPs2bPlmWeeoT1MIpqQPa5du6bOTB999JHJEWO7PL6MN/jdMmfOrPxv6EGH81bq1KnjJsI9CKwaMmSIIt5eeeUVefPNN9U9IOsMQi18bIOsw1ih5F3o2LGtJrK7mzVrps6PKDkZJCHxFiRrc61EgAgEDoEaNWrIgAED5KGHHjK9dhzq1qxZI//5z39M38sbiAARIAK6IZAlSxZVagMvJxQioCsCJN50tYy39Prll19UlD3Oga+//rolyiOQa/Xq1SrSHlHLFCJABIhAEBEI4j69ceNG6d69u2TPnl3Gjh0r+fLlC6LpI1ozqmug4tDx48cVcVK+fPmI7jNz0Y8//qjskSNHDtojEeAMexw7dkzGjx8frz1QFQVElpPtCCIl3i5evKiy01A+EoLy3kbG262IN5ScROnJU6dO3VRC0xjDSeLt77//Vu/gWE/QhMRb0CzO9RIBIhAoBKpXry4oh/Hggw+aXjeiab799lsVpUUhAkSACHgdgWzZssmuXbsEBByFCOiKQBAderrawut6nTt3TkVxw1E6a9asmJbTrl075UREpHL69OljGos3EwEiQAS8jECQ9+mhQ4eqknXIuBk0aJCXzWiL7ihBCt8Lso8GDhxoyxyhg9Iet4Y4Unsgg3/kyJFSrVo1221mTBAJ8YbPGrJNjTKRZjLeQom30Iw3xxYYNhH8itDphx9+cEsF1+Yl8eYa9JyYCBABImA/Ag888IA6+EVziEA6/tatW1UdcQoRIAJEwOsIwPm8fft2AQFHIQK6IhBkh56uNvG6XrGQZlaSd17HkfoTASJABIBA0Pdp9I8CSbFixQrp3bu3KmkctNJxoZ8ElCpEGeYxY8ZInTp15MUXX5SiRYs69mEJtUefPn2UPfCMBlWisQeIrUuXLgl66DklkRJv+Iwhs+2uu+66oQRlYqUmDeINAaehPd7QY23hwoXy7LPPOrVUNQ+qcF29elV9dwRNSLwFzeJcLxEgAoFC4P7775cRI0bclF4eCQioF40DAeq5U4gAESACXkcgZ86csnnzZlWWhUIEdEUg6A49Xe3idb1QJvLzzz+X+fPnS6FChSJaDnpiImPOynKVEU3Mi4gAESACGiPAffq/xtmwYYPqL7V48WLV+61Dhw4R7y8amzdi1bBHIlB5xowZ0rBhQ9X7r0KFChHfb/WFhj2WLFmiyhEG0R6wBWxi1h47d+5UgerI7E+WLJnVpol3vEiIN5SUBEnWqlUrNQaIVUgkPd4M4g2EHebCeQ5B9ZD33ntPkXFOCt7Dly1bJvfcc4+T02oxF4k3LcxAJYgAESAC9iCAtHnUYa9UqZLpCbDRHzp0SEVwUYgAESACXkcgV65cgp4IOPhTiICuCNChp6tlvK8XznM426FcJM6Ht5L169crJ02PHj1U9DyFCBABIkAE/osA9+kbn4SffvpJlTNGf/gyZcoohz72j5QpU/rukUFWFPbQuXPnqmC+3LlzS+vWrVW/NV0EZfVhjzlz5iiS44knngiMPdq2bSvI8i9WrJhpc8COsCeC1inWItC/f38BUY3gryAKibcgWp1rJgJEIDAIVKxYUSZMmBBV9NXo0aPl5MmTjqbcB8YwXCgRIAKOI4CXKUSDgoCjEAFdEaBDT1fL+EMvRDm3b99eOT8aN24c76I+/fRTad68ubzzzjtxUdb+WD1XQQSIABGIHQHu0/FjiDJy2FsWLFigsnQaNWokDRo0kHr16nm62sSxY8fkf//3fwWZZIsWLZImTZpI06ZN1T7ZsmVL9RP/r5uE2wN7PuxRt25d39ojadKkUZvh4MGDijiGnVE1imINAl999ZV67rZs2SL58+e3ZlCPjULizWMGo7pEgAgQATMI3HfffTJ58mS59957zdymrh0+fLhcuHBBhg0bZvpe3kAEiAAR0A2BvHnzyjfffCN58uTRTTXqQwTiEKBDjw+D3Qh89tlnKvodUd0oRxUq06dPF0QmI6K/Vq1adqvC8YkAESACnkOA+3TiJkMfKZSVQx+4VatWqaC36tWrq3J+VatWlaxZsyY+iEtXIPD466+/lnXr1smaNWvk999/l9q1a6v+bSCtMmfOHKcZSLdmzZqpfzpLUOwRqw2QyYgzEOzP98VY0RRVPQufd5w3kXkZVCHxFlTLc91EgAgEAoHy5csLnCjlypUzvd5XX31VNUBFDWkKESACRMDrCCDK7ssvv5R8+fJ5fSnU38cI0KHnY+NqtDT0+WjRooWK1h80aJDSDOe+Dz74QObNmyelS5fWSFuqQgSIABHQBwHu0+ZtgcA3ZL6gjPF3330n6dKlk7Jly6pSiKVKlZLixYtLwYIFzQ8c4x379++XHTt2yPbt21XpyE2bNsn58+cFVYNQkhmZT1WqVElwFq8Qb+ELiM8e8Bch48tNe6AcIfqtGfbYuHGjCgSP1B4xPg7qdlR9QplOEMck36JHFKQbiOo2bdrE9aaLfjRv30nizdv2o/ZEgAgQgVsigAPtzJkzo2pi+vLLL6va7AMHDiTKRIAIEAHPI1CgQAEVuRrUMheeN2BAFkCHXkAMrcEyUT6rRIkSKvsNzx0cXch0y5EjhwbaUQUiQASIgJ4IcJ+O3S7oQ4bSc9u2bVNEy+7duwUk2J133qnO6QiSQ4l49GXOli2bZMmSRTJlyiS33XabIu1Sp04tyZMnv0mRy5cvy8WLFxV5dvbsWTl9+rScOnVKTpw4IUePHpXDhw/Lr7/+KgcOHFA9p0D2oR/Y3XffrQgnEE/470jFq8Rb+PoSskehQoUE708J2SNDhgzKHmnSpInXHv/++6/8/fffyh5//fWXnDlzRtnj+PHjcfb47bffbrIHiNiSJUuatkekdkvsulGjRsmUKVPUmahChQqJXc6/hyGA1g44W3bu3Fn69u0beHxIvAX+ESAARIAI+BkBHB7R6DiayGWk2eNw++KLL/oZIq6NCBCBgCCAl0eUWHMjojYgEHOZFiBAh54FIHKIiBFAuS9kHMCBib4mSZIkifheXkgEiAARCCIC3KftsToym0CIgRhDtsyRI0cEASIo/YhSiX/++aci03AdyByQOleuXJHr16+r4JFkyZJJihQpFCmXNm1aASl0++23K8IO5F327NnljjvuUFlMIJJAKOG6WMQvxFt8GMRnDxBmIDENe+D/r127dpM9cJZAvzUEcadKlUqRc7BHxowZValOnD0Q5AN7gGCFPfB+BgJPF0HW2zPPPCMTJ06Ujh076qKW9npMnTpVXnjhBXn77bdVthtFhMQbnwIiQASIgI8RQOTW+++/ryKGzErv3r1VlFmvXr3M3srriQARIALaIVC4cGFZvny5iqalEAFdEaBDT1fL+FMvOL9++uknlU1AIQJEgAgQgcQR4D6dOEZBuQJZPU2bNtW+x5td9kDQDkhQkJ5+FJS67N69uyJtx44dy3YFtzAyCHP4DUHGjh8/PqpWN358hrAmEm9+tSzXRQSIABEQUSWEkCKPdH2zgkMGIsEQsUIhAkSACHgdgbvuukuWLl0qIOAoREBXBOjQ09Uy/tQLhNuePXtUBDqFCBABIkAEEkeA+3TiGAXlChBvjz32mCDzLYiC7EKUj0RWm59l6NChgjYsQ4YMieuL6+f1ml0begQPHjxYXnvtNbapiQc8Em9mnyheTwSIABHwEAKoUf7xxx+r2uVmpUuXLoqwQ21mChEgAkTA6wgULVpUFi1aJCDgKERAVwTo0NPVMv7Ui8SbP+3KVREBImAfAtyn7cPWayMHnXhLnz696tWGUpJ+F/QhHDlypKxYsUJQGapnz56BLs+NEqPjxo2TMWPGSJ06dVR7GrxrU25GgMQbnwoiQASIgI8RiMXR/Nxzz6kU8Q4dOvgYIS6NCBCBoCAQSyBCUDDiOt1HgA49920QJA1IvAXJ2lwrESACViDAfdoKFP0xRtCJN/TQQ18+9G4LimzYsEHefPNN+eSTT6RTp06q/xv6iAdF9u3bJzNmzJBp06ZJw4YNpWvXrlKhQoWgLD+qdZJ4iwo23kQEiAAR8AYCRYoUkf/93/+NqrRa+/bt5f7775d27dp5Y7HUkggQASJwCwRQenf+/PkCAo5CBHRFgA49XS3jT71IvPnTrlwVESAC9iHAfdo+bL02ctCJtyD3iS1fvrxg/Zs2bZIyZcrIk08+KXgeUqZM6bXHOFF9L126pNrXvP/++7JlyxZp27at8hFGU1Ur0cl8eAGJNx8alUsiAkSACBgI3HnnnbJy5cqoonDatGkjtWrVktatWxNQIkAEiIDnEShZsqR88MEHqvclhQjoigAderpaxp96obfb3r172ePNn+blqogAEbABAe7TNoDq0SFbtGghTZo0CWyPt5w5c8rmzZslR44cHrVgdGpPnDhRli9frv5dvXpVBXYuWLBAFi5cKI0aNZIGDRpIvXr1PI3LsWPHVAD/kiVLVKsGPOdNmzZVz3rSpEmjAy6gd5F4C6jhuWwiQASCgUDBggVl9erVUqBAAdMLbtmypTo44EBJIQJEgAh4HYHSpUvLu+++K6VKlfL6Uqi/jxGgQ8/HxtVwaSDefv75Z8mUKZOG2lElIkAEiIB+CHCf1s8mbmkUdOItT5488u2330ru3LndMoHj8x45ckT1C//yyy+lbNmyN8z/xx9/yLJly1QfuFWrVkmuXLmkevXqUq1aNalatarKkNNVTp48KV9//bWsW7dO1qxZI7///rvUrl1b9W+rW7cuA7RiMByJtxjA461EgAgQAd0RyJcvn3z11VeSN29e06o2a9ZMpcsjsoVCBIgAEfA6Avfcc4/MmjVLlQOhEAFdEaBDT1fL+FMvEm/+tCtXRQSIgH0IcJ+2D1uvjQzi7dFHH1U+kyAKgrtB0uTPnz8wy0eJRWT6DR8+PNE1f/PNN8oXt379evnuu+8kXbp0iqzDOykqsaAKCwLlnZb9+/fLjh07ZPv27SpjEeUyz58/LxUrVpTKlSurdjNVqlRxWi3fzkfizbem5cKIABEgAiKxRCE1btxYnnrqKcHPIMn169flypUrgp94sUqWLJn6SSECRMDbCOBFZ+bMmeplh0IEdEWADj1dLeNPvUi8+dOuXBURIAL2IcB92j5svTZy0Im3woULq3KLaG8SBEE2W/fu3WXPnj1R+Yd27dqleqRt27ZN8N8//fSTgAQrVKiQqlCFoHlkD4LYy5Ytm6APLyoSZMiQQZF2adKkkeTJk98E9eXLl+XixYuKPDt79qycPn1aTp06JSdOnJCjR4/K4cOH5ddff5UDBw7Ivn37FNmH/mzoe45KMAhKZQ90+55gEm/2YcuRiQARIAKuI4D09h9++EHuuOMO07rUr19fOnXqpOpTe1kuXLigDhk4bBw6dEhQHuD48ePqIIJDyZkzZ9QBBdf9/fff8u+//95EvKVIkUJSp04tadOmVQef22+/XR2CcCDKnj27whckJw5LOMjgUEQhAkRALwTQBHv69OlSrlw5vRSjNkTg/xBAL4UBAwbIsGHDPL/30qjeQIDEmzfsRC2JABHQBwESb/rYwm1Ngk68gbz55JNPpGjRom6bwpH5EbzZv39/S3v63cpXhdKVf/75p2lfVcaMGVVpyPh8VSD44NOiOIcAiTfnsOZMRIAIEAHHEYil4e3DDz8sPXv2FPz0ihhRREib37lzZ7xRRCAjQZRZFUUEIg81sOOLIipevLgqI8AoIq88QdTTzwjcd999MnnyZLn33nv9vEyuzaMIgHRDM/ZBgwbJkCFDZOnSpSTfPGpLL6mNICJEPyOgiEIEiAARIAKJI0DiLXGMgnJF0Ik3lEqcN2+eKpnod0FQ3NatW2X+/Pl+XyrXZzECJN4sBpTDEQEiQAR0QgDZWCChQDKZlRo1aqjI+4ceesjsrY5dz7rZjkHNiYiA5xFA3fqJEycKCDgKEdAJAYN0A9mGBub4f2Sdk3zTyUr+1IXEmz/tylURASJgHwIk3uzD1msjt2zZUrXlCGqPNwQXz549W0qXLu0105nSF6Ulkd2HnyivSSECZhAg8WYGLV5LBIgAEfAYAlmzZlVZX6gPbVaqVasmQ4cOFfzURZBuj9raK1askFWrVgmy16pXr650rFq1qmC9usrJkyfl66+/lnXr1qkmxMiSq127ttSpU0c5WlEOgEIEiIB9CFSqVEneeOMN1TiaQgR0QSCcdDP0Ivmmi4X8rQeJN3/bl6sjAkTAegRIvFmPqVdHBPHWqFEjQeZbECUoZfybNWsm6BWOMpMUImAWARJvZhHj9USACBABDyEQS++OypUry9ixYwXOajfl6tWrKqV/wYIFsnDhQnW4RTku9J7LkSOHm6rFNPexY8dUVsOSJUtk0aJF0qRJE2natKmqGZ40adKYxubNRIAI3IxAlSpVZPTo0YLvNgoR0AGBhEg3QzeSbzpYyd86kHjzt325OiJABKxHgMSb9Zh6dcSgE28IZpwwYYJUqFDBqyZMVO8PP/xQXn/9ddm0aVOi1/ICIhAfAiTe+FwQASJABHyMAHp2HDhwQNBg1aygD9KUKVNc64eETL1Zs2ap8gUoY/Dkk0+qMg4pU6Y0uxTtr7906ZLgUPf+++/Lli1bpG3bttKuXTtV0oBCBIiANQjcf//9MmLECJUdSyECbiOQGOlm6EfyzW1L+Xt+nBP379/PHm/+NjNXRwSIgIUIkHizEEyPDxV04g3vVCClENzoR0EA+F133SWTJk2SRx55xI9L5JocQIDEmwMgcwoiQASIgFsI3HbbbXLo0CHJkCGDaRXuueceRXyB9HJSNmzYIG+++aYsXrxYOnbsKB06dJBChQo5qYKrc+3bt09mzJgh06ZNk4YNG0rXrl19HUXmKticPFAIoCQtGmODgKMQATcRiJR0M3Qk+eamtfw9dywBWv5GhqsjAkSACMSPAIk3PhkGAkEn3h588EEZMmSIPPDAA758KF588UVBu5CZM2f6cn1clDMIkHhzBmfOQgSIABFwBYH06dPL0aNHJV26dKbnL1GihMybN0/w0wnZvXu3jBw5UvVv6927t/Ts2VOSJEnixNRaznHt2jUZN26cjBkzRvWBw8GvaNGiWupKpYiAFxDw+8uhF2xAHUWVGEa55KVLl6r+npEKybdIkeJ1ZhAg8WYGLV5LBIgAERAh8canwEDgiSeeUIGyQe3xVrNmTdX3rEaNGr57KDZu3CgPPfSQ7Nmzx9PtTXxnGA8uiMSbB41GlYkAESACkSKQNm1aFaWTJk2aSG+Juw4kD3qPIb3ebhk6dKi8/PLLKmJq0KBBdk/nufFfffVVGTx4sLz22msycOBAz+lPhYmADgjg5QnfM9WrV9dBHeoQQASiJd0MqEi+BfChsXnJJN5sBpjDEwEi4DsESLz5zqRRLwjEG4KpkPkWREFwcI8ePeThhx/23fKxtvr166vqQxQiEAsCJN5iQY/3EgEiQAQ0RyB16tRy5swZSZUqlWlNUd5x1apVtpZ5RCRR9+7dJXv27DJ27Fgw1DrPAAAgAElEQVTJly+faT2DcsOvv/4qvXr1kuPHj8v48eOlXLlyQVk610kELEEA0ZgDBgxQ0YsUIuA0ArGSboa+JN+ctpy/5yPx5m/7Orm669evy5UrVwQ/QUwkS5ZM/aQQAb8hQOLNbxaNfj1BJ95ATHXq1Enq1asXPYga3vn222/Lu+++K19++aWG2rmjEvf46HEn8RY9dryTCBABIqA9AilTppRz585JihQpTOsKEuyrr76SvHnzmr43khvmzJkjTz/9tGpWi15ulMgQQO+3bt26qVrjbdq0iewmXkUEiIDUqlVL+vXrJyiLQiECTiJgFelm6EzyzUnr+XuujBkzCgJ70BOYQgRCEbh48aLs379fPR+HDx+W33//XQV/nThxQk6fPq0C+/COcf78efn777/l33//vYl4w/sHggBRgQP9pkH0ZsqUSbJly6aC7u644w7JkyePCrwrUKCAuo5CBHRHgMSb7hZyTr+gE2+NGzeWdu3aSaNGjZwD3eaZ/vzzT1Xx6eOPP5aqVavaPJt7w1u5x6OtDVrchO/xuXLlkty5c6s9vmDBglFV4XIPIetmJvFmHZYciQgQASKgHQKINr106ZIkTZrUtG54Gf7xxx/VS7HVMmrUKJkyZYp8+OGHUqFCBauH9/14GzZskMcff1w6d+4sffv29f16uUAiYAUCKIOCrNHatWtbMRzHIAIRIWA16WZMSvItIvh5USIIkHjjIwIEdu3aJVu2bJHt27fLzp075aefflKkG6pfgBCD0wwONLwTgDTLkiWLItBApsHhhpL2yZMnvwnMy5cvC5x7IOfOnj2rCLtTp04p8u7IkSOKzAOxd+DAAdm3b59yzBUrVkyKFy8uJUuWlDJlysjdd99NIxEBrRAg8aaVOVxVJujEW9OmTVWZzccee8xVO1g5eZcuXdR+hgpDfhHu8e5aksSbu/hzdiJABIiArQgkSZJErl69GlWpF7xY4+U7a9asluo4evRoQbbbsmXLVJQrJToEDh06JHXr1lVZb3369IluEN5FBAKEwCOPPKJK2/qxD0GAzOippdpFuhkgkHzz1OOgpbIk3rQ0i+1KffPNN6qqxfr16+W7775TmWYoYX7PPfcowgvEF0g3pwVk344dOxQBuHnzZtm0aZMi7SpWrCiVK1eW+++/X6pUqeK0WpyPCNyAAIk3PhAGAkEn3lq0aCGPPvqoCgj2g6xdu1ZatWole/bs8XQGNvd4vZ5GEm962YPaEAEiQAQsQwB1mJHpdu3atajGRCQrok+RMm6VzJ07V/r37y9ff/01STcLQAX5hhIII0aMEBz8KUSACCSMAIhqlGkFAUchAnYjYDfpZuhP8s1uS/p7fBJv/ravsbo//vhDBbytWLFC9W9G9lr16tWlWrVq6hxpdZCdlaiePHlSvTesW7dO1qxZo7LkkLlep04dFYCWOXNmK6fjWEQgUQRIvCUKUWAuePLJJ1V/s6C+h4OkwnsVcPCDILDj2WeflaeeespTy+Eer7e5SLzpbR9qRwSIABGIGgFkuqHHGxqdRyOo03z06FFVQsYKOXjwoCoZs2TJEhWxSrEGAUQsN2jQQJUIyp8/vzWDchQi4EME/NoA3Iem8vySnCLdDKBIvnn+kXFtAejthiAelAyk+AsBBN6hpPuCBQtk4cKFqgcPzotwEufIkcOziz127JjgOw/vE4sWLZImTZoIyp01b948qtL6ngWCiruGAIk316DXbuKgE28gqBDE0bZtW+1sY1ahN954Q1avXi1Lly41e6sr13OPdwX2qCYl8RYVbLyJCBABIqA/AuirgNIxaHYejaAZOhqnp0qVKprbb7oHkWDoEYHsLK8Koom6du0qr7zyimq6q4sgixA9MpBRSCECRCB+BBo2bKiiGOF4pBABuxBwmnQz1kHyzS6L+ntcEm/+sy/6s82aNUtmz56tAt5w/kY5MATj+U3Qxxrk4vvvv68C0OD8bdeuneoTRyECdiFA4s0uZL03btCJt2eeeUYqVaokTz/9tPeMF6Lx4cOHpUiRIvLtt99K6dKltV4L93jv7fEk3rT+SFE5IkAEiED0COBlFA6Vf/75J6pBkiVLJhgD5SpjlW3btknNmjVVM3Uvi67EGzBFT77PP/9cSpUq5WWIqTsRsA0BRPvjxRAEHIUI2IGAW6SbsRaSb3ZY1d9jknjzj303bNggb775pixevFg6duwoHTp0cKVPm1uIojz+jBkzZNq0aWqfR6BchQoV3FKH8/oYARJvPjauyaUFnXjDXoPeoM8995xJ5PS6HEEbefPmlddee00vxUK04R7v3T2exJu2HysqRgSIABGIDYG///5b9T24ePGi6YFi7Q8XPuGAAQMEpS9HjhxpWhedbtCZeHvxxRcVSTps2DCdIKMuREAbBND8Gy9WjRs31kYnKuIfBNwm3Ui++edZcnIlJN6cRNueuXbv3q3O1+jf1rt3b+nZs6ckSZLEnsk8MCrKb40bN07GjBmj+sDhfFy0aFEPaE4VvYIAiTevWMp+PYNOvCHAARnGXbp0sR9sm2ZA2eI+ffoI9lIdhXv8jVbx4h5P4k3HTxZ1IgJEgAhYgMCFCxcke/bscv78edOjoTwlerwh480KQQmCUaNGOdbbDdFKgwYNilMdTdnRLBcS+jfj9/gdmrWjD93KlStV1BbqfKPcJgjMHj16yPTp09X9KD+AsjYoNblnzx55/PHHZevWrXH3/Pbbb6oU5X333aecH6FzW4FlQmNgHhwaUSKBQgSIwM0IPPbYY6r5N/rBUIiAlQjoQroZa2Lmm5XW9fdY6O2GEkvs8eZNOw8dOlRefvllGTJkyA3nXm+uxnqtX331VRk8eLA6+w8cOND6CThiIBEg8RZIs8e76KATb927d5cCBQrICy+84NmHAtWCsE/gPVE34R5/a4t4ZY8n8abbJ4v6EAEiEDECyMq6cuWK4CcOwCiNiJ+U/yJw7tw5yZUrl5w9e9Y0JMiSy5o1q4C8s0IQUQ3HDsg8u+Wbb75RL9jo95AmTRpFmrVu3VoRb/jdV199pUg1gyBDWZ4pU6YI7sPfIThEw5ERfg9wMXq8ZcmS5YbrMGfBggWlfPnyiowDCYZxnJJY7O2UjpyHCLiJQNOmTaVly5Zavli5iQvnjg0B3Ug3YzUk32Kza1DuBuGGwCMnzmdBwdSJdW7cuFHg8ESZcWR3oYcyJX4E0AO5V69ecvz4cRk/fryUK1eOUBGBmBAg8RYTfL66uVWrVvLII484+s6vE4DIss6ZM6f6jvWigLhBz7QPPvhAK/W5x0duDi/s8STeIrcnryQCRMBmBEDyHDhwQPDleejQITly5Ih6SUJfsNOnT8uZM2cUiYTrkIWErKxw4i1FihQqSylt2rQqevf222+XTJkyqRdTZH/dcccdkidPHvWCiugcXOdX+euvv9Q6//zzT9NLjOXe8MmQDg4i6qOPPjKtRzQ3GAQYSC8jWw3EW9myZW8g4UL/9sUXX6ipQLYZv7///vtVZkwocRdaavLUqVPy7rvvxmXGgbjD/3fq1EmV/AGhh1KfTkqzZs1UNl6QSww5iTfn8hYCzZs3F3xG8I9CBKxAQFfSzVgbyTcrrOzvMUi8ec++c+bMkWeeeUYmTJigzpyUyBCYOnWqysp4++23pU2bNpHdxKuIQDwIkHjjY2EgEHTirV+/fsrXhp9eExBuyHZDBSMET+si3OOjswT6u3br1k1mzpyp3R5P4i06m/IuIkAEYkRg165dsmXLFtm+fbvs3LlTRZrs379fNQEHIQbCCNlaIMpAmiG7CJs6HATp0qVTmUzJkye/SYvLly+rnmYorwiSDoQdCBKQdyDyENULYg8EH5pwY5NFXerixYtLyZIlpUyZMnL33XfHuDo9bgdRCTyBgVkBwYRSisDOCnEy4y0x4s0oGWmsCyUaoyXeqlategM8KFHpFvGGjLfcuXMLSFMKESACNyPQokULQZ83BAJQiECsCOhOuhnrI/kWq6X9fT+JN2/Zd/To0TJ58mSZN2+eVKxY0VvKa6Dthg0b1Bmgc+fO0rdvXw00ogpeRIDEmxetZo/OQSfeBgwYoPxy+Ok1QYA19lGd9gLu8bE9Rbru8STeYrMr7yYCRCBCBJANhBJ/69evl++++06RZ8hAuueeexThVaJECVciTUD27dixQxGAmzdvFqR1I6MOm3DlypVVTzKjN1iES9XmsljIs2PHjinbHD161JL1oMcbDhLhRJUlg4cNkhjxZpSdDL0N90BiyXgzxkPUFHq8OZ3xhs8XDo7s8WbHU8Ux/YDAE088IQ0bNhQQcBQiEAsCXiHdjDWSfIvF2v6+l8Sbd+yLczQi4ZctW6aqd1CiQwBVVerWrasi4lEWnkIEzCJA4s0sYv69PujEG3qjJU2a1HM9RufOnauqFv3www/aPJzc460xhY57PIk3a2zLUYgAEQhDAKQPXgxXrFghq1atUtlr1atXl2rVqinyBf3DdJWTJ08KsqDWrVsna9asUVlytWvXljp16qgXNafLB0aLE7L8QGqiXKdZQT82kGXYuKwQREFdvXpVlWC0W0L7uCH7MaF+bShJumjRIilatKjMnz9fqRVOvOHeUFIOBHKXLl1UOcfwHm945hcuXKiecTeItxdffFEdfIcNG2Y3xByfCHgSgaA3QPek0TRU2mukmwEhyTcNHyYNVEJvNwRZISCOoi8C6D+DUl54P8mbN6++inpEM7zf4H10xIgRgqAcChEwgwCJNzNo+fvaoBNv8JOg4hR6pXlFoG+RIkUEVZDg49NBuMdbawXd9ngSb9bal6MRgUAjAGIFBMaCBQsUAdGoUSNp0KCB1KtXT3LkyOFZbJD9BYfVkiVLFFGDtPSmTZsK+gWB6NBVYslaQynOGjVqqPKfVsi2bdukZs2aquSn3WL0aMNhqnTp0qq336BBg+IyF3FAxP9DHn74YQFRN2XKFPX/8RFvINTgsF+5cqWglCRKOYJYQylOZLehZM3WrVvV/e+9956UL1/eceLt+vXrap2rV69WZCuFCBCBmxFAtis+83hJphCBaBDwKulmrJXkWzRW9/c9JN70t+/BgwdVFQq8gyC4i2INAqgUgfdUtD7Inz+/NYNylEAgQOItEGaOaJFBJ94QvIB2F8OHD48ILx0uQoWgP//8U2bMmKGDOsI93h4zGHs8qpqhlZGbQuLNTfQ5NxHwCQLozzZr1iyZPXu26pEGkgJkRMqUKX2ywv+/jEuXLqlsJ5A1eFFr27attGvXTvWJ003Q0+7ee+9VGXtm5eeff1aE6d69e83emuD1LVu2VC+2OKA5JSDNunbtGkeUOTWv0/P0799f9S5E2QQKESAC8SOA72sEFKC8FIUImEXA66SbsV6Sb2Yt7+/rSbzpb19kZCHLzYmqEU6hocv5HOdnBBni3Y5CBCJFgMRbpEj5/zpUdEL1nKlTp/p/sfGsEOURUS1q1KhRnlj/999/r4Iw4ePSpQIXfGT58uVzbI8PDVJHUDlKbqISlB8Fezwqeb377ruuLo/Em6vwc3Ii4G0E0LwSfawWL14sHTt2lA4dOkihQoW8vSgT2u/bt09FykybNk31DQLBU6FCBRMj2HtpLOUid+3aJc2aNZOdO3dapiSy6BCxi8xB9M6zS8Kz0FCWx6t9+iLBiBG7kaDEa4iAyFNPPaVKHoOAoxABMwj4hXQz1kzyzYz1/X0tiTe97etkxYiEkDCcdPH1SE4MvdC+y6HX6kK8QSdUZUFVC1TJoBCBSBAg8RYJSsG4JuhBffiOx/f5+PHjPWHwWrVqyaOPPiqdO3fWQt/t27eroFAnqkIZC0brFBBRfibcjLWiIhuqQq1du1ZKlCjhms1JvLkGPScmAt5FYPfu3SoiA/3bevfuLT179pQkSZJ4d0Exan7t2jUZN26cjBkzRvWBQ68tRD65Lb/99psiuJAJZVbwoo8XbKOEotn7E7oeGVmIPAEZxsbwsaOqW/3q2FfEEYiAfQi0b99efSciS5lCBCJFwG+km7Fukm+RPgH+vg693VCanD3e9LSzkz2SE0IgFuItoTF1It7wXoL3WPZI1vMzoKNWJN50tIo7OuGd4oEHHlDBfUEU+ATRhsPJikbR4ow2JMhu/uKLL6IdwvL7Bg4cqHrkvf7665aPndCAqNyFTG+0WAmCoLQoKrGBJHZLSLy5hTznJQIeRWDo0KHqS3rIkCFxfbI8uhRb1EZj2cGDB6svdmykbgrqRSO7A5lmZmXjxo2qn9mPP/5o9tZEr0dJgjlz5siyZctIviWKVsIXgHSrW7euKpvXp0+fGEbirUQgGAg888wzUqlSJXn66aeDsWCuMmYE/Eq6GcCQfIv5EfH8ACDcjh8/LmnTpvX8Wvy4gIoVK6rAvqpVq7q2PDjpQnujmqkkEZrxFlreCotBhhmcoOiZ7KZgPQgk/e6779xUg3N7CAESbx4yls2q4p0ClXUQ3BdEwXc8iCP4wHSW06dPS5EiRVTlJbwL6iKVK1dWCQ1O9W9FtlvoeWL16tUyf/58yZAhg6xatUoF3cOW8PeG79mhZSlhd/T2M+557733FKQ4K6CUJ84NmTNnVr/DtYMGDVL/beb8YJWN1q1bpxIj1q9fb9WQpsch8WYaMt5ABIKJAIiY7t27q1TdsWPHqjrElPgRQIZZr169lCMDafflypVzBSpEsiCdHiUxzQrKiL7wwgu2vYSiDjhqoc+bN0+r8pxmcXLretgHfRRRJgFRPBQiQAQSR+DZZ59V3zcg4ChEIDEE/E66Gesn+ZbYk+Dvv5N409u+t912m+pPgpKgbkksGW+hxBsccSiPjvJWFy9e1KYHM5yHuXLlkrNnz7oFMef1GAIk3jxmMBvVRauVe++9V/COEURBwHnSpEm1D8jv1KmTpEmTRvkxdZKMGTMKqlSB+HJKQjPejP0dc2Nvhi7PP/+8TJw48aagmND9HP/9+++/q3s2bdqkyDyQb02aNJEePXqoCjNPPvmkIuCMfR9jv/LKK6pVkUHKObFm7O3ok/vnn386MV28c5B4cw16TkwEvIMAspMQzTNp0iTVy40SGQIglkBevf322yoryWn55Zdf5JFHHpGff/7Z9NSIRkHpFWyUdsns2bOVA5zPlTmE3X6uzGnLq4mAPgggUg+BEHhJphCBWyEQFNLNwIDkW3A/DyTe9LU9StkjyOqjjz5yVUkriDfDGWf0idOp1CTARV9rZN8FuXWCqw+ZxyYn8eYxg9moLnxj6GGPd4wgCsohI2P+pZde0nb5yOpCSdC9e/dKqlSptNHznXfeUVWg0H/MSYmPeDOIMuzNIMyQ8YZMzlDBfRD8PZSE27Nnzw2EmvG38H0/lrNErPi4vceTeIvVgryfCPgcAWQmTZkyRb2MIFOAYg4BNzOTcLho0KCBYDM0KzgAoJzomjVrzN5q6npmUkYOly6ZlJFrzCuJgF4IINoRpa0YQKKXXXTTJmikm4E/yTfdnkRn9CHx5gzO0c6SJUsW5SzMlClTtEPEfF8szrKEHHA6EW+Igi9YsKCgFBmFCESCAIm3SFAKxjWoPlOyZEnBO0YQpV+/fip7SecKPCjZ3KVLF0Hghy6C0oeLFi1SGe1HjhxxNKvdDPEWXpoSWW2REG/AGSWckf2G3nqh4nS5SfQgzJ8/v5w5c8Y185N4cw16TkwE9EeAvbissZFbvbh2794tjz76qPz000+mF/LZZ58J7I+6zU4IewfeGmWdegc68TxwDiJgBwJ46SpevLgq0UohAvEhEFTSzcCC5FvwPheIVD958qQqwUTRDwFEnA8fPlweeOAB15TzO/GmQ/8X14zLiaNCgMRbVLD58qZu3bqpknxdu3b15foSWxTaq6BUb8+ePRO71JW/o0cqKjiB5NJBEOiB7DvIrFmzpE6dOo73cY2UeIOOCJ4x+rWZyXjDvQbxZmS6u4U/7A+CmD3e3LIA5yUCRCBBBObOnatKDSIiIU+ePEQqRgRAvqH28YgRI+SJJ56IcbTIbt+1a5cqnbJz587Ibgi5avny5aoE5LJly0zfG+0NIArRXHbFihVqo8YBLsglX1BiaNy4ceowhkMZIqOKFi0aLby8jwgEHgG8FBcrVkxFPVKIQDgCQSfdDDxIvgXrs0HiTW97Dxw4UK5cuaLOx25KaFkp6BHatyV16tQJqhbeEwYXooQVouixF6OiCpzWbgrO1+hRNGzYMDfV4NweQoDEm4eMZbOqaCtSqFAh1RcriKLz+lEtqEiRIoIKSyVKlHDdPN99950i3Ro1ahS3p6NE5/Xr15WP0CkxQ7y9++67qo8bJLR3W2KlJo29PvysAAIU/iwn9334tOFTdHOPZ8abU0835yECHkLgwIEDqlb1kiVLVGNMijUIINoCpR+3bNmi0p3tlh07dkjLli1l+/btpqdavHixzJw505XoIJTnRNNV6ICScOjHhANtUGTfvn0yY8YMmTZtmjRs2FBF0LHMa1Csz3XaiQBeigsXLiyITqUQgVAESLrd+DyQfAvO54PEm9623rZtm9SsWVNOnDjhqqKh5aYQlHnw4EGVRQCHXKTEm9E7ZuXKlaofEso/vfLKK4464OIDMVu2bPL5559LqVKlXMWYk3sHARJv3rGV3ZqCjMiXL590797d7qm0HF/naiKtWrWSO++8U+0zbst//vMfRbohy+2pp56KU2fr1q3y8MMPy7FjxxxTMVLirWzZsnGlItGqoXbt2qplQ6SlJhFkAwFJN2jQIPXfWKuRQefUgnPmzClIKihTpoxTU940D4k316DnxERAXwSQkYUDhJORF5GggZc+I+oioZe8WMqhRKJDrNcg4gIvqx988EGsQyV6P17WkdqNDd2sLFy4UG2KH3/8sdlbLbseJTJxOJk9e7baKLHJo8l8ypQpLZtDl4EuXbqkon6BOYjZtm3bqsMZsnMoRIAIWIMAXooLFCggiM6kEAEDAR1Jt/BG5W5Yi+SbG6g7PyeJN+cxNzsjgugQsKfbe5nZdeh4Pd7LkBWBSi8UIhApAiTeIkXK/9fpXmrRbgsgiKJcuXIqUFon+fTTT2XAgAFRVX6yeh1GPzf4tdBvLlxatGih3k+5x1uNvKgKbr/88ot89NFH1g9uYkQSbybA4qVEIAgI6BJZGR/WfiDesC6nIis3b94sTz/9tGzatMn0owsS6JNPPpF58+aZvtfqG65evSrz58+XBQsWCAhBpOcjc7BevXqSI0cOq6dzbDxENsGxicxSpN03adJEmjZtKs2bN1clbyhEgAhYi0DQo1KtRdMfo+lIuumELMk3naxhjy7o7Xbq1Cn2eLMHXktG1bkSSWgmXPhi33vvPRU0p6s4XYlEVxyol3kESLyZx8yvd/Tt21eyZs0qffr08esSb7ku+JrQi7R9+/ZarR89vVFasHHjxq7pFd7PLWPGjPHqgqB8BJmz2pi1ptJpjyfxZq1tORoR8DwCiAwB0eF2L4H4gPQL8Yaol2TJksnQoUNtfV5QzxpRSD/++KPpeZB5hZRsvDTrJChTg75z6AO3atUq1cy3evXqUq1aNdVDDwdfXeXkyZOqZyKauK9Zs0Z+//13lbKP/m1169aVzJkz66o69SICvkAg6FGpvjCihYuIlXTDmeTVV1+V48ePqwhWlFxDoAv2Igj239AybKGlVrAXwFFhZOlPnz5d3WP83sh4Q49P3BfamDy0r0Ko0zt0vtDfx1rWheSbhQ+dhkOBeMPZ6lblAjVUO3Aqsfe2tSZ3o/e2tSvgaG4iQOLNTfT1mht+ndtvv1369eunl2IOaYMqPTVq1JA2bdo4NGPi06C0JLKc3PRjxdfP7Vaac49P3K5mrtBtjyfxZsZ6vJYIBACBSpUqyahRo7Tp7QbnE8oLGuUSE3IswfmFOsKGEwuEjFFLWLeISxAvOKStX7/e1ifqhx9+UI3Lv//+e9PzoA71l19+qUo96ixwLiKaBVjigJMuXTpBPWr0KCxZsqRqpFuwYEHHl7B//35Bjz3010PmIUjQCxcuKOds5cqV1ecLTlcKESACziGAaNTs2bNL7969nZuUM2mJQKykGxaF/Qd7LDLE0SQc5xX0EZw4caLkzZtX9UXAWQRnk9B+CqFlJKdMmaLwwTWh4+F3cByg3ykCTbCn4BoQJOj7afSriG++zp07x10DvTA3JJbME5JvWj7GlihF4s0SGB0ZZPTo0TJnzhwVgJYnTx5H5vTjJHDIIeANjuKgZqn40a5OronEm5No6z3XSy+9JOnTp1cl7YIoOFuiChFa1egg8L+g9OXevXtV6xw3JKF+bonpwj0+MYQi+7uOezyJt8hsx6uIgCkErl+/LleuXBH8xMEM2U346QW57bbb5PDhw+oA4bYYJBpICmzqoRlvFy9ejHMsGQ4uXIdyfaHOrlBHGBxQOgiaiaNXw5kzZ2xVZ8OGDaqXEQgps/L2228L7n/rrbfM3urq9bt27VI90kB47dy5U9AnDg7LQoUKqdrZOIDBEXrHHXeokp9ZsmSRTJkySYYMGRRpBwdU8uTJb1rD5cuXBc/c+fPn5ezZs3L69GlVmgnN7o8cOaKy19AjAuWA9u3bp8g+9GdDmQMQgCgfcPfdd7uKDScnAkFHIOjlYIJuf2P9VpBuGAtnEmSfGU3C8ROBIEaWm3FmGT58uMAxE5q1hvtBouFsA0ItNPsN12FvMoi33bt3x82D/zZ63aL0cnzzYTyQy7jfynMPyTd/foJIvHnLrgiOBGEPwr9ChQreUl4DbfFug4BOBCjgTEAhAtEgQOItGtT8ec/AgQNVxjiqRgVR8H362GOPqVYZOghakqASEqqcuCGJ9XNLTCeQb5MnT+YenxhQCfwdfk/0zENgpE6BNSTeojQobwsWAshUgUMdjnUw6HC0o7QQnO5wwINAgTMe14Es+vfff28i3lKkSKE2ZTQxh5MfKelw+MP5jwh8EAGIXgQxAKc9XvUk5uIAACAASURBVISdlmvXrqmXEbebTxrrDo0KRxm+UOIN5ZwM5xNwNRxe4Q4ug7wLd3g5jW34fM2aNVMbapIkSWxT5dtvv1WHjmgy66ZOnarIKyMa3zYlHRg4KJ9fB6DkFETA0wgEvRyMp41nofIPPvig4J+RNRbt0OHlr3EOadWq1Q3DoczjpEmTpFu3bnEEm3GBQbytXLnyhnuQpV++fPk44g1/NLLc0O8UZ0QQdgnNh98jMMSoFhBe8jLa9eI+YIZseJRLpvgDAZyh8S7DUpPesSey3tBXB98tHTt29I7iLms6bdo0lZWM4EKdyqK5DAunjwIBEm9RgObTWwYPHqx6sxuVlny6zASXBdINZ1IEv7st8A2CtIom6DxW3SPt5xbJPNjjn3nmGZkwYYJ06tQpklt4jYjAf4mkAx33eBJvfESJQBgCQc+YQdPP3377TZGDbsutiLeEIr29QLydO3dOcufOLch8s1PgFES9cfSMMSt4mf/5559VyawgCohRlKtElgKFCBABfyAQ9HIw/rBi7KuwKnMrPuLNKAkZqmVCAUChZSPDM9PCzz/IrEOQFnpWwOFulJCMb75whELLXMaCnlWZgrHowHutRwCEGwIIU6VKZf3gHNE2BFDCvHv37up7YezYsa6V1LJtgRYOjMBZBCIiaHb8+PGqDBmFCMSCAIm3WNDz171DhgxRVa5iDebyKioNGzZUJBF+uin//POPFClSRLVJQc85J8VsP7dIdOMeHwlK/73GC3s8ibfI7ckrfYoAe0TdaFiderz5NeMNpaFQ3gQZaXYK5kHZA/SUMyvjxo1T5RPxMh80QUbByJEjBVmVFCJABPyDQNDLwfjHkrGvxAryLZx4Cy9tDbIM+yhKT44ZM0YpjTKQoddhvwn9PbLUEK0bWmrSyPivWrWqhGavJTQfomOxh6E/HO61qsdbgwYNZOnSpao3EsU/CJB487Ythw4dqr5X4PwNasbFrSyIHuDISMH3Mc4AFCJgBQIk3qxA0R9j4LsFLSnwXRNEwZkQVR0eeeQRV5eP4Aq0BUHWk5MSbT+3SHXkHn9rpLyyx5N4i/SJ53W+QQARxmhKjWb1q1atUv2eqlevrmoBw6mRNWtWbdd68uRJlb0EIgVlfuDQqV27ttSpU0c5QuBgiVVA1Fy9elU5bdyW8P4noU6sxHq8GaUlw3uwuL0mzI9yZyhJMGzYMFvVQTkovGyuXbvW9DzoIQH8X3/9ddP3evkGlFtFJgEy/dw+QHoZR+pOBHREAM7JlClT0vmmo3Fc0ClW8i2ceMMS8DucJSEoM2n0fzOy3qZPn67+hrNcaF834/coM4mSPeGBR8Z5CGcb/N2QhOYLLUMZa6lJZrq58HA6OCWJNwfBtmkq9H7EexvebdHfsWfPnraWsrdpGZYNi7M8AggR8IB3ZLx3FS1a1LLxORARIPHGZ8BAAP4cnPFAkARR4ItEL61atWq5tnwEsyM4bO/evaqVj1MSaz+3SPXkHn8jUl7c40m8Rfq08zpPIwAiCVHFCxYsEJQoRNNNfDnXq1dPcuTI4dm1HTt2TOAQWbJkiSxatEjVVm7atKlqbgpiJxrZtm2b1KxZU/Wv00FCnUqIaDCix+EoCP8bnKrhzq3SpUurXmrhZZzcXBv6+n3++edSqlQpW9UAOQuy8osvvjA9T1APkShFh8/VO++8Yxoz3kAEiIDeCAS9D4Pe1nFHu1jJN3e0dm5Wkm7OYe3WTCTe3ELe+nk3bNig+r59/PHHKjsWWQiFChWyfiJNR9y3b5/MmDFD0MsNZc/QG7NChQqaaku1vIwAiTcvW89a3RH0gPYhI0aMsHZgj4z20EMPqaxrJDK4JdABFSOw7zkhVvZzM6Mv9nhUs1i8eLHq79qhQwfu8R7Z40m8mXnSea3nEPjpp59Und/Zs2dLmTJlVJQwvpQR8e43uXTpkiKYEOW8ZcsWadu2rbRr106KFStmeqktW7aU/PnzB/YAYRowEzf0799f1SGeO3euibuiu3T16tXKhiD5zEoQ65WjtOQDDzygoqVy5sxpFjJeTwSIgOYIBPF7TXOTaKEeybf4zUDSTYvH03Yl0NsNTiT2eLMdalsnQJbs22+/LTNnzpR7771X9epGhZSgvP/ivWrz5s0xvf/aaiAO7isESLz5ypwxLSaoVYIM0FA1DAHb999/f0w4RnszSksiseKzzz6LdghT99nRz82UAiISNB/3vHnzlO80Vh+3WZytvJ7Em5VocixtEGA0QGwRfwcPHlQvasikc2sT1eZhslAR9FxDpiU2DRCbdgsOIKNHj1YlVc1KEHshobQk/j3//PNm4eL1RIAIeAABZE0jAx4EHIUIhCJA8u3G54GkW3A+HyDcEK3vx6DEIFhx+fLlinBDWflnnnlGnn76aSlSpIhaup8rvqBtBN5TP/30U0sqvgThWeEarUOAxJt1WHp9JJS0PX78uPK5BFEqV64sY8eOlUqVKjm+fLThQVUrlFm+7777bJ/f7n5uZhfg5z0+vqpuSKBJkiSJWZi0uJ7EmxZmoBJWIcD6tzciGUv9W0QVIDsLfUjy5MljlYkCO86hQ4dU3xdkoD3xxBOO4LBy5Up544031GHErKBm9e233y79+vUze6snr0dpSRymEB1MIQJEwJ8IoP8CssNRgpdCBMIRIPn2X0RIugXrs0HizXv2/ueffxTZhn8pUqRQZBtIt1u1GWCPc+/ZmRrriwCJN31t47Rm8LUcPnxYkU9BFBBekydPVpnWTgtKLWbMmFGQdWi3ONXPLdp1cI+PFjln7iPx5gzOnMUBBOBQQ31hRLIPGjTIgRm9NQUi/dHfBg5HZDNFIojcmTNnjiCqkORbJIjFfw1It7p160qbNm1U81mnBHbDQQhONLPSq1cvyZUrl2rQ7nc5e/asipZCH0hmePrd2lxfkBEYPny4XLhwQZVEoRCB+BAIOvlG0i14nwsSb96x+c6dO+MIN/QpB9mGvtzRCPpkoxLH+vXrBaWz0qVLJ2XLlpV77rlHSpYsKSVKlJCCBQtGM3RM9+zfv1+wTvQcR4WQjRs3yvnz56VixYqCzAqc06tUqRLTHLyZCMSKAIm3WBH0z/0TJkyQAwcOyPjx4/2zKBMrwb6BEsfYO5wUVHRCTze0CEmePLltU7vVzy3WBem8x+/YsUO2b9+uykOj1UsQ9ngSb7E+0bzfdQRwIO/evbtkz55dRZrky5fPdZ10VQC9xUCoIB0eh4Ny5colqioiSKZMmaL6x7FBdaJw3XQByp4iLbpz587St29f8wPEcMfSpUtl+vTpqhSLWXnhhRdUs9YglF001jhx4kSzMPF6IkAEPIQAMo7PnTsnIOAoRCAhBIJKvpF0C+ZnAiUmEYDEUpP62n/x4sWKcMM7Bcg2/CtQoIClCu/atUsRXXCGgfhCDxmQYHgXwFx4v86dO7fqgZwtWzbJkiWLZMqUSfWSA2mXJk2aeJ2fly9flr///ls51lDS9PTp03Lq1Ck5ceKEHD16VGWK4P0UbQ5++eUXRfYVLVpUihcvLqVKlVKtD+6++25L18rBiECsCJB4ixVB/9w/adIk+fnnnyWofgR8T7///vsqYMNJQYZdjx49bK0kpUM/N6swNfZ4BLXgv63c4y9evKj2eJwlE9rjQU7v27dP7fHFihVTezyemaDs8STerHqSOY4rCCAbCy8fiDTp1KmTKzp4cdJp06YpQgUvccjCSkyIc2IIxf934NytWzcVBRQJztHNkvBdeFHH3IsWLTI9NIhCRLvip58FpSVBjCJaKn369H5eKtdGBAKPwOuvvy5nzpyRkSNHBh4LAnBrBIJGvpF0C+4nAoQbAhJQspCiDwKwCc7weFcDuYX33fbt2zuqIDLE4SwDMYbqHUeOHFHBmyDN4FzDfgpHG64Dufbvv//KlStX5Pr16wJiIlmyZOq5Sp06taRNm1atA2XBMmfOLFmzZpUcOXLIHXfcoaqqgNgDwYfrKM4jgD0AlW5QmQXZlJRbI0DijU+IgQCqC4HEePPNNwMJCgIjPv74Y0WmOCVIDAAptnDhQtum1K2fmx0LvdUej9KVyPaLdo9HgA4SY7jH/9dyJN7seII5piMIMBMrNpjNZmIxszByvKPJLIx89MivRMPx2bNnyyeffBL5Tf93JWpmI5Lo2WefNX2vl25AyZp27do57szwEkbUlQj4BQE4ldCI24leAH7BLMjrCAr5RtItyE+5qEw3Em/6PANbt26NKyfZtGlT1b/twQcf1EdBauI7BIw9AK060LIDFVNIvt3azCTefPcxiHpBCLRGFhEqRAVRihQpotqaFC5c2JHlIxMbLUKAuV1kn+793BwBmpNYigCJN0vh5GBOIcDeY9YgHU3vMfbSuzX20fTSs8aaN4+CKCCk/iMKyayAjKpWrZoipfwqKAmxYsUK1cOQQgSIgP8RQDlqlLYaM2aM/xfLFVqCgN/JN5Juljwmnh6ExJse5sOZHdltcCaCbEOGG/tr62EbP2sRvgf4fc+zypYk3qxC0vvjzJgxQ/WiRHuPIApKB65evdry8scJYdmyZUtVfvjll1+2HG6v9nOzHAgOaDkCJN4sh5QD2o3A3LlzpX///vL111/zhcQCsEG+Va1aVdD75oknnohoxN27d6tSXSAtevfuLT179pQkSZJEdK8fL7p27ZqMGzdOOXPr1KkjiJJBfwK3ZcGCBao330cffWRaldatW8vDDz8srVq1Mn2vF25AuRxES6HUpNPNgL2AD3UkAn5EAN/Tv//+u+oHSyECkSLgV0ckSbdInwB/X0fizT37olQjyDaUlERZJpBtbpSmdw8BzuwmAgntAX7d86zEmsSblWh6eyyj/+Zbb73l7YVEqX3evHnlm2++ccQviwCVV155RQWoWC1+6udmNTYcL3YESLzFjiFHcBABNF5GA8YlS5YISsRRrEHgq6++kgYNGqim2vnz5494UJSrRD1r9BLr2LGjoDwhmnAHRdAgFGUFEOH06KOPSteuXaVChQraLH/+/Pkq2w3km1lp0aKFNG7cWPDTj4JMPjSIHz58uB+XxzURASIQDwLjx49XvWreeOMN4kMETCHgN0ckSTdT5vf1xejBhT4fyZMn9/U6dVocsiPgrMU/BLghww1BkBQi4BQCie0BftvzrMaVxJvViHp3vHfeeUcRTwigCKLAn7Jp0yblV7FbENiOymfwW1opQejnZiVeHMs8AiTezGPGO1xEAKnFIIaQneU3QVPqHj16CDKNqlSp4vjykEUIYvODDz4wPTcays6aNUv1EwMx+uSTT8rjjz+u+kb4TS5duqSILJRwBFFZokQJ1TQc9fB1k3nz5smiRYuisin6SuDz9thjj+m2rJj1QWnJ7t27y549e1TzdwoRIALBQADlZREwMWHChGAsmKu0FAG/OCITc7haChoH0x4BEm/OmQgBcSDb9u7dG1dO0glnpXMr5ExeQCDSPcAve54dNiHxZgeq3hwT/q+1a9cqX1gQJWvWrAJfYJYsWWxdPkpL/vbbb8rfaKWwn5uVaHKshBAg8cZnwzMIIKW4Zs2acuLECc/oHImir732mqA2cpMmTVwl3qBr9uzZ5bPPPpNSpUpFovpN11y9elXwUokSh0gFb9SokYpIQYPmHDlyRDWmDjcdO3ZMNY1FpiWILNgKxFTz5s3l8uXLCjdEr9555506qBunA8qyQm+QhGYFtmvfvr2yod8EpSVBNMN+FCJABIKDwKRJk+Tnn38WEHAUIhANAl53REbqcI0GG97jTQRIvNlrt5MnT8Zlt+XLl0+Vk4y0tL+9mnH0ICJgdg/w+p5nl41JvNmFrPfGfffdd5X/bM6cOd5T3gKNb7/9djlw4IBkzJjRgtHiH2Lr1q1SqVIlFbSSO3duS+ZhPzdLYOQgESJA4i1CoHiZ+wgMGDBAQOygt5gfxe2MN2CKiI+kSZPKsGHDYob4jz/+EGQWoQ/cqlWrJFeuXFK9enWpVq2aKqeC6BhdBS/J6CGI/l9r1qxRPYFq166t+rfVrVtXMmfOfIPq/fr1U88merzpJO+9956sXLlScCA0KyBLu3TpotbrJ0FpSWQqgiCmEAEiECwEJk+erKIyUSKZQgSiRcCrjkizDtdo8eF93kKAxJs99kK/GKN/G8g2/NOpHL09q+aoOiMQ7R7g1T3PTluQeLMTXW+NjQDn5cuXC/wuQZT06dPL0aNHJV26dLYtv379+ioBAxWLrBD2c7MCRY5hBgESb2bQ4rWuIoAoh1GjRrnW2w1EEkoogsh4+OGHVRYRCBhkrJ07d06RS4jGMDZd1OwPvQ7X43eQ0qVLq3KFd911l7pfl4w39Hrr27evfPvtt5bbGrWvMf769esFm13atGmlXLlyguyjkiVLqpKNwMFp2b9/v+zYsUO2b98umzdvVjWqz58/LxUrVpTKlSur5y2x0p+I8sEakI2ZJk0ap5eQ4HyIvFq9enVUKfkgGnv37q0IR78IoqTwmcPPwoUL+2VZXAcRIAIRIjB16lT1XY/enBQiEAsCXnNERutwjQUj3usNBNDb7eLFi+zxZpG5UG0ChBtKYoFsQ/82nYMNLVo2h9EcgVj3AK/teXabg8Sb3Qh7Z3y0aUFVJHz3B1HQcuXMmTOSKlUqW5aP0pIzZsxQffSsEPZzswJFjmEWARJvZhHj9a4hcNttt8mhQ4ckQ4YMjutgZKOBhAH5BhINhA1qDYM4Q0bUG2+8oUgbZHOBfDNKRxr3hCqNjQNZSLgHWVK6EG9nz56VvHnzClKv7ZZdu3apzCM4QXfu3KmyEIBpoUKFpECBAoJyLMiSu+OOOyRbtmyqbnSmTJmU/RFRA4IrvkbwKP0IBwLIM6zn9OnTcurUKUWKHTlyRNnq119/VSnx6PUD7IsVKybFixdX5Bl61N19992ml9+mTRt1b8+ePU3fa9cNOFh8+eWXUdUcf+ihh9TzjSxFv0izZs0U0fvSSy/5ZUmWrOP69ety5coVwU+8SCZLloy97yxBloPohsC0adPUvoOfFCIQKwJecUTG6nCNFSferzcCOEvjPQd7PyU6BBDtD7IN/4oWLarINpYzjw5L3mU9AlbtAV7Z86xH8OYRSbw5gXL0cwwZMiT6m03eCT8W/FrwMwRRXn31VRk4cKAkSZLEluUjYB8ta/Lnzx/v+IMHD454XvZzixgqrS70g6+KxJtWjxSVSQiBa9euyeOPPy4fffSRKyDt2bNHXnnlFVWeClluof+PyHmQNyDkwq8zstnwt1DBdTNnzhQcCnQi3qAjCKgePXqoKE2n5cKFC4oQAzEGkhVE2fHjxxVpBgIN0TQg03AdnAT//vvvTYQBSuYg8gYZdSDpUHcahB3IO/RiA5GXJ08eReyB4MN1VgjI1Hbt2qlsKl3knXfeUdFBeNbMCghjlGXETz8ISkuiTC3Icb+Llz9HfrcN1+cuAoiYRD/O6dOnu6sIZ/cNAro7Iq1yuPrGYFzITQiQeIv+oUBZepBtyHQA2YZ3J1TzoBABXRCweg/Qfc9zCncSb04hHd088LHBd0fxNwKwcSTEG/u56fUcBNFXReJNr2eQ2twCAWS8HT58WFBH2GkBUQbiD6UkDTHKSCZGvOF6ZA6FlqrE75577jntMt6QJQZyCllnNWrUUPpRIkcAtafx4t2yZcvIb7Lxyrfeekt++OEHlZ5vVlDaFfZHyU2vC6JkihQpIhMmTPBdzzrdMkeRLVqqVKmoM0e9/qxRf70RgIN0w4YNgu9GChGwCgFdHZFWO1ytwovj6IUAiTfz9kDpK+wn6Alt9G/LmDGj+YF4BxGwEQG79gBd9zwbobxpaBJvTqJtfi6DeCP5Zh47r9wB20ZCvLGfm7sWdcNXhSoE4A3iq3Lmlq+KxJu7zyFnN4GAmz3ewjPZQtUOzWqLL+MN13bu3FllxIGAQ78wXTPeELmJvl5r166V9u3bq0wzvFgmlNptwnyBuHTBggUyadIkVd5RB0FWB/rWRVNWrXz58uo+/PS6oLTksWPHBBmAXpfwXokou1q2bFlf9Er0um2ov/4IxJIFrP/qqKGbCOjmiLTL4eomxpzbHgRQYvKff/5hqclE4EUlDqOcJErLg3B79NFH7TEKRyUCMSJg9x6g254XI1ymbyfxZhoyR28IJd4iyYhyVDlOFjMCkdqX/dxihtr0ADr7qlAWdtu2bco/iipYSDpBkkHlypVVlS/46e0SEm92IctxLUdgwIABcvXqVVUuzmkJ7/GG/0ePttatW8eVikyo1CR0BfHWtWtXFZVx1113qR5xX331lXYZb/3791e9nVBiEDJixAiVJYQXzfr16zsNuyfnQxTF1KlT5YEHHnBdf+iBHnrIyjQrcCogord06dJmb9XqemyqsAVKgObMmVMr3SJRBpmyy5YtkxUrVsiqVatU30P03atWrZrqJ5k1a9ZIhnHlGkSCg8xft26drFmzRvVXrF27ttSpU0dlHqJsL4UIOInArFmz1N7rBxLeSdw4V2QI6OKItNvhGhkavMorCIB4u3TpkiRNmtQrKjuqJ4IR8R60cOFCRbahsoXXz8aOAsjJHEfAqT1Alz3PcYBFlL8EFVUoeiIQKTGjp/bUKjEEIrEv+7klhqI1f6evKjIcSbxFhhOv0gABsNMo5YcsLDckvFQkGokigy2SjDdcB7KtVatWSvU+ffqon7r1eEOZSTj3Q18oly5dql4yu3fvLiDmKLdGYOLEifLtt9/KBx984DpUkydPlp9++kn1JjQr6PWHvmj46WV55JFHBP+ef/55zywDAQbAHhmUcPQ0atRIGjRoIPXq1VPNhb0qyDrES/qSJUtk0aJF0qRJE2natKk0b96cDj+vGtVjeiOYACQwIiApRMAOBNx2RDrlcLUDO47pDgIk3uLHHf2RQbghItro34YqAxQioDMCTu8Bbu95btmCxJtbyEc2byTETGQj8SodEbiVfdnPzX6L+dlXhYB3+Ko+/fRTS31VJN7sfy45g4UIPPHEE5IvXz6ViUWxFgGQagcPHoyXMEJ9XLx0gpjDS2jq1KmtndxHo/37778Kp++//14KFy7s6spQ9vLnn38WkIFmBZmZ2HTQG82rgqwWONiRceUFAUmKjByQA8g4RBYtekumTJnSC+qb0hHR9R9++KEKSNiyZYu0bdtW2rVrJ8WKFTM1Di8mAmYQQKb6Z599JnPmzDFzG68lAqYQcMsR6bTD1RQovFhbBEi8/X/T7N+/X73ngHRD+SFkuCHwiUIEvICAW3uAW3uemzYh8eYm+onPTeItcYy8fEVC9mU/N3utGkRf1dy5c1Vpylh9VSTe7H02ObrFCIAYgkMahADqsFKsQQClt/BiCQf4rfq59ejRQ1avXq1eSu+77z5rJvfhKCAxQcCNHTvW1dWhTOiBAwdk/PjxpvUoWLCgfP7554KfXpRz584p0hCZY7p/V2zYsEFlJS5evFg6duwoHTp0kEKFCnkR9qh03rdvn8yYMUP1FGzYsKEqy1uhQoWoxuJNROBWCLz33nuycuVKVSqaQgTsRMBpR6RbDlc7MeTYziBA4k3UeRfvNoh0BtmGfygdTyECXkHA7T3A6T3PbbuQeHPbAreen8Sb3vaJVbv47Mt+brGimvD99FXF7qsi8Wbf88mRbUIArDOIDfQOypMnj02zBGdYNAtHryhkESKjMDFBFhGy3/CCip+UmxEAQYwSjcePHxc3y9K88cYbAvuOGzfOtJny5s0raI7q1c+YUVoymmw/02BFecPu3btVz0r0b+vdu7f07NlTkiRJEuVo3r/t2rVr6lkdM2aM6gOH2uxFixb1/sK4Am0QwPkBziFkWlKIgN0IOOWIdNvhajeOHN9eBNDbDcFiQevxhlJJeJfBvytXrsT1b0uVKpW9gHN0ImAxArrsAU7teRbDF9VwJN6igs2xm0i8OQa1KxOF25f93OwxA31VN+KKvp5IrIjGV0XizZ5nlKPajMDo0aNVqShEJnqVGLAZooiGBylTt25dadOmTVzfuUhu/OGHHxTpVqNGDQG5Q7kZAaQjlyxZUhEqbgk2hqNHj6rNwazkzJlTNm3aJPjpNUFpSZRo3Lt3r6RPn15L9YcOHap6ROLgOGjQIC11dFMp9NAcPHiw6qE5cOBAN1Xh3D5CYN68eaq/oA49OH0EK5dyCwTsdkTq4nDlQ+BdBEC4Xb58OTCBPzgbGoRb9erVFeGGXsAUIuBFBHTbA+ze83SxEYk3XSwRvx4k3vS2T6zaGfYF4QZyCIJ2HRkzZox1aN7/fwjQV3XrR8Gsr4rEGz9ankVg1KhRMmXKFNUniGXJzJsRKcMgJzp37ix9+/Y1PcDff/+tXlaR1YUX2FuVqDQ9uA9u+Pbbb6V169byyy+/uLYaENQnT54UfFbMStasWQV1nLNkyWL2VtevR2lJ9Atr376967qEK7Bx40bp3r276gMIYhQ9KynxI4Dekr169VLfMSiXWq5cOUJFBGJCAOeFhQsXqnMDhQg4hYBdjkjdHK5O4cl5rEUgKMTb8uXL1fvKmjVr4spJermPsbVPAUfzIgK67gF27Xk62YjEm07WuFkXEm962ydW7Qz7wk+FZABUEKJYgwB9VZHjGOqrQjJK+fLlE7yZxFvkuPJKDRFA1hu+bCdNmqR6I1EiQwC9lLp166aahyPbLRZBiUr0EsPLbP369WMZynf31qpVSxFAkZTwtGPxr7/+upw5cyaqwwgihlAy02uRQygtidKNyIbVTfB9BbIaOvL7KnLr4PsKpUPxHRPr91Xks/JKPyLw0UcfCf6h9yOFCDiJgNWOSF0drk5iyrmsQcDPxNulS5fistvQy87o3xa0sprWPCkcRScEdN8DrN7zdMIeuiBbdu3atbqpRX3CEHjllVdUBRWKvxAwiLfGjRvLJ5984q/Fubia2bNnq3MSfevmjGD41uGrQtWz+ITEmzlMebWGCJCVU4UJDgAAIABJREFUj9wodmWQLF26VBGgyORB/z3KfxH4+OOPFSmJ0oduCEjRc+fOyfDhw01Pj950yDRKmzat6XvdugFlNRG9DLzvuecet9SId15m6MZmjlgzdGObnXf7BQF8J6PM5IIFC/yyJK7DQwhY5YjU3eHqIZNQVRFVYhI9zvzUY3bXrl1xhBtK6sORVLNmTdqbCPgCAa/sAVbteb4wGhfhKALMeHMUbscno32th5y+qtgwha+qRYsW0qlTp3iryZF4iw1f3q0RAqxDe2tjmK1Da9a0IPVAvqGEHtj+1KlTmx3Cl9eXKFFC3nzzTXnwwQcdX9+wYcMEJUHx2TAraC7/119/ScqUKc3e6tr1KC2ZI0eOqIhGO5VmT0pr0I22J6U1s3MUPyCAqMh3331XlZukEAE3EIjVEekVh6sb2HLOyBBAH5Svv/5aVb2AgHC7evWqoHQaHAb33XefqtbgRVmyZIl6B/nuu+/UOwkIt4IFC3pxKdSZCMSLgNf2gFj3PD4GRCAaBEjMRIOad+6hfa21FX1V1uB5K18ViTdrMOYomiCA5pqo8YtSc71795aePXv6KoLTLMzXrl2TcePGyZgxY6ROnTqCBqRFixY1O4yp63v06CGrV69WL754eQ+6gHSDg2PevHmOQ/Haa6/J5cuXBaSrWfFa6SGUlnzhhRdk7969ynmki8ydO1dlgeIZyJMnjy5qeVYPHGiqVq0qyOZ0q4SrZ8Gj4vLpp58KymiwLAkfBjcRiNYR6TWHq5sYc+6EEbhw4YLkzp1bnUuKFy8eR7z9/PPPUrZsWTl8+LCnyoyfP38+Lrstffr0imwD6UYhAn5DwKt7QLR7nt/sx/U4hwCJGeewdmMm2tc61Omrsg5LjJSQr4rEm7U4czRNEECqJwiPxYsXq15KHTp0kEKFCmminf1q7Nu3T2bMmCGoN9uwYUPp2rWrVKhQwf6J/2+Gd955R730gnwL+ssviC9kAX777bdy1113OWYDTIS65iChzNY2B2GbPHlyFQHtFUFpSRBczZs310Zl9MgrU6aMIAL7/vvv10Yvryvy1VdfSYMGDWTLli2SP39+ry+H+juIAM4EyPJYtGiRg7NyKiJwMwJmHZFedbjS9noigICs3377TZ3TjYw3vC/hvBpNsJYbq9y2bVsc4dakSRNFuLlRXcKNtXPO4CHg9T3A7J4XPAtzxVYi4BViBkHSgwYNUvvuyy+/bCUEWoz1zTffqIBZCIJ9kADw5JNPysqVK9X/V6lSJSo9vWLfqBbn4E0HDhxQ7Vnoq7IWdMNXtXnzZilQoIAanMSbtRhzNM0Q+OmnnwQlVRDhDgc4vugff/xxT5XPixRSNBD/8MMP5f3331cOaTR2RKmYYsWKRTqEpdf98MMPinSrUaOGvPHGG5aO7bXBXnrpJVXy0WkccJADgWb2IIdn6bbbbpN//vnHE1Cjhx2e+fnz52ulL+o8Y7NFdpYVgsM5SibheyzoApIVh0U3MkmDjr2X149+pNOnT1cvGBQi4DYCkToive5wdRtnzn8zAsgSQ9bb+vXrBSXR0RPt3nvvVdluOP/pLMhYBmGIcx/INvxjRQGdLUbdYkXAL3tApHterHjxfiKQGDEDf1mrVq0SBOrhhx9WPrXMmTPbCqadxFtCa4xmbcZYZu8l8Wbr4xPz4PAp5c2b1zJfVcwKxTDAH3/8oZJNkHjgdLJDfGrDV7V//37ln4eQeIvBuLzVOwggcwdO+QULFqjeLo0aNVIZE/Xq1VM9obwqx44dExxi4UREBD8iPps2baqyflAq0G0B2YQX4uPHj6uX5KBmpyCqGBvAiRMnBGVwnJKBAweqXnsDBgwwNSXKECHqGY4Z3QWlJYEtfhYuXFgbdbdu3Sq1a9dWz75VEi3xhkMv+lqB+MXzYByCQ6Pr8DuM78RLhlV44BldtWqVlC5d2qohOY7PEcB+OXXqVAEBRyECOiCQmCPSLw5XHbCmDjcigDMASuLgfP7ss89Kzpw5Bc5KHeXPP/+My27Lli2bCuxDgCGFCPgdAb/tAYnteX63J9fnDAKJEW+hWkRLKlmxEieIN7wnw/kPf0k4ERZpxplVGIEcYcabFU9O7GNs375dHnroIeWrQuUDN2XPnj2KMEPFusTI7oT8YboRb8ATPAOyO/EZJPHm5hPGuV1BAB9K9INCHzg4bXPlyiXVq1eXatWqqVTorFmzuqJXJJOePHlSpWWvW7dO1qxZI7///rty7qN/W926dRP9oopkDjuuQcbPhAkT1Etz/fr17ZhC+zGfeuop1UujT58+jumKTDsQfYi4MCNwcCBT68yZM2Zuc+VakMzIZsVadRKQnSjZaVW2G9ZmNfEWfhD3GvGGnpUIMBg2bJhOpqcuGiOwfPlymTRpkjoDUIiALggk5Ij0m8NVF7ypx38ROHfunMp6O3v2rDorItstQ4YMWsGzceNG9e6AEsHo64pgPqNslVaKUhkiYAMCft0DSL7Z8LBwyBsQsJJ4C88cC836ii+r7LnnnosLdjWUMgg24/+Nd3AkBqBCEfxD2ItRlQMSXnoyEh0w72OPPaZ8g++9954aB1l9oe/7+F1CJFpCc+zevTvefRc+yS+++ELpHyqhuoNQQbUxCMi/LFmy3ES8IVC/R48ecWvHtYll1pmxLz8a8SMAXxWSU0aOHOk6RGaIt4SU1ZF4C/VVkXhz/TGjAm4jgMgP1GFFuZXvvvtO0qVLp5qLo95tyZIlVQkWlHdzWpCaumPHDkE0AurDbtq0SWUgVaxYUSpXrqx6RkUapeK07vHNhwwDRKh2797dNBGkg/6x6oBnCxE+6L/nlODL/vbbb5d+/fqZmvLUqVOqRCmIXp0Fh1UQW/h86CaVKlWSUaNGWdrbLZR4Cz0cJxTJBkzwcjtx4kQVbQPBoRxkJXTDoRbfKShFGprxhuuMaDT8d+gBGjrAWYegBWT1hR7sww/JoS8ZsdRxT8i2CEDAM47vbgoRiAQBfA6Q+YnAGwoR0AmBcEekXx2uOmFOXURluIHUat++vYo21kU++ugjRbjB4WeUk0RGHoUIBAUBv+8BJN+C8iS7s04zxMytsrmMv+F9F+/GRsaY8c6L9wlUdDJ8csa7r0G+YfUGqWSMgd/hXQRB8wbxZrzL42+hRBWy1CLRIbxs5q2IN4MMM97jsa5I5wh/1zfWAT1DCTTDd5AY8Rba883AB+OMGTNGOnfunGBSgRn7uvME6j9rhQoVZOzYsa4HM4UTr4mRrqH+sPB7w0lmt60Q6qsi8ea2NTi/dgigzwH6BoDw2rlzp6BPHEiwQoUKqSygfPnyqSy5O+64Q1DuBJEbmTJlUlGiIO3SpEmj+mqFy+XLl+XixYvK0Y2IltOnTwsIDpQfPHLkiMpe+/XXX1XfIpAzIPtAfiBLCgQgsnruvvtu7fAyoxDWB/INuOFFH2XvgiTYSNq0aeNYj66+ffuqDE6zWXZHjx6VcuXKqedSV7l+/boUKVJEZVLi4KqbZMyYUVBi1Mro8YQy3oxSkiDQevfuHVfbGoddHEhQOjS81CTGAiE3btw4lTEG51Z8GW/GgaZ169bqpQLX4LsKB20EAyDyHAdllLnFiwUCAowDPAIacB1wiLR8gBk7IjMT35P4LqUQgUgQAGGMlzn8pBAB3RAwHJGDBw9WAQ8IWNJxf9MNNzv10bX0olVrRk9fZADjOUuZMqVVw0Y1Dt6RcK7AP/SZQxAk3n+cEnzuKERABwT8TroZGJN80+Fp86cOZoiZhIg3oywiWrsYpRoTK5UYTswZ2WIJkQnhpSZDx8f7Napa4b36VjocPHhQZbaFZ9oZ6wonI0LnwFkTBFekcyRGihhzGrrAB3CrjDf4UfF3kIBmgnTN2NefT3jsq0KlAzxXadOmjX2wGEcwk/EWHohu+JtwhtSpxxsggc8fPfTgsyLxFuNDwtuDgQAc1yDEQByhHwIICdTDBWkGpy9K8uGDhevgqP7333/lypUrAnLgf/7nfyRZsmSSIkUKRTThyw3OeGQigbADCYVeRSDy0BwcxB4IPh2+BO2yLhz0q1evVtGs9913n13TaDcuGsKD6MAG4YSAhEGEcK9evUxNh2ccJAsOS7oKSkvisPDOO+9opyJKTOIQiYhtKyUh4g2HFRDZL7zwgiK2QcCFZsPG1+PNINmMzB9E6yVUahK/Rw1wg3gD2YUDevghydDPIOEMsi6cvLMSk2bNmqmXIbdrk1u5Jo5lHwKff/65vP766/LZZ5/ZNwlHJgIxIABHJPqzIiCCpFsMQFp0q+HcsWg4DqMpAggOIvGmqXECplZQSDfDrCTfAvaAO7RcM8RMQsRbaD+0+NQ2iKLwMpK41iCopkyZokoxxld+EtclRrzh/fxW5ZWhQ6zEG97xI50jnHiLr0wk1hUp8Raa8WZgHEnWEs9msX+QkNCBJBMdJBriLdzfpGOpSWBr+KpIvOnwpFEHIhBABECYgCQA+YafQRFE7yJLC4ccu6Vnz56KzAXRaUaQ4VmrVi1Hy2Ka0Q/R0A888IDs3btXEYs6CqK10S8F0URWSSjxFhqtFt8BF5FjxuEY0XbxZbzhRQNZt3A4tWjRQqZOnapKTaCpbXid99CXi1sRb9AFhG94rXb83kwkWySYIXsYAQsIeqAQgUgQQC8CEBoI/KAQAV0RQMAWArco7iMQ6rxzXxtqYAcCOAOReLMDWY5pFoGgkW4GPiTfzD4pvD4xBKwk3hIigkJJJ4NoMqrBWE283YqMCs8yMypKJZTxFl5q0iD3IpkjlHgLz5xD4K/ZjDcE9Yb7NGDbxMg3M/ZN7FkJ6t/tqM4ULZZ+Jd6QoIMKXfC3kXiL9ungfUSACMSMwA8//KBItxo1aqiSdEGQyZMny5dffqlqetst6KeH7ElkQpkREFoNGjRQGU06CrIAUHrh+eef11E9pZOdPd6MshNGZpuR8YZDaGj5VhB1EJC8CRFvINlwHSKekAaPAzOy4Iy0fYxnJuMN8xnEm5HxZpeRQORhLvRPpBCBSBBYu3at6mm0Zs2aSC7nNUTAFQRIvLkCe7yT0rmjjy3s0IT2tQNVjhkNAkEl3QysSL5F89TwnoQQMPPdnlDGWyhBFV/waHx/t7rUZPny5RMtxWiWeAtfL0iBxMo9xoeRsdZQkiwa4i3Uholhblxrxr78lMSPQOXKlWXkyJFSrVo11yHyK/EGny+qdOGzQuLN9ceMChCBYCOAaCE0TkfpTmS/IerGz3L16lVVWhQHOKTX2ykgpgoXLizdunUzNQ1IGBzAduzYYeo+Jy5GpuSsWbMcK9cZ7ZoGDBggsDUONFaJkfEG4i20hjUOuSDKQMShV8uzzz6rpjSux6E9tMcaNv/QspLGITdHjhxxxBuyHjGeEYVmkHyhWXfxlZrEvEbEWyh5t2jRIvW8o/myVfLiiy9K0qRJVQYThQhEggAOwCgnBgKOQgR0RYDEmz6WoXNHH1vYoQntaweqHNMsAkEn3Qy8SL6ZfXJ4fUIImPluT4h4w9jx/Q2+K7xLPPbYY+rnypUrVb9ztGEwSkcamWFp0qSJqwJjXINxEXCOQGIEYqMUJXqthb53h455Kx0QwP7jjz9G3OMttHxmKJmY2BzQObRXG97nw0ky9GU1Kt5EWmoSPd7guzCqM4UTlwgQjk/M2JefkvgRQFl7tEay0lcVLdZmykSG+qKMIHN8dvDsdOnSJa4fY7S6WHlf//79VTsU+KpIvFmJLMciAkQgagTwpY9DCHpV1a9fP+pxvHAjSBn0Axw/fryt6oKcKVasmNqEzAjKFLZt21a2bNli5jbbrz137pxK10ZPLx2ic2614O3bt6tMM/SBhBPVCglvJotGypA+ffqonyCiEFUzffp09f/GoRf/HXoQbt68uYwaNSqurCT+jrFxYMHBG4KXBxz68eIAMtzIXouUeDPGxMsEJLFmzGbxQRk2ENjo2VWqVCmzt/P6gCIAMhjfv+vWrQsoAly2FxAg8aaPlejc0ccWdmhC+9qBKsc0gwBJtxvRIvlm5unhtQkhYOa7/VbEG8aPr9ebkeWFbLHQ/mgg0PDuG/7eG94Hzrg/EuItMR0SI97CMUqo39yt1gmiLb42FEZ/OcyBNdWuXVtGjx4dcY83EG9Gtp2hZyQ+AzP25ackfgS2bdumWssg+UEHCSetEyJdE2q9guf6r7/+UsHmVgZ6x4INWuIsX75c/h97ZwJ21bj+/1sjqWh2SqU6SPOA0nQkkpIITVKIaKJSCakjpTRpLmMUIXSkrlRHhtCA5tGQRjQpmhyN/+t7+633v9q9+33X2nuttdfwva/Ltc/pXesZPs/aez3P833u+65SpQqFt2RA8l4SIAFnCcyZM0dDTyJEIk4IhNV27Nihnmh40SEXmFvWuXNnQU65Tp062aoCEzjcg1CgfjIjtOTYsWP91Ky4bWnTpo2ULFlShgwZEoj2BqmR+H3Ytm2bTJ8+PUjNZltTTACLyscee0w9jmkk4FcCFN78MzLc3PHPWLjREo6vG1RZplUCqRDdMA8yh5+32lYvr6P45iXtcNbF3/ZwjqvRK46vM+ML0bN06dLcq3IG5xml4ED85s2b5d1339V/p8ebC5BZJAmQQOIEsJkO8a1w4cLq/WbOWZV4qf6787777tPQe3369HGtcTj5Abd/fNox5MyCh9SSJUvs3ObqtfBQweQA+efy5Mnjal1OFY5TYDjhMnv2bKlbt65TxUa+HHgtIQchPDLDHpo28oPtMIDFixdrXkB80kjArwQovPlnZLi545+xcKMlmY0vIi1g0wRzdhoJOEkgFaKbk+13uyyKb24TDnf5mf22h7v34e8dx9eZMd6yZYtUrVrVV3tV5hCmsb00QrI603v3SsG+ZbNmzWTlypVpe1UU3tzjzZJJgASSIADhZ+HChZr37eqrr06iJH/eumzZMmndurUgl5ZbhlxfNWrU0Bx6dsyP4dggXN17772B2/yARxa8s+BhU7x4cTvDwGvTIQBvUYT0gBchPAppJGCHgB8PFdhpP6+NBgEKb/4ZZ27u+Gcs3GhJvPGF4DZq1CgZOXKkHvp66aWX3KieZUaUgBeimzlsHDYrf/75Z03psGLFCvV4Q9h5hLnDv+GQqzlvszkvFYbInAvKHDLP7U1Qim8R/YI40G2+ux2A6OMiOL7ODQ5CiCJVCfeqnGG6fft2PXAfu1dF4c0ZviyFBEjABQKvvvqqer9BfMNn2KxRo0aaSwv5s9wwMKtdu7ZtserTTz/VnF+ffPKJG82yXSZCS86bN0+T7wbREOt86tSp2n6Kb4mPIEQ3JKJu165dWl67xEvjnVEk8PXXX0u3bt0EBx9oJOBXAhTe/DMy3Nzxz1i40ZLY8TUEN4huENxwCBC5kmkk4BQBL0S33377TdeXTz31lEY+wXMMMwtv+BsiABj5cLD5isOg+HesAWH43xDwkCsc+bWRz8oIU4m/DxgwQNfnbubTofjm1JMXrXL47g73eHN8nR3fYcOGyRtvvKF7VRdffLGzhUeotIz2qii8RehBiGJXT58+LSdOnBB8YiMjW7Zs+kkLDgHkGcOkvkGDBrpgCJN98MEHmoAWixo3DB5i//rXv+See+6xVfyCBQv0lO/8+fNt3efGxb/++qtcdtll8vnnn+viMaiGCc3EiRN14QovRJo9AhBKsAmGvIVuhme11ypeHTQCfs1fGTSObK+7BCi8ucvXTunc3LFDK3jXGuOLyAQ5c+ZULzd4AvXs2ZOCW/CG0/ct9kJ0A4TYPG7m/294vD377LPq5YCT+c2bN1dxDgdBkQbBEO1wePPPP/9M+xvKTkV+OIpvvn+0fddAvrt9NySONojj6yhOLQx7VZMmTZK33347UntVp06dknj/QUPI6O/mv+Hd2r17d3nooYf00EqsUXhz/plliS4SOHLkiCAWLfKAQVH+5ZdfZPfu3bJnzx7Zv3+/HDhwQA4ePCi4DhPFY8eOnSW85ciRQ0MqnH/++ZI3b17Jly+f5M+fX3OKFSlSRIoWLapeKSVLlpRSpUrpdbTUEsBYIlwixhreb2HK61S5cmVd6ENYdNrat2+v5cJDyI7htMuECRMEC51UG/JqXHTRRYIFYtANXm94jseMGSOdOnUKenc8a//kyZPVSwk5H+0+y541khX5ngB+zwYPHix79+6VH374wfftZQOjS4DCm3/Gnps7/hkLN1pijC/m4lhHYm1JIwG3CGD9irUZvMzcNHivIW2AEUYyPeENf5s5c6Z6uUFsRpvGjx+vzYLwFnv4Et4Q+HeU3bZtW73O+Dc3+2KUjfa9/vrrgvzZNBKwSgDPDTwzaeEiwLmZO+OJ31jsVY0bN06yZMkiGzZssCw8WRWonBC5kq3LfD/6md5/WIvF+1vsvx8+fFg9wrFnCQHTeEeaR4nCmzvPLEt1gAC+6KtWrZK1a9fK+vXrZePGjTo5LFOmjApiEMaKFSumQhlEs4IFC6qABjEtd+7cgvjk2bNnP6slx48fl6NHjwq+IBDpsNDCFwXiHYQ8xECHsAeBb/PmzVK6dGk99Vi+fHmpWLGiVKlSRcqVK+dAD1mEXQJDhw7VRQQ24G+++Wa7t/vyenhBIbQjkrc7bTi5eOONN6b7459RXbNmzZIpU6YIPPJSaRAAH3nkEfn+++9D46m6fPlyPQ0DkR9ehfgdo6VPAL/Djz76qAruo0ePlurVqxMVCSREwDhl3r9/f8Fibc6cOdKkSZOEyuJNJOA2AQpvbhO2Xj43d6yzCuKV9HgL4qgFt81eeW5Z8XjDehq5aCBMtGrVStasWaOn9BGmsmvXrmkhKOPRNnvCwTPOTfPKU9DNPrBsbwnw3e0tb69r4/i6RxzRYbBXBUcV/LYXKFDAsgBlVaiKvc6OyJVoHfHuS4aknb0qCm/JkOa9jhLAJBGnsxYvXixLly5V8Qyh5apWraqCV4UKFVQE89og9q1bt04FwJUrV2pSYoh2NWvWlFq1ammIBrcnnF732c/1YcMUoSfxQkBomKAbTlxAhEEoRacFXZxMxOZymzZtbGF6//335a233pL33nvP1n1OX4zvPsYYJzHDZoMGDdIFLiaOEANoZxJAwnacUESeiX79+hEPCSRMIHbDxquNr4QbzBsjT4DCm38eAW7u+Gcs3GhJRjneGHLSDeIs04s5iJUcb0b6BoSYfOGFF+TLL79M288w53j77rvvNNQ7IqHA28zIAwfhzascb02bNtUDU8jzTCMBKwT47rZCKbjXcHzdHzvuVWXM2O5eFYU3959Z1hCHACaF8GiZN2+eIKcUvNfq168v9erVkzp16kihQoV8yw6hqjBBXbRokXorwUuuYcOG0qhRI50U4mQAzT0COF0A8Q2ejvB+w4mMIBsEGHhfIgShk9a6dWtp1qyZnmS0Y4jtDK83iG+pMoSWhMfrjBkzUtUE1+vdtGmTwIsTv4FIcI6cIjiNE1WDCI2wqyNGjNDf0r59+2quCRoJJEog3ilpLza+Em0z7yMBCm/+eQa4ueOfsXCjJfHG99ChQzofQWQCiA4vvfSSG9WzzIgS8GIOggPN2E9BGFXkR8bBYYhtRo43IwwlQkcibxs+jf0Lw5sNghzMCCkZ79/dGkZ6urlFNvzl8t0d7jHm+Hozvua9qt69e+teFdYoUbVk9qoovEX1qUlRv0+ePKkb6fCkQVxxiAI4xQSvHMREDart2rVL82HNnj1bBQskKb7jjjvUUydr1qxB7Zbv241TegsXLtS8b1dffbXv2xuvgTt37tQQqgipd+GFFzrWD2wW3H777bY9xrDAQmx/LMRSYci/dNlllwlOWeIz7LZs2TLNqwBPQ+R+wwIZz0NUDCF9X3zxRUEut1tuuUVD3NSoUSMq3Wc/XSKQ2YaNFxtfLnWNxYacAIU3/wywHzd3jA11UDJ7qaSSGjxk4L2P8ObmDfxUtslK3ZmNLwQ4hIJHvmEaCThJwMs5iNmDzck+uFlWZnM4N+tm2cEnkNlve/B7GO0ecHy9HX9jrwp73Q8++KB07NiRe1U296oovHn7zEa2NuRnQ84oJGxEjjSEwIMokDNnztAx+euvv+Sdd97RhSc8dtq1a6ei0J133hm6vvqhQ6+++qp6v0F8w2dQDW2/9NJL1cvHKcMzh+8ZRGA7hu8qwr6CbSoMgjV+J5544olUVO95nV9//bXmUoDnLIRGeNJG5Xdy+vTpGsIXyebvvfdezadJI4FkCVjdsPFy4yvZPvH+6BCg8OafsXZyc8cI/4aDTbFmR0BLRHgz1214r1ilHOvlYtyHMDuI2AALq/BmlRGvI4FECLg1BzHCQ65evVqbhY1Sw8MtkXZ6fY/VOZzX7WJ9wSHg5Ls7OL2OTks5vqkZ6w0bNuie/tSpUzUdFNLZRGVPP9m9KgpvqXlmI1OroY5/+OGH8tBDD0VSHZ84caJMmjRJwzdUqlRJw/5df/318o9//CMyz4HbHf3mm29UdGvQoIEuLIJo6AOEMsTPd8rg7QaRGx6YdgwhddAeeCF5bfCIHTJkiIoxYbf9+/er4AbxCZ/w9IKF3TMYeRo++OADegaH/QFPUf/sbti4tfGVou6z2hAQoPDm7SDikBHmX3ny5DmrYic3d8zilyFamUU0u4KYHUqJCm/x2mf8u5ttttO/RK91cnwTbQPvizYBzkHOHH+7c7hoPz3sfTwC/G0P97PB8U3t+MbuVd16660axQ4plxjFLv2xofCW2mc2tLUzd9GZQ4t4sMgT8Nxzz8nFF1+siYmRuwgCHP677rrrQvsseNUxnMi9//77NVwjvN8uueQSr6p2rB68rCDMwkvSCbvtttvUkwgvQzsGsXj9+vWaSNtLO336tHp8Iddd2BNojx07VsU2jDUmjxdccEG6qJkL08snkHUFnUCiGzbc+Ar6yIer/RTevB3PBx54QCNVPProo5q/wizAObm5k57wZvYmM3ulIGpG27Zt00A9as51AAAgAElEQVSY/2Z4s+CPaHfBggX1kBU86ZCTCXM4w9MFnnTVqlUThGY38jUZhRplIucTckGZDYIacq0a5Zq924zr0A6s95A2wGgvyoQXHA7DoT1mYc7wijPqPXr0aFr5RpnG9WZW6fWpdu3ajjwkTo6vIw1iIZEkwDnI38Oe6Bwukg8NO50hAf62h/sB4fj6Z3y5V2VtLCi8WePEq2wQGDRokC668IOIeP+0Mwlg8TpgwAAN+1C4cGH573//K+vWrUsT4W644YZI5LVy67kYOnSoer298sorcvPNN7tVjSvlIj8gxNnFixc7Uj42Q7D5gbxZdgyiEPJuQQDz0hBaEvkSUxXi0ou+zp07VwU3fPfxeeWVV9qqFqfMEQYUz8jSpUvl/PPPl+rVq6u7f8WKFaV8+fIpibmNwwT4HVu7dq16K2Ij7/Dhw1KzZk2pVauW1K1bV5zaKLMFjBdHhkCyGzbc+IrMo+L7jlJ4836IEBJ/1KhRmoca4pshwDm5uWNVeBsxYoSun2K94gzBavv27RraBxYrvBnXII82hLv0RC6zGGYIZubcbJhnIPoCDrBBkKtcubLWc/nll8cdGLPwhjm40QejftxoiH9mUQ//jntz5cqV7t8h3sXr03nnnZf0g+Lk+CbdGBYQaQJRn4MkO4eL9MPDzp9FgL/t4X4oOL7+Hd/YvarcuXPrXhXSqCD6G/aqSpcu7XkHUr1XReHN8yEPb4XLly+X7t27S5EiRdS7q2TJkuHtbJI927Ztm56shXfW6NGjpUSJEvLxxx+rCIdPLEAhwBkecdhcp1kngFB2EJzwPD7++OPWb/TBlXgpDR8+XMc/WYPwiBCvdgVIfH9//fVX3TjxyiDW1KtXT77//vtQhmFFvyC0QZDCJzwbnTDE2kYuSQhe8FLE5iEmFmXKlJFSpUrp73CxYsWkaNGiKvbhZHz+/Pklb968gokQfmuyZ89+VlOOHz8uOI0O8ezgwYOCsJj79u2TPXv26LOxc+dOwe/Yli1bVKTFBAr52cqVK6eTKjzH+N80EvCCgFMbNlHf+PJirFhH5gQovGXOyK0rYgU45G1G+Gu8t3FoLhnLTHiD0IYctxDV4LFm5H0z34d/w3s8nvBm3GOEgjREM7NXXEZeaGYxKz1RLl7/Y4U3w4vOEPQwfzC3+dtvv1Vh0OxJF89rLl6fMhICrY4TN++skuJ1XhCI6hzEqTmcF2PEOoJBwPzbHowWs5V2CWBe5sTczG69vN4eAWOvas2aNbpXhUgJ2Kv65z//qQe8sFeFiHBIw+TFXhWEPxxW93qvisKbveeGV8chgASLEDrGjRunG/00awQmT54sDz/8sIZGNIcXxEa6IcJBiKtfv36aCGfXQ8ZaS8J3FUQBPJP4AYf3mxMnY72ghGcCY//+++8nXR3CNXbr1k1uuukmW2XB6+7AgQMC70GvDG1FWCN8H8JkCDOLSeGzzz6rn/369XO9exDMMKHBdwAC2c8//6wiP0QzCGgY20OHDqmohjBXx44dkxMnTghCfWLDN1u2bJIjRw79zkD0h0iXL18+FezwfcLhCgh5xYsX18kSBD4eDnB9WFlBHAJOb9hEdeOLD5h/CGDO99lnn/mnQRFtCd5xeO9BBHNicyejHG+GQAaBKtbLzByOEqIZ1gFOCW+xIS0x1IYYFiu8mb3SjEfCEPFihTdzGEkIZ/CgM4S2Xr16pRv60igzNlwlhbeIfgEj2u2ozUGcnsNF9LFht2MIGMIbwYSbgBNzs3AT8mfvjhw5ooe3sVe1Y8cO+eWXXzTq1d69ewVz5d9//10PfuO6sOxVUXjz57MYqFYNGzZM8wkgDEmNGjUC1XY/NHbZsmW6gO7cubP06dPnrCbhtK1ZhMOmueEJB6+oICew9II/QtssXLhQxc2rr77aiyqTqgPiB4SNTz/9VF2xkzEIWeg/ThzbMYSLxXOHfBxeGEJLTpkyRUMohslwIAETQnjyYQFAL+AwjS774gcCbm3YRG3jyw9jyTaQgB8IeOXxZu5rbJhHL4U3tCOe+Ib80+mFmjQLiPGENxzcMXK64RocBkL4zNicc+nljkObYr38EKo61ouPHm9++MawDW4QiMocxK05nBtjwjKDRQDrblo0CCQbjSAalNjLVBOg8JbqEQh4/QiJh81l5C3CyVBaYgSg9MPjB15vvXv3zrAQhHWDF5wRmvKyyy5TIQ4iHE5J084mAGEH3m8Q3/Dpd8PmBARWeJAmYw0bNtTnyW7YSohF8HzyYiIDzys8wxDuIVCFwbA5hAk/Tnzjs0GDBmHoFvtAAr4i4PaGTVQ2vnw1qGwMCaSIAAQ35CbDXMTLHG+x3f3uu+88DTUZW78hlsV6nZkFMqvCmyGUYS4Kr3scFITIV6BAgTRRzsjfFhuVgsJbir4IrNY3BMI+B3F7DuebgWRDSIAESIAEIk+AwlvkH4HEAUyfPl3zZ+H0IkW3xDkad0J8w8lS5JJo06aN5QIXLVqU5hG3bt26NBEOYhwEDdrfBL7++mu5//77VQTB5oqfDe7W8I7CRgXCHCVqeAbwHbUr/Dz55JOa+wufbpsRWnLs2LFuV+V6+RgvCG0zZ87UT2wo0UiABJwn4NWGTdg3vpwfGZZIAsEj8MADD6jghtzLEN3y5MmT1gknc4ClF2oyPVqG+GWIXYaAZYhU27dvtx1qEt5hseWibsyHcfAPf48NaXnXXXeleZnhWsO7zarwZr4O92cm3uEa9PWTTz7RKCCof/78+Wm57ujxFrzvFlucHIGwzkG8msMlR593kwAJkAAJkIAzBCi8OcMxcqUgVj8SEs6ePVvq1q0buf671WGE2mvatKkgxxuSTdo1xMU1h6VE3iUjLCU+o56HCZsKEN8gkMD7LRHGdsck0euxEVS6dGkVzhI1hAl66qmnbHtCPvbYY3oiOb3Qp4m2Jb378Ly3aNFCvv/++zM2upysw6uyRo0apWElsTGGz6h/17ziznqiR8DrDZuwbnxF78lhj0kgfQKIinDnnXemOw9JhfCGVsaGfzR7hhlecbgOgmHBggUtiVSxQhjKRN7W2LDihsBm0DILcmaC5hCZsTneDA82Q+zDfUautszKhUBH4Y3fVhL4m0DY5iBez+H4HJEACZAACZBAqglQeEv1CAS0/tatW6toAe8smrMEILQg0SQ8CpO1lStXnhGWEkKMEZayevXqyRYf2PuHDh2qp3xfeeUVufnmm33Zj2+//VZuv/12fRYStWuvvVY9r/71r3/ZKgInvi+++GI9+e2mIbTkPffcI/fdd5+b1bha9qxZs5RxiRIl9LNy5cqu1sfCSSDKBFK1YRO2ja8oP0PsOwnYIeCk8GanXl7rDQGOrzecWUtyBMIyB0nVHC45+rybBEiABEiABJIjQOEtOX6RvHvNmjUq3uzZs8c3/TdOY959992CBNx2DadH4aUyfvx49fQxTpPWrFlTBRqc3MS/ISweQuI5kdA7ozbiBCpyuFWqVMluV+Je/7///e8MEe73338/Iywlci9EyebMmaPeb4888khSXmVuMmvSpImewoY4lYhB2Bo8eLBtr1Q855deeql069YtkWot3YPv0UcffaT/BdHWr1+vQtuGDRv0EyIpjQRIwD0Cqd6wCcvGl3sjxJJJIHwEKMyEb0zNPeL4hnt8w9S7oM9BUj2HC9OzwL6QAAmQAAkEiwCFt2CNly9ai7xPJ0+eFHgN+cXcEt5Wr16dFhrFS+Gtb9++kjVrVhVN3LLNmzerEGeEpkQ+uBtuuEHFuPr167tVra/KhTdZhw4dNNQOvN9ik7unurEI5YpnYOnSpQk1BTkDn3vuOdtidKdOnVT0xacb9uuvv2r+wc8//1yqVavmRhWulfnXX3+pSA9BHhs2CMtJIwEScJeAXzZsgr7x5e4osXQSCB8BCjPhG1Nzjzi+4R7fsPUuqHMQv8zhwvY8sD8kQAIkQALBIEDhLRjj5KtWXnPNNTJs2DDbXjTxOmHOYxCbOBzClzmvAXIF/Pzzz4Icc0i4bfxt5syZ0rZt27QqkEcA1xj/hvBvyINgeKqZ64TwAoPwAkPOAizE+vfvr14sK1as0E12JDM3e7wZXnGxbXRisJD7Cvm1lixZ4kRxlsqACAIhDv/Bm8ecGw4iSZitR48esnDhQs37dvXVV/uqq1WrVlXxrGHDhrbbVatWLRk5cqTgO2vHkF+uRo0a6hHohiG0JDwsn332WTeKd61M/EbgtwG/ERDfihUr5lpdLJgESOBvAn7bsAnqxhefJxIgAfsEKMzYZxakOzi+QRotttWYEyFNAiK3IDKK381vczi/82L7SIAESIAEwkeAwlv4xtT1Hl1wwQWyc+fOdJOQ2638q6++0qTeEMIQ4hEW671mJP1+6qmn9Frcg+thd911l+Df4TUD8SReqEncM23aNBXQIKTF1pleqEmIbBA8kGvNEOcM4Q35nMz1mdtol0F61x86dEhzbP3xxx9OFGe7DIQRNUQ4eMTlzp07TYiDV1yuXLlsl+n3G1599VUdZ4hvxnj7oc0vvPCCiswQl+0aQqWOGTNGRTQ7htCWyA+XaIjLjOqaO3euhvf8/vvv5ZxzzrHTrJRdC1EaQhsMn3Zz5qWs4ayYBAJOwK8bNhTfAv5gsfkkYJEAhRmLoAJ6Gcc3oAMX8WYHZQ7i1zlcxB8fdp8ESIAESMBjAhTePAYe9OpOnTolLVu2lHfffdeRrkCwKl26tApohsWKYGZxbuLEiXoZxDZDoKtbt640b948Q+ENZRreKiNGjMi0TnNYyX379sknn3wiLVq0SPN4MzbgjZxw6QmIyQJCbi946WXJkiXZopK+f+XKlWeEpbzuuuvSwlJWr1496fL9UsDXX3+tXl4NGjRQkdYvBu8wCKAVK1a01SR4702YMEGuuuoqW/fBU/Smm24643tpq4AMLoZIjlCq+D753eBdC6Ft3rx5+uknQdbv7Ng+EkiWgN83bIKy8ZXsOPB+EogyAQoz4R59Y3xvu+22hA64hZsOe+dnAn6fg/h9DufnsWXbSIAESIAEwkWAwlu4xtOT3jjp8Zae8BYrYpmFODvC22+//abCAbyFYEZYSrvCW8GCBaVr167SqlUrQf1jx44ViHFmr7lYsTDZgTh48KAUL148ZR5vGbX/f//73xki3O+//54mwiE8JUSiIBsEXYhvu3fvVu+3Sy65JOXdgeiDZw5Crx278sorBR5zdsVRiOsQs/HppCG0JERcp4R7J9sWWxa8XcG9e/fu+pkzZ043q2PZJEACJgJB2bDx+8YXHyoSIIHkCFB4S46f3+82xjd//vzSpUsXGThwoN+bzPaRQBoBv85BgjKH46NEAiRAAiRAAl4QoPDmBeWQ1eFkjje3PN4M0Q2ecbVr15ZkPN6QFw6hLadOnaojCeENhs14tzzeUpHjLdHHdPPmzeqNZYSmBC8jP1z9+vUTLTbl9w0ZMkRGjx6tnpKIpZ9K+/XXX1WIhRhohGS10h7kh5syZYpUqVLFyuVp1yC3IURriG9O2Q8//CDIFYjvop9zBr7//vv63S5btqx+li9f3ikELIcESMACgaBt2Ph148sCal5CAiSQCQEKb+F+RIzxRV7ttWvXyoUXXiivv/66ZM+ePdwdZ+9CQ8Bvc5CgzeFC8yCwIyRAAiRAAr4lQOHNt0Pj34Y9+eSTcvLkSRk6dGjSjUwkxxsqjQ01CZHALOJBeIOXGjbODeEMYla8HG+x15tDTeJ+Q8jbtWuXhn90O8cbQvFlzZpVBg8enDRjrwtAPixDhFu/fv0ZueEuvfRSr5uTVH1IXA3vN+Qke/zxx5MqK9mbO3bsKCVLlhR8/6xa5cqVNbdhpUqVrN6i191yyy3ab3w6ZQgtCQHwiSeecKpIR8tZvXq1/l5s3bpVP5s1a+Zo+SyMBEggcwJB3bDx28ZX5qR5BQmQgBUCFN6sUAruNbHji1zeS5Ys0cOWV1xxRXA7xpZHioBf5iBBncNF6mFhZ0mABEiABDwnQOHNc+TBr3DNmjUqpuzZs8eRzkAw69+/v5ZlhIPcvn27hrnDZrjxb+edd56Ka7D0hDeIeHXq1NG/f/nll7qBjlxVsN69e+snFlhGObF1IgQl/u3GG2/U6/C/4d0G4Q0Gr7fhw4er8IZ/gziXXhudgFK4cGEVr+wKJk7U7WQZeEbQD8MjLnfu3Prs3HDDDfqZK1cuJ6tzpaxt27Zpbi+MCbzf8PykwlasWKFi0I4dOyxXj5xwb731llSoUMHyPbiwcePG0q1bN83z5oTNmDFD4EGIMJN+syNHjqjQNnnyZP189NFH/dZEtocEIkEg6Bs2ftn4isTDwk6SgEcEKLx5BDpF1aQ3vlj7DRgwQD3fnDyAlqIustqIEEj1HCToc7iIPCbsJgmQAAmQQAoIUHhLAfQwVNm6dWvNfYXNdJqzBOBZBdEQgknYDMKLOSxlgwYN0jzi7OYh85pNjx49VESE+Hb11Vd7Xb3Wh5CXCAN57733WqofYRKRT61cuXKWrjcugjCKsDv4TNZOnz6toSXHjBmjgp6fDPnvILbdeuut+lmkSBE/NY9tIYHIEAjLhk2qN74i88CwoyTgEQEKbx6BTlE18cb3o48+knbt2mm0i549e6aodayWBOwRSNUcJCxzOHu0eTUJkAAJkAAJWCNA4c0aJ14VQwDCEMLGzZ49W+rWrUs+DhFAOMymTZvKqlWrVNgMs/3vf/87Q4T7448/zghL6UcR5NVXX1Xvt5dfflk/vTaEvoTX57JlyyxVjTA5//nPfzRfmR1Dbj6c9r322mvt3JbutQgtiRx1yDXnF1u4cKEKbeeee65+Ig8kjQRIIDUEwrZhk6qNr9SMHmslgXAToPAW3fFFbuL27dvrenfixInhBsHehYaA13OQsM3hQvMgsCMkQAIkQAK+IUDhzTdDEbyGTJ8+XU8CIqxj8eLFg9cBn7UYIQQRKhNehG3atPFZ69xvzo8//piWGw5ecRCLjLCUTghATvXg66+/1vxn8NZDzkCvDZ6ByP3XqFGjTKtGSFSI4/A4s2N4DpHD0Qjdaude87XwcKxXr56GZS1atGiixTh2H8KGQmj77LPP9BMbKjQSIIHUEQjrho3XG1+pG0HWTALhJkDhjeMLzzccIEPoST/MZcM9IuydEwS8moOEdQ7nxBiwDBIgARIgARIwCFB447OQFAHkPEMC6rlz51J8S4IkRDeE4cPizshHl0Rxobj1888/T8sPt2HDhjNyw1166aUp7eOff/6p4tvu3bvV+81L78QXX3xREAIHnmyZGTjh2n/+85+ZXXrG32vWrKmhIWvUqGHrvtiL8UxDIESy+lQbxEqIbX379tXPrFmzprpJrJ8EIk0g7Bs2Xm18RfohYudJwGUCFN5cBpzi4q2O78CBAzVyA8Q3HCijkYDfCbg9Bwn7HM7v48v2kQAJkAAJBIcAhbfgjJVvWzps2DANwfHOO+8kvVHv20662DCEDWzZsqV07txZ82rRziawZ8+eM8JS5s6dW/OPwSMO/+XKlSsl2OCdOHr0aM37hvxrXtk//vEPmT9/vlSqVCnDKsuUKaPcSpcubatp8KqDwJdM3j2E5cQmBcKnptLwuwShDaGC8AkvQJq7BJDX78SJE4LPc845R7Jly6afNBIwCERlw8btjS8+USRAAu4SMAsz7tbE0lNFAHND/IcQ6xkZcm/jgCTyA993332pai7rJQHLBNyag0RlDmcZNC8kARIgARIggQwIUHjj4+EIAXi9wQNo7Nix8tBDDzlSZhQKmTRpkjzyyCPqNYXFHM0agRUrVpwRltIQ4PCZjFhkrfYzr0LeNTz7GEeEXvXCsBEEb7vMck6UKlVKPv30U9seeZUrV5Zp06ZlKuzF6+uhQ4c0vCVEr1SdDF6+fLlupOzatUs/mzRp4sXQhLKOI0eOyJYtWwShOuGd+8svv+jzB0H8t99+k99//10OHjwouA7eoMeOHTtLeMuRI4ecd955cv7550vevHklX758kj9/filcuLAgnyPCNyFkccmSJQXPLa6jhZNA1DZs3Nr4CufTwV6RgL8IGMKbv1rF1jhNwIrwhjq/+eYbDVN+6623yrPPPut0M1geCThOwOk5SNTmcI4PCAskARIgARKIHAEKb5Ebcvc6jI3u7t276ybqyJEjdQOVlj4BbGA/+uijunkNjymvxaIwjQs2+j/++OO0sJQQAIzccPjE8+i2YTw7dOigIgK83yAwuGkQkyBU4PkpVKhQ3KrwHYTHWYkSJWw1p1y5cvLee+8JPhMxI7QkhHiv7Y8//lCh7bXXXtNPCKI06wQQ1nXVqlWyZs0awf/euHGj/PTTTwLvSQhieKYuvvhigdclnveCBQuqgAYxDZ6o8D7Nnj37WRUeP35cjh49KocPH1aRbv/+/bJv3z4V7yDk/fzzzyrsQeDbvHmzemleccUVUr58ealYsaJ6LCb6PFrvPa90m0BUN2yc3vhye5xYPgmQwN8EILyFwfBeXbRokdx7772udQehzW+66SbXyne74Mw83oz6cdgIhyVz5sypoSdTFXXDbR4sPzwEnJqDRHUOF54ngT0hARIgARJIBQEKb6mgHvI6Bw0aJE899ZQuVvv37x/y3trvHvIEYHH3zDPPSL9+/ewXwDsyJPDjjz+miXAQ5MqWLZsWlvLaa691lV6PHj20bohvV199tat1Pfjgg+ohlNEzhL8vWbJEhRI7Bm81LK4SyaUHoa9Fixby3XffqRjjpU2YMEHFtlatWulngQIFvKw+kHV99dVXKs4uXrxYli5dquJZtWrVpGrVqip4VahQwXaoUidAQOxbt26drF27VlauXCnwcoVoh/yDtWrVkrp160rt2rWdqIpleEQg6hs2Tm18eTRcrIYESCBEBLAug2Ht4ZYhBHz9+vXliSeecKsKX5Xbs2dPjSoB8S2z0O++ajgbE0kCyc5Boj6Hi+RDw06TAAmQAAk4QoDCmyMYWUgsgU2bNsnQoUNl3rx50qtXL8HiJEuWLJEFderUKRk1apSMGDFCGjVqJH379lVBiOY+gc8//zwtPxw8eMy54RIRljJrMXKbwfsN4UPx6ZZBjGjatKns3LkzbhXFihXTsDjwjrNj8Gz65JNP1MPJriG05D333ONp/gvku4PQduGFF+pnjRo17DY7MtcjNOTcuXP1t3nBggWCZwQbZRi3OnXqZOhBmWpIe/fulS+//FJP7WOzC15yDRs21N/Uxo0bU2hN9QBlUD83bP6Gk+zGl4+HmE0jARLwMYF//etfelALc2C3bPv27Tr/Qg60W265xa1qfFUuUgYgPzfEt+bNm/uqbWwMCcQSSHQOwjkcnyUSIAESIAESSJwAhbfE2fFOCwSWLVsm48ePlw8//FBzv3Xs2FFDlkXFENrlxRdflMmTJ+sitGvXrhQFUjj4CM1ohKXEZ548eTQspRGa0qkQkV9//bXmfWvQoIE8//zzrvUYz1SzZs3iCnwXXXSRhg3EZ2aGPI1GnkGzpxwEDggzVgyhJRFqCP95Yfh+QWiDpxY+77rrLi+qDVwdJ0+elBkzZmj40JkzZ+ozA9EWee+sPBt+7TBCrmIzYPbs2TJr1izd9LrjjjvU4zJr1qx+bXbk2sUNmzOHPNGNr8g9OOwwCZCAIwT++usvOffcc+V///ufhkd003CwBznQsP5DyOgo2H//+1/tM0KbP/bYY1HoMvsYYAJ25yCcwwV4sNl0EiABEiABXxCg8OaLYQh/I5AnaMqUKXoiELl6sEHesmVL1xeAqSCLBe4777wjb775pooeWIwhpwLyFdH8RQDh6yDAYdGMT7MIh3B7yRhyz0F8g9gH77dLLrkkmeLSvReLIYR0hdCXniEH1/r16zP1YkI4P4hryLWVI0cOzd8FjzqIMsjXAUHjgQceyLD9v/76qyBEJTwMk2VnBRT6DbEN/1nNy2Gl3DBdE8Xf3enTp+uzy99dfzzJXm3Y4PcWoX7vvvvuQIQgtbvx5Y/RZCtIgASCSABzXKQBwPzMCxs2bJgewMLBrajY1q1b9fDa5ZdfLi+99FJUus1+BpSA1TmIV3O4gGJks0mABEiABEjAEgEKb5Yw8SKnCNDzwimSLMdpAti4NYtwBw8ePCMsZZEiRRKqcsiQITJ69GjN+3bzzTcnVEZGN1155ZWasyO9hPYFCxbUXGtWcp21bdtWRXGEhsV9CBeLE8vI1bF69epM233fffepUPfss89mem0yF0DQhtiGXF8Q36JyotoOM3oa09PYzvPi1rVebtgETXgDc6sbX26ND8slARKIBgEv8rvFkoQIdcEFF8i4ceOiAfn/eokQ88hRi4OmJUqUiFTf2dlgEchsDuLlHC5Y5NhaEiABEiABErBHgMKbPV682kECzDXkIEwW5TiBH3/8Mc0TDoIcPBYNj7hrr73WVn1z5sxR7zeEoXn88cdt3ZvZxfCmM0LtxV6bP39+QTjGfPnyZVaMes0hTB9ydCBX2rZt2zQ8KsLDZhbCESebH374YRX53MrlCDEJgtvvv/+ughtye9HOJMDcmmfyYG7N1H1DvN6wMYQ3eNtOnDhRDwu88cYbab9dX331leYwNAy5AmvXri3GfchJBDPf4wW9zDa+vGgD6yABEgg3AS/yu8USPH78uIbWf/DBB/W/KBkO3OE9BPHtuuuui1LX2deAEYg3B/F6DhcwbGwuCZAACZAACdgiQOHNFi5e7CYBbIx98cUXsnjxYs3ZlDt3bg1ZV7VqValYsaJUqFAhJd4tOLm4bt06QTg+hDBDeMLDhw+rx02tWrWkbt26gQht5ebYRaHszz77LC0/HEL4mcNS/vOf/8wUAYQsnIRF+Ed4vzmVTw4VFytWTL0n4LFmNkNAw6ljK4aQkuhX7969BRvREyZMkCVLlmR6K76nffv21dxaThsEeghuCN+Kz86dOztdRSjKQxgpnGqHKImja6sAACAASURBVNm/f/9Q9MnJTgwcOFBDksI7tF+/fk4WzbJiCKRiw8YQ0NAU5NXEe7pLly76uwHDwQDkoEQYMHjNYq6B65DzEO94fHfwW/Pkk0/K4MGDLXkJOzXwFN+cIslySIAEYgl4md8ttm6smSC+IeQkDjpEyd59910NeY33TNSExyiNcxj6GjsHScUcLgwc2QcSIAESIAESiEeAwhufDd8S2LBhg+ZIg+CFPFUQO7BBVqZMGSlVqpSULFlSBYeiRYuqmIHwePDwyZs3r4p2uXLlkuzZs5/VP5zCPHr0qIpnCCe4f/9+2bdvn+zZs0dzXP3888/q7bNlyxb1FkIoO3g7lS9fXgVAiBvlypXzLTc2TFR8cNOOHDmizwaeR/yHZPV4Toz/0nvujPbMmzdP72nWrJk+v04Y8nYcOnTorFCWOHXbs2dPy7kUkaMC3nPwKkNoTYjKmeUmxAY28ru5IbqBzfLly/X7CS9DcI61qOd3A5/u3bvreI0cOVJ/F2npE8Dv+qOPPqp5FxH+tXr16kTlMIFUbdgYwht+s+ChCxGta9euKtZDbDMbDvlMmzbtLOHNYRS2iqP4ZgsXLyYBErBIwOv8brHNwm8tDjMgaoHVQ2AWu+b7y7CGRcjNG2+8UYYPH+779rKB0SVgzEGwpsJBNURqady4cXSBsOckQAIkQAIk4CABCm8OwmRR7hOA4AFBDBuoO3bsUKEMm6gQzSCgHThwQMU0XIeNuGPHjsmJEyfk9OnTcs4550i2bNkkR44c6m10/vnnq0iHMHwQ7CDeYfMaQl7x4sV1AxsCH66jBYsAhDdsuNLCTQBjHGXhberUqRrCdMyYMdKpU6dwD7aDvZs8ebJ069ZNPU+xKUZzjgAEcvzn9e9vbI63WOENno5mT1B4IMATAXMB89+MEJTOEbFeEpjhEAW8Q2gkQAIk4ASBVOR3i233Y489pofV3nvvPSe6FKgycMgTnm8IfY3Qk1h30kjAjwQgvo0YMUKjnlB08+MIsU0kQAIkQAJBJUDhLagjx3aTAAnEJWAIb15v/vptSLDQh+icNWtWy0374YcfNDxbq1atxEoITcsFO3whxjbKwhtOTyMU6Ntvv61hb2n2COD0fcuWLTV0aZ8+fezdzKvjEkiV51ZGwhs8ZiGuIcRkgQIFxOzxZg75m5GXnNtDnipPQbf7xfJJgARSSyAV+d3S63GTJk3kqquu8vxQRmrp///aIT7OnTtXXnvtNXrb+2VQ2A4SIAESIAESIAES8IAAhTcPILMKEiABbwmYhbcoe0R5S9272qI+vhDd4O2GTRx459ISIwCvaZzqhdcbTvjSnCGQCvHNqvCGENQ9evTQjsLjDae7ESLYCE+ZqhxvTZs2ZWgnZx4/lkICJPB/BFKZ3y12EBCSHPneRo0aJXfccUckx+ill15Sb3t4vuHgD40ESIAESIAESIAESCD8BCi8hX+M2UMSiByBqAszYR/wKI/v9OnT5fHHHxfk1itRokTYh9r1/kF8q1OnjiAfYps2bVyvLyoVeC2+ZSS84XsCse2FF16QypUraw5QeIqOHz9ehwOi2/z58/V/ex1qkp5uUflGsJ8k4D2BVOd3i+3xxx9/rKLb0qVLpWzZst4D8UGNn332mR72QbhjHPSgkQAJkAAJkAAJkAAJhJsAhbdwjy97RwKRJBBlYSYKAx7V8d26datUrVpVZs2aJfXq1YvCUHvSR4iY8DhatWqVXHLJJZ7UGYVKvBbfgsaUolvQRoztJYFgEfBDfrdYYvA0fv/99/WQQ1Rt586dmvcNh0KmTJkSVQzsNwmQAAmQAAmQAAlEggCFt0gMMztJAtEiEFVhJiqjHNXxRd49CENDhw5NeqgNDyF4AeHkNTbDzPmukq4gYAXAixDC5ltvvRWwlvu7uRTf0h8fim7+fm7ZOhIIAwG/5HeLZdmhQwfJli2beiFH2TD3Wr9+vYaeLFOmTJRRsO8kQAIkQAIkQAIkEFoCFN5CO7TsGAlEl0BUhZmojHgUx3fNmjVyww03yO7dux0Z5q+++kqmTZumghsMofjuvvtuqV27tqXyzfdDsMP/R8jGgQMHinHKHv/2zDPPyJtvvikFChSwVG4qLypSpIggNFelSpVS2YzQ1U3x7cwhpegWukecHSIB3xHwU3639OAg31vbtm0151mUDTl7R44cqeLbjTfeGGUU7DsJkAAJkAAJkAAJhJIAhbdQDis7RQLRJhBFYSZKIx7F8UUukJMnTzri7YZnBWLYTz/9lCaS2X1+4glvyKH1zjvvyOWXX65iXJCEt759+0rWrFll8ODBdnHw+kwIUHz7GxBFN35VSIAEvCDgt/xusX1et26dQHybM2eO1K9f3wskvq3jgw8+0LxvyDXbpUsX37aTDSMBEiABEiABEiABErBPgMKbfWa8gwRIwOcEoijM+HxIHG1eFMf3mmuukWHDhkndunWTZml4pxkFLVy4UGbMmKEebwULFpR///vfcvXVV0vPnj3T8rDAm80wiAdjx46V+fPn6z8hXFKLFi20fTixffjwYRX0zMIbrrvrrrvS7jE843777Tfp2rWrFC9eXHDyG8Lda6+9JpMnT9YwVGYPOpQBIa9///5aL3LEWPXQswINud769OkjS5YssXI5r7FJIOriG0U3mw8MLycBEkiYgB/zu8V25u233xYcKlq6dKkUKlQo4b6G4UYIkcj7hjne6NGjw9Al9oEESIAESIAESIAESEBEKLzxMQgkgdOnT8uJEycEn+ecc47mCsAnjQRAIIrCTJRGPorje+GFF8r27dslb968jgy12ePNyPdmCG8tW7aU3r17q1BmCGMQ4+DF9t133wmuP3LkSFqoSiPUJEQxCHKjRo1Sr7FNmzal6/Fmrq9s2bJaD+rGJ8p4//331WsO9vDDD2uZqBtthjiG8JhggTaNHz/esTCWhw4dkosvvlj++OMPRxizkLMJRFV8o+jGbwMJkICXBPya3y2WQb9+/WTt2rUya9YsL/H4si6EB4XnG+ZXCD3ppxDdXHf78pFho0iABEiABEiABAJAgMJbAAYpCk3EImPLli2ybds22bFjh/zyyy+ay2jPnj2yf/9+OXDggBw8eFAXI9i0PXbs2FnCW44cOQQbwOeff75uTufLl0/y588vhQsXFuTuKVq0qHpVlCxZUkqVKqXX0fxDAGMKTxlsftv5TO9aiAUoDxvzAwYM8E8n2RJHCBjCmyOFBaQQbKJ99tlnjrU2I+HNLGjhuwRBDKfnzd5l6YWaNMJKzps3T9t5ySWXxA01iWuvu+46gfAGjzdD2DO3yyz6lShR4ow8dGbxzkmvtzvvvFNFvyxZsjjGmgWdSSBq4htFN34DSIAEvCTg9/xusSxuvfVWKV++PMM8/x8YeAHiABLEN4TjdMOOHj2q4cax7t65c6f8/PPPZ627jfVYZuvu3LlzS548ec5adxcrVkwPM2HdXbp0acmVK5cbXWGZJEACJEACJEACJOBrAhTefD084Wzchg0bZNWqVXrCcf369bJx40ad/JcpU0YFMUzQMVmHUAbRDKHPIKBBTMPkHhP37NmznwXn+PHjgoUEhBiIdBDs9u3bp+IdhDwsKrDAgMC3efNmXQRcccUVutirWLGiVKlSRcqVKxdO6C70CpzTE70SFc1wmtJYvFn5zOgaeME8++yzFN5cGHc/FEmPt+RHwarwhprg5QYvuNWrV2soSdwLb7Zp06ap95nZ4w1/w+8uhLRWrVrJpEmT9Hqc3MZn27Zt0xqPUJGZCW+G6FetWjUV3hB+0mxOhpukx1vyz5XVEqIivlF0s/pE8DoSIAGnCPg9v1tsP3HIBgITQku3adPGKQyBLgcht++//34NvW2eNyXSKS/W3YgUgEOyXHcnMkK8hwRIgARIgARIIMwEKLyFeXR90jd4RiA82OLFizWOPwQTbKJWrVpVBa8KFSqoCOa1QexDTH0IgCtXrpQVK1aokFSzZk2pVauWxtl30pPC6/6Z64MoaUUQs3KNcQISHoMYSysiGU5Cmq9L756cOXM6hiiKwoxj8AJQUBTH18kcbxhiO8Kb+ZGApxoM3mrxhDeIbLgOByt+//13rQtecEaYSAh1Vj3eYoU3hKR063eZOd68/fKHXXyj6Obt88TaSIAE/iYQhPxusWP1+eefy0033aTrxEqVKnEo/y+PLfK+Yd6Dw0xWLXbdjfVa9erV09bdOHCKw65eGw69Yl5orLuXL1+ukWzCuO72mi3rIwESIAESIAES8C8BCm/+HZvAtgwnF+fOnasbrQsWLFDvtfr160u9evWkTp06vk6gvXfvXoEHxaJFi+TTTz9VL7mGDRtKo0aNpHHjxp7F28dCJJ5HWbxQjBmJZidPnsxQIEtEPPNzTr0oCjOB/cFIoOFRHF+EHsL3eOjQoQkQO/sWq8Ibfs9nzpwpDzzwgBYCwQwHJa688sozcqxho8cINQnhzfCSu+iii9KENxx2wIagOXylVY83iG3mHG8Q75ATBvcj/5sT1rdvX80XOmjQICeKYxkWCIRVfKPoZmHweQkJkIArBIKS3y228xMmTNDwisuWLWPe7v+Dg7QLyPtWqFAhZZM1a9aznhmuu135GrFQEiABEiABEiABEnCEAIU3RzCyEGwIz5gxQ9577z3dpG3WrJk0bdpUmjRpIth4Dart2rVLsIE2e/Zs3eRt3ry53HHHHdKiRYu0xc+JEyccDbkIYe3cc8/VePlWBDEr16C8KJkfhRlDbJg/f7688cYbmjcr7AYhpn///mnhCRGCBiELYcijlahg4sfxdXss16xZI9dff73m4HBC9LYqvBm51IwQjw8++KCGl4QZoR/xb/hNHDZsWFpYSfwd4w9BDnXB8Mzj+Ue4SuR/wyluO8KbUSaeKZgR9hJCX7KGULcIbfzJJ5+oJzbNOwJhE98ounn37LAmEiCBMwkELb9b7Ph16tRJ0IdXX32VQ2si0KVLF4GHGMQ3zJ1PnTql8+gorrv5YJAACZAACZAACZBAkAhQeAvSaPmwrcjPNmXKFF0IIEcaNlaxse5k2EC/dBsLQSxyunbtqrnk0EcsfCC8JRpy0RDXYsWzLFmy+KXbgWyHVWEmVlQwOos8E/DMMee2SjaXlFvCm5E3K1aEiM2nZfQtEbHCENAM0QXeRlaMwpsVStavwe9riRIlZMiQIdZv4pWWCDz++OOaA3T69OmWrudFzhIIi/hG0c3Z54KlkQAJ2CMQtPxu6fUOof5vu+026dmzp73Oh/zq0aNHC9Y3CPWNNQnW3ciJh3y6YV53Yz2D3PAIu3nvvfdqfnYaCZAACZAACZAACQSFAIW3oIyUz9qJMCDjx4+XDz/8UB566CHp2LFjSuLFpwILPE/2798v77//vgqO8O6DGIfE4DR/ELAivJlFNbMHGsQijC1EVhiE5NWrV+siN5ncUqkS3ipXrpzmXQbvI4R7hdnpT6LCW+zTYDDHv9Pjzf53ZcuWLZqjAx642JiiOUMAud3goY2NHXji0VJDIOjiG0W31Dw3rJUESOD/EwhifrfY8fv+++91TYV5IsL900TDb2LdjagynTt31rV3KvK0pWoskB/uxRdflMmTJ8stt9zCdXeqBoL1kgAJkAAJkAAJ2CZA4c02smjfsGnTJs0xhPxtvXr10tOIUfbOgsfbqFGjZMSIEZoHDjmCEDqNlloCVoS3eJ5iaDnCiiJE6oABAzQ0ntngDQdDuLv0wu4Z3nK4Jp7XmVnoi73G7JFm/A315M2bV4YPH651G/WuWLEiTUgztxGi2tatW6Vt27ZiFt7MbTLXk57nn9GP9PqAMhF6MD0+ZkHP3H6EJ9y+fftZoSbNAqjRBzPD9J4kK+Ob2ifQvdrhkQXvLHAuXry4exVFpOQdO3bodwhehDg5TkstgaCKbxTdUvvcsHYSIIG/CQQ1v1vs+EFgeuSRR1RwKlq0aGSHl+vuM4ee6+7IfhXYcRIgARIgARIILAEKb4EdOu8bPmjQIA2/h01vI8eO963wb40QCyBEwDuoX79+/m1oBFpmRZgxC0rxhJ54oSZjPcCA1Mh3FStYGQIXrjFyXBnCm9EG4/8bHmnGPRC4IZ7BILRA1DXKMASuzEJNxgpvsZ5+yFuIti9dujTNC83on9GX9Dze4ME3ceJEFeARejI9VpkJb8j5BtHD3EaUM3fuXG1TPLMyvmF+zCHATp06VTlRfEt8pCG6NW7cWNq1aye9e/dOvCDe6SiBoIlvFN0cHX4WRgIkkCCBoOd3i+025qBLliyRjz76KEEiwb6N6+6Mx4/r7mA/32w9CZAACZAACUSFAIW3qIx0Ev1EMufu3btLkSJFZOTIkVKyZMkkSgv3rcgR9Oijj8ru3bsFsfirV68e7g77tHdWhJn0PK3QHbMnWKLCG8LAxIpssaEm4SGJa3bt2pUmeJmvMXutZeRZZ1d4M9eBRStyRUD8MudvixUAIbCZPfzSy/Fm9pqLFRaNsmM93r799lsVFu3mnbMyvj59NB1r1rBhw1T4RCgmhrm1jxWn6BFGFt/VPn362C+Ad7hKICjiG0U3Vx8DFk4CJGCDQBjyu8V2t0WLFrruNCI+2MAR2EuNdXfhwoU1qgrX3fGHkuvuwD7mbDgJkAAJkAAJRIYAhbfIDHViHYVXxf333y9jx47VePI0awQQg75bt27yyiuvqDcFzVsC119/vSxcuFD+/e9/qxdiPDOLUOZrDA8s/Ft6Od4y83jDRkHsfbHCG3JJGfnW0mufV8Ib6o7nwWoIYvGEt3jipVXhzfB4M/ffLADGGzdDeENoQAiPUTX8Pnfo0EHGjRvH32cbDwF/n23ASuGlfhffKLql8OFg1SRAAmcRCEN+t9hOHTp0SA8XPfbYY9K+ffvQj7qx7h4zZox06tQp9P11qoOTJk3S0KQvv/wy191OQWU5JEACJEACJEACjhCg8OYIxnAWQo+K5MaVHhXJ8Uvkbpz2Rf4reF9t2LAhU+Ettg5DUMO/Qzy68sorXRfeYkNBmtsUG6oRf8sspGWBAgW0COPezEJN/vTTT5l6s6UXatLwikNdEAmrVauW1jarwtvll18u5nKMvmcmvhnCG66fM2eONGnSJJHHJRT30CPZ+jDyZLR1Vn650q/iG0U3vzwhbAcJkIBBICz53WJHFOEm69atq/newhxJBF59EyZMkLfffltq1qzJB9smAa67bQLj5SRAAiRAAiRAAp4QoPDmCebgVcIcQs6MGXMIOcMxs1IOHDigghtyoj377LPyww8/qOiWkcfbSy+9JMhvZghVqCM2tGTBggUTEt7MoSaNXGyxHm/xRD1zX90Q3mJDUxp55DIK95ie8JaR158d4S29/mYWetIQ3hCqc/r06TJ79uxIi29gyFwgGf9KMBdIZr+i/v2738Q3im7+fVbYMhKIKoGw5XeLHUfM2SFKQVzJmTNn6IaZ625nhpTrbmc4shQSIAESIAESIAHnCFB4c45laErCRjZEDAgGxYsXD02/UtURLAIQUnDIkCGC0Hg0ZwkgrMgTTzyhucIgup177rliJQeYIRwZwhhaZUVMwnWxOdAQMtEILYkNfoT7iS3LyG+2evVq9aaDaJRefjZ46yE8JkIIGjnQMsrxZoiFaBfyfcGLDJaex1usl1rt2rXVOzDWiw73o1yESgXLFStW6DNsFsRi225mYFV4Q/8QchPtMPM3GMZ7Uszje9VVV8nNN99M8U1ENm3aJEOHDlUBulevXtKzZ0/JkiWLs1+4AJV26tQpzY8yYsQIQU7Fvn37StmyZQPUAzbVIOAX8Y2iG59JEiABPxIIY363WM4IJYhDbJhjhsneeustDaWJ9UiJEiXC1LWU9IXr7pRgZ6UkQAIkQAIkQAJxCFB446NxBoGtW7dKlSpVdBMbYT1ozhD44osvpGnTprJq1SoVGmjJEwBLCG5HjhxRwc0Qb1CyFeEtXn63WNEnNo9ZrLCG+lq1aqUdQngY4+9mQQt/a9iwoezevVvMwhv+Pb1Qi0Z4SCvCG8owRDCDqjk/XCzpeGEczWE2jXvM15r/jva9/vrrgpwKL7zwgl5uZmBHeINgarbMRLf0xnfu3LkU30wQcSJ8/Pjx8uGHH2rut44dO0qZMmWS/9IFpITNmzfLiy++KMjldsstt0jXrl01Rwwt2ARSLb5RdAv288PWk0CYCYQxv1t649WgQQO54YYb9CBNGAzr7qpVq8qsWbOkXr16YeiSL/rAdbcvhoGNIAESIAESIAESEBEKb3wMziDQunVrFYbgnZVKg5CA3FPGQtJoiyFm3H333WcILalsq9W64UWIHEPwKKQlR6B///4ycuRIFdxwAjbWrAhvybWAd6eSQHrjS/Ht7BHZuHGjTJkyRUVSHKiAlyU8M8MYpglhtuDxid/XlStXSvv27eXee++VK664IpWPKut2mECqxDeKbg4PJIsjARJwlEBY87vFQoJQhYM0iMiAaAdBN8zLEF0G0QqiZF6s57nujtITxb6SAAmQAAmQgH8JUHjz79h43rI1a9boKUJ45aTawii8nT59WooUKSILFy6UihUrphpxIOvHiVB4uVWrVk1Ft3ihUCm8BXJ4LTc63vhSfEsf4cmTJ2XGjBny3nvvycyZM6VZs2bqgdukSRO56KKLLHP324W7du0SCCLw0MZvA3I23nHHHdKiRQvJmjWr35rL9jhEwGvxjaKbQwPHYkiABFwhEPb8brHQ5syZo+HY4d0f5Cgia9euleuuu0727Nkj55xzjivPht1CEeUD+bERNcGcA9tcjh3RLF55dsqw2wfjeqy7CxcuLJ9++qlUqFAh0WJ4HwmQAAmQAAmQAAkkRYDCW1L4wnXzk08+Kdig9cOpuzAKb3haEBoFG8KDBw8O18Pjcm9+/vlnFdy++eYbFdxuvfXWDGuk8ObygKS4+IzGl+JbxoODEKtghDxwCxYskGLFikn9+vU1xBHy+BUqVCjFoxu/+r1792oOlEWLFulGCn4XEMIV+dsaN24cd5PItx1iwxIm4JX4RtEt4SHijSRAAh4RiEJ+t1iUWKui3zjMGFTz07rbDkMnRDMnyrDS5j59+miUB4TLp5EACZAACZAACZBAKghQeEsFdZ/Wec0118iwYcNcze0Wm88Km6hGbq7Yv5lzPcXmn8J98Hrq0aOHfk6cOFFuv/12DU1pzndl5JqKzeeFsnv16qX3Gzmq4uW+cnK4EHMei4AlS5Y4WWyoyxo3bpwgXEj37t1l0KBBlvpK4c0SpsBelNn4UnyzPrT43cXv0uLFi2Xp0qWSO3du/U1FzhF45uKUcOnSpa0X6NCVCDW8bt06wYlwhI5csWKFHD58WGrWrCm1atXS95Q5r6ND1bKYABFwW3yj6Bagh4FNJYEIE4hKfrfYIUaOYHhljRkzJpCj7/a6G/M7eK7BkIP6xhtv1DUymJnzUBt5pS+//HIxe6ht2rRJBSt4FWKtHJt/2oBuXsvHDkSsx1t663k353Kff/65HtwECxoJkAAJkAAJkAAJpIIAhbdUUPdpnRdccIHs3LlT8uTJ40kLzZNxVIg491g8YgJu9njDZBkTdfxbrly5VCxDjjdDeMO9zz//vJx33nk6sTauxb937dpVQ2YgzBo2j1EHFhvw9MAmrjmPHEKVwXsC5bhlhw4dkosvvlj++OMPt6oITbkQJyG4nXvuuerlhvG2apkJM1bL4XX+JGBlfCm+JTZ2GzZskFWrVqngtX79ekGeOPxOlilTRkqVKiUlS5ZUL7miRYtqCJ+CBQtK/vz5JW/evCra4Tc6e/bsZ1V+/PhxOXr0qP7uHjx4UPbv3y/79u3TEEu//PKLeq8hB+aWLVtk8+bN+nuN/GzlypWTSpUqaY46/G8aCZgJuCW+UXTjc0YCJBAUAlHJ7xY7HgixiXxvXbp0kQceeCAow5XWTrfX3VgTgw3y30JUM7y+jEOqxhrYvHbGvMwINQnhDZEQDGHNuN84uGol33p6Ql7set5N4e3333/X+STmnDQSIAESIAESIAESSAUBCm+poO7DOk+dOiUtW7aUd99917PWwQsNYTYQdhGT+2nTpqUJaGbhDRN9s2gWK7yZJ/7ma9ER4/9jcQEzToXif6MOeHoYop1XHb/zzjt1EZQlSxavqgxUPdigh+D22muvqeDWsWNH2+1/9NFHZdSoUbp4HDBggO37eYO/CVgR3tADim/OjOORI0dUEIMwtmPHDhXKkAsUohk2Mw4cOKBiGq7DwYZjx47JiRMnBPk1kLckW7ZskiNHDj3UcP7556tIly9fPhXsIN4h9yWEPORshLAHgQ/X0UjACgGnxTeKblao8xoSIAE/EIhafrdY5suXL1fxDes5eJAFxbxYd0NQM6+tjf+PtRW8wIz1sxEVBmtkHKYyC2/GYVZ4yRnr5tj7M2JuFt4QnSa99bybwhvaxnV3UL4VbCcJkAAJkAAJhJMAhbdwjmtCvXL75B0aZQ5tgf9vhL1wUnjr37//Gf1HuMnmzZufEVbSfHrPuN4IS5kQPIs3YXMam8v0eEsfGEKhQHSD5yEWdvESe2eGG6Ho4DFH4S0zUsH8u1XhDb2j+BbMMWarScAOAafEN4pudqjzWhIggVQTiGJ+t1jmr7/+ujz33HOybNkyz6K2ODHuOIC0detWwfrbDYsnvEFg69ChQ1qUGXO+tbAJb4iygINdWH/TSIAESIAESIAESCAVBCi8pYK6T+t0O9a8MbFHbh6EfPTC4y091OaQGoawgxN5Dz/8sIwdO1bDcbhlzPGWPtkff/xRBTd4JkJwgyCbqCFkHcJ5wii8JUrR3/fZEd7QE4pv/h5Pto4EnCCQrPhG0c2JUWAZJEACXhKIan63WMa9e/dWr3ykFgiK4ZAgBEOsi90weryJhslEaEzkMKaRAAmQAAmQAAmQQCoIUHhLBXWf1omwjydPnpShQ4e60kLziTqElYiNpxY2ZAAAIABJREFUKW8IXyVKlFDvNOQRMuLQGyEht2/friExJ0yYkJbjzRxqMlZUM5IpI28RvN4gtBkLkQYNGmjuoNhk0ol6WVmB1rdvX8maNauG16T9TQCLToQ8GThwoIYeTdYQZhLebvR4S5akf++3K7yhJxTf/DuebBkJOEUgUfGNoptTI8BySIAEvCQQ1fxu6TG+6aabNNxkbOQTL8fDTl1ur7vNwhvahbW1cfg1Xi712Bxv6YWaRIqGESNGpIWNzKjP5lCT8+bNS0vxYF7PuxlqEoc6kdqB6247TyavJQESIAESIAEScJIAhTcnaQa8rDVr1sj111+veXvcMiwCkKgZ9uCDD+onJsNG7Pi2bdtK5cqVNdRgnjx5VHgzh6ds1aqV3tO1a9d0hTf8DYsJlANDWcin9u233571b1hcGG3BtUb4Sbf6jnKRz+jjjz9WwS/qtnDhQhXcILDCy61s2bJJIzG83SC+jRw5kh5vSRP1ZwGJCG/oCcU3f44nW0UCThKwK75RdHOSPssiARLwikDU87vFckb+WeR7GzNmjB629Lth3X3DDTdozlw3zLzmRvk44Gh4SJrX1sZaOfYgKtJAxBPeVqxYkbaGzmj9bBbecuXKlZb2wbyed1N4Qw7hBQsW6H4AjQRIgARIgARIgARSQYDCWyqo+7jONm3aSMmSJWXIkCE+bmUwm4ZTd4jl/9ZbbwWzAw61GvntILjNnj1bBTdDJHWieAhusLx586roxlCTTlD1XxmJCm/oCcU3/40nW0QCThOwKr5RdHOaPMsjARLwigDzu51NGiILIqMg39tll13m1VAkXE/r1q3lkksucWXdHRtqMuFGBvRGRJnBuhv5w2kkQAIkQAIkQAIkkCoCFN5SRd6n9WKCWqVKFRVF3Io579Ouu9oshMps2rSprFy5UkqVKuVqXX4u/NVXX1XRDScdIbrh9KNTZni77dy5U15++WUKb06B9WE5yQhv6A7FNx8OKptEAg4TyEx8o+jmMHAWRwIk4CkB5ndLH/eoUaPkP//5j4Y19Ltt2bJFqlat6sq62wvhzew5F8sa+boRhcbNFA7xxnfRokXSrFkzXXdD2KSRAAmQAAmQAAmQQKoIUHhLFXkf1zt9+nSBdxZCRxQvXtzHLQ1G03bs2KHhOOBFCI/CKBrCqUBwg7cbBDc3RF3D2w0hJpMVZqI4RkHqsxPjS/EtSCPOtpJAYgTiiW8U3RLjybtIgAT8Q4D53eKPxX333Sc5c+aUSZMm+WfA4rSE625nhwj547DOjPK621miLI0ESIAESIAESCAZAhTekqEX4nuHDx8uU6dOVc8Qim+JDzREt8aNG0u7du2kd+/eiRcU4DsR7vG5555TwQ2Jvd0ws7cbcsY5Icy40U6W6QwBp8bX2HyHh2+TJk2caRxLIQES8BWBWPGNopuvhoeNIQESSIAA87tlDO306dOa7619+/bSpUuXBAh7ewvX3c7w5rrbGY4shQRIgARIgARIwDkCFN6cYxm6koYNGyYTJ06Ud955RxcvNHsEkF8AeQY6d+4sffr0sXdzCK6eM2eOek5WqlRJRTfkDnTLzN5uqMMszLhVJ8tNLQGncvhRfEvtOLJ2EvCCgCG+DRgwQN8PeDfhvUQjARIggSASYH63zEdt7dq1un796KOPBN6Bfjeuu5MboaVLl2oqAwitUT3smhxB3k0CJEACJEACJOAGAQpvblANUZnweuvQoYOMGzdOHnrooRD1zN2uTJ48Wbp16yavvPKKertFyXbt2qWbmosXL9aNzdtvv93V7sd6u6EyQ3hztWIWnnICEN+wkZ6sUXxLliDvJwH/E8D3fMSIEXLixAl5+OGH5c477/R/o9lCEiABEkiHAPO7WXss3nrrLQErHIZMRa4xa638/1dh3X3//ffL2LFjue62AQ8hRR955BHN8R21dbcNTLyUBEiABEiABEggBQQovKUAetCqXL58uXTv3l2KFCkiyJ/lpudS0NjEtnfbtm0C76vdu3fL6NGjpXr16kHvkq32T5gwQUW3rl27euZNEOvthgZDeIuaGR5gUeu3E8IbmFF8i9qTw/5GlQBOxN92223qkU4jARIggSASYH4366P25JNPyvr16+WDDz6wflMKr+S62zr8qK+7rZPilSRAAiRAAiRAAqkiQOEtVeQDWO+gQYP01CBEjf79+wewB+42eeDAgep988wzz0i/fv3crcxnpeMkKQS3bNmyqeB25ZVXetLC9LzdPKnYh5Wcc845gpwWtMQJUHxLnB3vJIGgEGjTpo00bdpUWrduHZQms50kQAIkkEaA+d3sPwzNmjWTihUrCtayQTGuuzMeqSivu4PyDLOdJEACJEACJEACIhTe+BTYIrBp0yYZOnSozJs3T3r16iU9e/aULFmy2CojTBefOnVKRo0apeGrGjVqJH379pWyZcuGqYsZ9uXkyZMquCG0BwQ3r8ORpuftFhn4MR2l8ObMyFN8c4YjSyEBvxJo27at3HTTTXLXXXf5tYlsFwmQAAnEJcD8bvYfjn379mm+t8GDB2sesKAY191njlTU191BeW7ZThIgARIgARIggf9PgMIbn4aECMDDafz48fLhhx+q2NKxY0cpU6ZMQmUF8abNmzfLiy++KMjldsstt2hoRSzoomQzZsyQJ554QurXr6+iW6FChTztPr3dzsRN4c25x4/im3MsWRIJ+I3A3XffLTfeeKNAgKORAAmQQNAIML9bYiP22WefSZMmTTTfW4UKFRIrJEV3mdfdV1xxhVx00UWSJ0+eFLXG+2oPHTokyCG+cePGyK67vafOGkmABEiABEiABJwgQOHNCYoRLgMT4ClTpsjrr78uVapU0RPkyJuSM2fO0FFBaJd33nlHpk+fLitXrpT27dvLvffeK1gARcl++ukn9XL7/vvvVXCD50AqjN5uZ1Kn8ObsU0jxzVmeLI0E/EIA7+4GDRpIu3bt/NIktoMESIAELBNgfjfLqM66EIdGp02bpuJbEA3rbqQz+PjjjzXneq1ataRmzZoa6j9sduLECVm6dKksXrxYkMvt+uuv11ChUVt3h21c2R8SIAESIAESiBoBCm9RG3GX+ouQg/CAeu+992TmzJmCWPrIoYKThTiVF1TD6TpswM+ePVtmzZolzZs3lzvuuENatGghWbNmDWq3Em738OHD1csNOf6ME7cJF5bEjfR2OxsehbckHqg4t1J8c54pSySBVBPAgRlsXN9zzz2pbgrrJwESIAFbBJjfzRaudC9GpJbjx4/LK6+8knxhKSqB6+4UgWe1JEACJEACJEACJGCTAIU3m8B4eeYEfvvtN5k7d67mgVuwYIEUK1ZMwxHWq1dP6tSp43lIwsxb/P+v2Lt3r3z55ZeyaNEi+fTTTwUCT8OGDTV/W+PGjaVAgQJ2igvNtWABwa1IkSLq5VauXLmU9o3ebmfjp/DmziNJ8c0driyVBFJF4L777pO6deuqxzqNBEiABIJEgPndnBktrEdvv/126dGjhzMFprAUrrtTCJ9VkwAJkAAJkAAJkEAmBCi88RFxncBXX30lX3zxhYaKQMiI3LlzS7Vq1aRq1apSsWJFjbNfunRp19sRWwFCJq5bt07Wrl2roSNXrFghhw8f1pAdCN2BjbnatWt73i4/VYiY+hDc/vOf/6jg5ofQXPR2S/8JofDm3jeH4pt7bFkyCXhN4P7775drrrlGOnTo4HXVrI8ESIAEkiLA/G5J4Uu7+bvvvtPc3O+++67ccMMNzhTqk1Ji193nn3++VK9e3Rfr7vXr18uaNWtk1apVsnz5cq67ffLMsBkkQAIkQAIkQALuEaDw5h5blhyHwIYNG3TCDcELE3DEq4cIVqZMGSlVqpTGrIeXXNGiRaVw4cJSsGBByZ8/v+TNm1dFu1y5ckn27NnPKh1hQ44ePaqT+IMHD8r+/ftl3759smfPHvnll1/Uew0x4rds2SKbN29WsQ9x4suXL68CIHLUpdqTy08PDfL2IZcbQmtCdAN7Pxi93Si8peI5pPgmcvr0aUHODXxC6EVOEXzSSCBIBDp27ChXXXWVPPDAA0FqNttKAiQQYQLG+/e6667TA3GIxMH3b3IPxPvvv68eb8j39o9//MNWYUGaD7m57v7zzz8FhzRj192//vqr7Ny5U9fdW7dulR9//FHX3WXLltV1d6VKlbjutvXE8WISIAESIAESIIGgEqDwFtSRC1m7jxw5ooIYJug7duxQoWz37t0qmkFAO3DggE7qcR0m+ceOHTtrAzhHjhxy3nnnCU72QaTLly+fCnYQ7xAiEUJe8eLFVdiDwIfraGcTgBgKwQ2iJQS3a6+91jeY6O0Wfyjo8eb+Yxo28c2N390LL7xQQ/Lyd9f955E1JEbgwQcf1NP/EOBoJEACJJAKAnz/poL62XU+/fTTKrwhRzkOgWIdCsEI643YdSgEJhzuDMM61M3nr1ChQprfnetufzzjbAUJkAAJkAAJkEBqCVB4Sy1/1k4CviIwcOBAGTx4sApuhmeZnxpIbzcKb6l+HoMqvrl54jmep7H5xLPZ05gnnlP9FEe7/k6dOknlypXloYceijYI9p4ESMATAn56/zLSh0jseCCPNeYxGUVewWHOCy64gJFXPPnGsBISIAESIAESIAESCA8BCm/hGUv2hAQSJjB37lz1ckOoTYhu8Aj0m9HbLeMRocebd09sEMQ3P+fWZI4P755V1nQ2gS5dumioq86dOxMPCZAACThOwM/v3yjmts4s5xneBxDdvDbmGveaOOsjARIgARIgARIgAe8JUHjznjlrJAHfEEAoTwhuixYtUsHtzjvv9E3bYhtCbzcKb356OP0mvv32228CAX3evHmyYMECzZNZv359qVevntSpU0cQ+sevtnfvXvnyyy/1dwgnzyGyN2zYUHPYNG7cWENX0kjAKQLdunWTyy+/XLp27epUkSyHBEggwgT4/vXX4HM8/DUebA0JkAAJkAAJkAAJRJkAhbcojz77HmkCkyZNUtEN4bYgumXJksW3POjtlvnQ0OMtc0ZOX5Fq8e3kyZMyY8YMzU0yc+ZMadasmTRt2lSaNGmi+TWCart27VIRcfbs2fLBBx9I8+bN5Y477pAWLVpI1qxZg9otttsnBB5++GG59NJLBQIcjQRIgAQSIRDm9y/mNnj/zpo1KzDvX45HIk8x7yEBEiABEiABEiABEnCbAIU3twmzfBLwGYFvvvlGBTcYBLerr77aZy08uzn0dst8iCi8Zc7IjStSIb5t3LhRpkyZIq+//rpUqVJF7rrrLmnZsqXkzJnTjS6mtMy//vpL3nnnHZk+fbqsXLlS2rdvL/fcc4+GxaWRQCIEunfvruGUH3nkkURu5z0kQAIRJmB+/1atWlXatGkT6vfv22+/re/fVatW6fv33nvvFeSJ84tFcT705ptv+nY8/PJcsB0kQAIkQAIkQAIk4BcCFN78MhJsBwm4TOD06dMquE2ePFkFt6Dkt6G3m7UHg8KbNU5uXOWV+LZs2TIZP368fPjhh+qp2rFjx5TkJXGDoZUyN2/eLC+++KK88MIL6tmHUIE1atSwciuvIYE0Aj179pTixYtLjx49SIUESIAELBHg+/fv9y/WELfcckvK378cD3+Nh6UvES8iARIgARIgARIggQgSoPAWwUFnl6NHAKHonnjiCalbt66KbkWKFAkMBHq7WRsqCm/WOLl1lZvi26ZNm2To0KGav61Xr14C4cDPoWHdYmyUi0MEI0eOlBEjRmgeuL59+0rZsmXdrpblh4QA3inIgYjvEY0ESIAEMiLA9++ZdE6dOiWjRo1K2fuX4+Gv8eCvBwmQAAmQAAmQAAmQQMYEKLzxCSGBEBPYunWrCm7r169XwQ25n4Jk9HazPloU3qyzcutKN8S3QYMGyVNPPSVPP/209O/f362mB7bcgQMHyoABA+SZZ56Rfv36BbYfbLh3BHr37q2HTyBi00iABEggHgG+fzN+Nrx+/3I8/DUe/OUgARIgARIgARIgARLInACFt8wZ8QoSSCMAT4sTJ04IPiF0ZMuWTT/9aDiRitCSEN6wMR1Eo7eb9VGj8GadlZtXOiW+LV++XJCLCgIBvLtKlizpZrMDXfa2bdsEvxW7d++W559/Xq688spA94eNd5fAY489JgUKFJA+ffq4WxFLJwESCCSBb7/9VkPR8v2b+fCZ37+jR4+W6tWrZ36TzSs4H7IOzIvxsN4aXkkCJEACJEACJEACJEDhjc9ApAkcOXJEtmzZIlio7NixQ3755RfdvN2zZ4/s379fDhw4IAcPHhRc9+eff8qxY8fOEt5y5Mgh5513nuTOnVvy5Mkj+fLlk/z580vhwoV10Y6QVhdffLFunJcuXVpy5crlKvNFixap4IY2DBkyRCpUqOBqfW4VTm83e2QpvNnj5ebVyYpvU6dOlQ4dOsi4ceM0lxvNGgHknunWrZu8/PLL0r59e2s38arIEUBo0gsvvFBDlNJIgARIwEzg9ddfl/vvv5/vX5uPBd6/Dz/8sL5/27VrZ/Pu+JdjPoTxGDNmjHTq1MmxcsNekFvjEXZu7B8JkAAJkAAJkAAJOE2AwpvTRFmebwls2LBBVq1aJWvXrtXQixs3bpSffvpJypQpI6VKlVJhDCJZ0aJFVTQrWLCgild58+ZVUQ2CWfbs2c/q3/Hjx+Xo0aNy+PBhFekg2O3bt0/FOwh5EJAg7EHg27x5s4pvV1xxhZQvX14qVqwoVapUkXLlyiXNDW2A4Pbuu+9qWMl77rkn6TJTWQC93ezRp/Bmj5fbVycqvg0bNkwmTpwo77zzjtSoUcPtZoau/GXLlkmrVq10g44eTaEbXkc6BC9wHJLB+5JGAiRAAgYBvH8nTZokb7/9Nt+/CTwWeP+2bNlSOnfu7Mj7l/OhBAbBdIvT45Fca3g3CZAACZAACZAACUSTAIW3aI57JHr91VdfyRdffCGLFy+WpUuXqnhWrVo1qVq1qgpe8ASDCOa1QXyD8AcBcOXKlYIQKvCoq1mzptSqVUvq1q0rtWvXttWsadOm6SbirbfeqqIbxMIgG73d7I8ehTf7zNy+w674Nnz4cMHp7rlz50rx4sXdbl5oy4f3MvJZtm3b1pHNv9CCimjHkAsQXupPPvlkRAmw2yRAArEE+P515pnA+7dx48bq9YZ8mokaxyNRcmfe59R4ONMalkICJEACJEACJEAC0SNA4S16Yx7aHv/222+6YT1v3jxZsGCBeq/Vr19f6tWrJ3Xq1JFChQr5tu979+6VL7/8UhAm8tNPP1UvuYYNG0qjRo10AYt8NOkZvPYguO3atUsFt+uuu863fbTTMHq72aH197UU3uwz8+IOq+Lb9OnT9buM3wGKbsmPDDab8LuPcLtt2rRJvkCWEBoC/fv3V+/1p556KjR9YkdIgAQSJ8D3b+Ls0rsz2fcvx8Nf4+Fsa1gaCZAACZAACZAACUSLAIW3aI136Hp78uRJmTFjhrz33nsyc+ZMadasmTRt2lS9HS666KLA9hdCGjbsZ8+eLbNmzZLmzZvLHXfcIS1atJCsWbNqvwYNGiRPP/20Cm7JnCr1GyR6uyU2IhTeEuPmxV2ZiW8IQwtPXHzf4fFKc4YAPJ7xPoBnMcIJ00gABAYMGKDvUQhwNBIggWgT4PvXnfFP9P27detWDcHP+ZCz42KMB1IuXHLJJc4WztJIgARIgARIgARIgATiEqDwxocjkATg6TVlyhRBEnQs0O666y7NK5AzZ85A9iejRv/111+a7+nNN9/UHHXw4EOoSoTLhOiGHHVhMnq7JTaaFN4S4+bVXRmJb61bt9aNEHhn+cHgPdy1a1f597//LZdffnlKmuRUG+BFiBybOEFPIwEQwIGV06dP6/NNIwESiDYBrB9KlCjB968LjwHev9u3b9f1i1Xz23hYbbdb1yFtAtIJPP/88xoiORlLZDySqY/3kgAJkAAJkAAJkAAJiFB441MQKAJIFD1+/Hj58MMP5aGHHpKOHTuGTnjKaECQH27ixIma/P3222/XzfEaNWoEagwzaiy93RIfSgpvibPz6s70xLfVq1drWNndu3c73oxnnnlG81hiI8uOJSt62dkoitfGZNtg7m/hwoXl448/lkqVKtnBwGtDSgDP3PHjx2XgwIEh7SG7RQIkYIXAunXr5Nprr5U9e/ZIlixZrNzi+jVW3n1//vmn9OjRQ+6++27bOaFd74CpAhxwKFKkiOX3L3JfI2Q+xgNzWq8slqcVvt99950e3sCadNOmTUmJYxnVZ2c+lRkvjAfmQ5988oke3qSRAAmQAAmQAAmQAAm4T4DCm/uMWYMDBLCoGTp0qOZv69Wrl/Ts2dM3i2QHume7iFOnTsmoUaNkxIgRmgeub9++UrZsWdvl+O0GerslPiIU3hJn5+WdseLbk08+KQiZi983py0Iwlu8PlvZfLTKC7+PCC04ePBgq7fwuhATQJhmeJLj+0EjARKILoF+/fqpCP/cc8/5BoKVd58VYcgvHYKXFeaniNCRmbk5H8qo7mR5OimOxbbT6bI5H8rsKeTfSYAESIAESIAESMBZAhTenOXJ0lwggE2yp556SsNDMSfL2YBxah85a7CJiE2EoBq93ZIbOQpvyfHz8m6z+AYxCJt+yeZ2Qyintm3bajcqV64sjz32mLRp0yatW6+++qrAYxj1wAPO2GiK/f8vvPBCWhkIcYtQkzjZjVC+8M578MEHNeQRDCfu8+bNKwsWLNC/4beoc+fOWv78+fP1GuP6eCGSzOKg0ab02pDM+CC3SZ8+fWTJkiXJFMN7Q0IAG8BHjhyhEBuS8WQ3SCBRArVq1dJDLwjhnkqL9+5DCEy8Z413ovE+RU5r432Pdn/55Zfq+Yb3qbFOMv4tlf1C3RCOcFgS84/MrGbNmnqgsE6dOpldmunfUa+5HDMP85wG8yWwNOfKXrhwoeYPR15tfBrzJFSKuRbmFJ06ddJnB/Oebt26pc152rdvL1jPwBsOYwIzDnlgLZuexQp/5vZZmUdlCsN0ATjgAOvSpUvt3MZrSYAESIAESIAESIAEEiRA4S1BcLzNfQLLly+X7t27a5iSkSNHSsmSJd2vNKA1IIcRvMUQrm706NFSvXr1wPWE3m7JDRmFt+T4eX23Ib6df/75smPHDrnwwgsTboI55FGBAgU0FySELmwYGaEm4wltxoaSsZkEUe3o0aNpOd4KFiyoQho2jIyNPZTZvHlz3RCE4R7kcXn44Ydl7Nixsm/fPsthl8zCW7w2JJtn7tChQ3LxxRfLH3/8kTBj3hgeAtgsxbPgl5yK4SHLnpBAsAjgvYt3Fw6QpNKsvvuM96Xx/jWHmjSXgT4ZYRAxJ0il4ZDDRRddJHgPZ2a5c+fWMJO5cuXK7FJbfzfPkXCjeU6D/59RqMmtW7eq0GY+cATumBvFCzWJsfjpp5903mTXg7FatWo6tzLmZk57vB0+fFiKFi0qBw8etMWQF5MACZAACZAACZAACSRGgMJbYtx4l8sEpk6dKh06dJBx48ZpLjeaNQKTJ0/Wze+XX35Z2rVrZ+0mH1xFb7fkB4HCW/IMvS5hzpw56pm2fv36pKrGppIheplFqvS8ydLzeIvdxDNvFMWKaMYmELyGnnjiibTNIdxjbGahM9OmTdONqniebkaH420kWtmssgPtzjvvFHjw+SWPj52281pnCQwbNkw3Q/0UXs7ZHrI0EiCBzAggZDs8ud99993MLnX177GiT0bvPgg6sNh3diI5ylztVEzhVt6/bo4HmCKMJSIMpJePLSN+ZoEN3TLKwdwonvBmN/+buX5zfRBNnRbe0Acr4+Hl88G6SIAESIAESIAESCDMBCi8hXl0A9o3bIpNnDhRN0lr1KgR0F6krtkI54LNBIR8Q3i1IBi93ZIfJQpvyTNMRQlOnbg3h1UywlEhZJMVj7fMhLfYsE8oP0jCG7ybLrnkEjlw4EAqhph1+ozA8OHDZe/evYK5Bo0ESCC6BCBs/Pjjj5IvX76UQchMeIsNmfjGG2/EFd6MkJRGZ/wQbtKOhxU8D3/55ReB51uyFhu+88Ybb9QwkXaFN8MDDV5usE8++UQ92TIS18xjiuuvu+66tLCT6fXLS+GN86FknyzeTwIkQAIkQAIkQAL2CFB4s8eLV7tMABti8HabO3euFC9e3OXawls8Qtc1btxYvd7MeQv82GN6uzkzKhTenOHodSnXXHONCgDJ5ngz2m0OKYlQR4bwhr/H84DLTHhLz3stNnSlnz3eFi1aJH379pXFixd7Pbysz4cEELr6119/1VxCNBIggegSQPhkhJxNZY63jIQ3eFXhvQ3BCCKhVY83P42onZxiOGw5atSoDEUqK31Lb36SqMcbnhEjdCTqNkS0zLzaDE813ANPu4xCfnopvHE+ZOUJ4jUkQAIkQAIkQAIk4BwBCm/OsWRJSRKYPn26PP7445oknKJbkjBFNG8UPFWwqdCmTZvkC3SpBHq7OQOWwpszHL0upV+/fnL8+PGkwt5hAwinuJs1a3ZGrhLkJjHyjBjCGz6N09rwjIUwjxCR2Nwz/oYNoy5duqjXcWyONwhsM2fOlLZt256Rh8QsvMWGSsqIqVkMjNeGZHO8QXTLli2bDBo0yOvhZX0+JIAQqHg/YoOXRgIkEF0CEGMQ4jDV+R7jvfvMoZ4xSubcX+Z3J/5mzvGGEM+zZs2SsmXLSrLvz2SfDoSkhsFLPjPDGhBzWSvXZlRWrJiJOY0hYOK+2BxvxvwoNkKAkUMPcyzMl5CrzhBBzcKbOeykIbAZcyIId5hzWW0vxiw2ry4OKFoJ3Z0ZX/wdkVBy5syZNuezcg+vIQESIAESIAESIAESSJwAhbfE2fFOBwlgg7hKlSoye/Zsxzw/HGxeYItCQvCmTZvKqlWrNNSa34zebs6NCIU351h6WdLatWv1BPWePXt0wykRMzZ45s+fr7fo302gAAAgAElEQVQPHDjwDHFt9erVgvBUjRo10g0dXNeqVSu99uabb9Z/M5eBUJIIR4T8Jdi0MzadUA7MHOrKyBlnFt6M0EwIe2WEvYyX6828eZhRGxLhYtxTpEgR+e9//yuVKlVKphjeGxICo0ePlm3btulGJo0ESCC6BPBOQwjCXbt2pRRCvHdfiRIlVGzDu7Ry5crSsGFD/cQ72xyC0ggpifdp//79tS9GaMWMPK286DTEqnnz5ukaLzPDWuWmm25Sj+RkLTb8NsozPM/MfwNPHDKCeGaE1V64cKHMmDFDDOHNEPKKFSuWJqKZhbdcuXKljZMx50F9AwYM0HzlmYmf6QmFRlswn3NKeDt58qRgPvTZZ59JhQoVkkXM+0mABEiABEiABEiABCwQoPBmARIvcZ9A69atVRhK9alTp3rqRjLsRNuGE6RbtmyRt99+O9EiXLuP3m7OoaXw5hxLr0vCJho22MLy++c1v4zq8/Pvn584RaktY8eOlc2bN8uYMWOi1G32lQRIIB0C8GSCpxPfv84/Hnj/4rcWIpZVC8t4QJh75ZVX5Omnn5Z4B4+sMnHqOnj/79y5Uw9P0UiABEiABEiABEiABLwhQOHNG86sJQMCa9askeuvv149PoJksScUzW33k/CGduGE44IFC/SkrF+M3m7OjgSFN2d5ellamD1+Y73lzFwNzzy3WPvd49etfrPcjAmMHz9evTjHjRtHVCRAAhEngINpVatWZcQNh58D4/27cuVKKVWqlOXSwzIfig0Favayi4UBIQwHsNw05HZDOHKMhx8joLjZd5ZNAiRAAiRAAiRAAqkkQOEtlfRZtxJAjgWEvxg6dGhoiPhNeMOp0yxZsmiYFb8Yvd2cHQkKb87y9Lo05rh0lnhQclw622uWZoXAhAkTZOPGjQIBjkYCJEACfP86+wwk+/7leDg7Htu3b9cwmlhn+znnt7O9ZmkkQAIkQAIkQAIk4A8CFN78MQ6RbsU111wjw4YN801uN3OOhIw8MmI93mI9OzLLbeTloOPkKRJqL1myxMtq49ZFbzfnh4HCm/NMvS5x+PDhMnXqVJk7d64UL17c6+pDUx82/Ro3bizt2rWT3r17h6Zf7IgzBCZNmiTIrThx4kRnCmQpJEACgSeAdci0adP4/k1yJBHKEO/ftm3b6rojUeN8KFFyZ97H+ZAzHP8fe3cCXlV17n/8LYOUQRwSCAjIEHuZBYJtkAR6aS1iMNBywVABKaIIiAgIFAQSxkJJABVUsAIXETXApcVACtiWyqBwlUkU8FYmsciolrEow/9Zq/9DDyEh+5yz5/3dz9MHK2uv9a7P2iF4fll70QsCCCCAAAIIIBCtAMFbtHLcZ5rALbfcot85f/PNN5vWZ7QdLVq0SFRINWPGjGLfyR8evCUlJemDtVu1anX10HP1H/BG+om21kjuO336tFSvXl3+8Y9/RHKbZW3Z7WY+LcGb+aZO9Kg+/FOBQG5uriQnJztRgiNjXr58WYr635UrV4r8vYL3qNcoPf3006J+8CEzM9ORuTCouwXmzJmjX7c1e/ZsdxdKdQggYKuA+v6rgnl1JnKQvv+ahbx582bp2rWr9OvXL6bQLVRPUP8+ZNZ6bNq0Sa/Hk08+yQ8hmYVKPwgggAACCCCAQIQCBG8RgtHcXAH1oak6SHvJkiXmdhxFbzc6s62w7sLbx8fHy9ixY/Wrq+Li4sRtr5pU9Xfp0kV/mK9eOenkxW43a/QJ3qxxdaJXtevtsccekxdeeEF/ve7atctw8HSjAMvI70USchnpz2gbNc/C/qee66J+r+C/P3PmjJw4cUKqVKmid1Grn7jnQqCgwO9+9zv54IMP5JVXXgEHAQQQuEZgwYIF+vuvOgOyb9++6BgUUD/I8NRTT8mrr74qPXv2NHhX8c3U34d69+7NehRPdU0LFSCrH0JS66F2/3MhgAACCCCAAAIIOCNA8OaMO6OGCdx6662i3j9fsWJFR138HLydOnVK7rzzTvnmm28cNVaDs9vNmiUgeLPG1alet2zZIoMGDZLvf//7kpKSogN9owFUtO0iCbmiHaOo+2JxPnjwoP5z5ejRo/Lcc89J8+bNY+mOe30uoD6IVDszVADHhQACCBQU+PDDD/VbLBISEmTatGlSs2ZNkIoQCH3/PXLkiP7+e88995huFfr7EOtRPK1ajyFDhsixY8f4+1DxXLRAAAEEEEAAAQQsFyB4s5yYAYoTcMsZb34O3txyxhu73Yr7aoj+9wneordz850TJ06UMWPGyLhx43h1YiELpc7hzMrKEnU25+jRo928lNTmEoF58+bpXelz5851SUWUgQACbhTg+++NV8Xu77+sh7vWw41fs9SEAAIIIIAAAgi4TYDgzW0rEsB61IelFy9elClTpjg++2jPeKtXr54+2019QK52p6gPgVXI5JYz3kaMGCElS5aUSZMmOWrMbjfr+AnerLN1uuc9e/boPx9XrVolQ4cO1T/N7PQrY500Ua+vnD59uuTk5Ei7du1E/fmm/gzmQsCIwH//93/Lu+++K/PnzzfSnDYIIBBggYLff9XfY9Xft4J6qddRq12ATn3/ZT2uffL4+1BQvxKZNwIIIIAAAgh4RYDgzSsr5eM6d+7cKT/96U/1azGcvkK73ubMmaNLUT/NqcK0wq6CO+TUT9CnpqZevc9NwVvlypXlT3/6k9x9992OEbPbzVp6gjdrfd3Qu3o9njpH8u2339Znz/Tp00cSExPdUJotNezdu1efy6XOkunQoYMMGDBAkpOTbRmbQfwjoM5wWrt2ragAjgsBBBAwIsD33399/1X/fZSenu7491/Wg78PGfm6pQ0CCCCAAAIIIOC0AMGb0yvA+Frg4Ycf1mcoTJ48GRGTBUaOHCkHDhyQN9980+SeI+uO3W6ReUXamuAtUjHvtt+9e7feraMChKZNm+rdthkZGVKmTBnvTqqIyi9cuCC5ubmidiNv375devbsKb169ZL69ev7bq5MyB6BhQsXyjvvvCOvvfaaPQMyCgII+EZg165dOrRX33+bNWum//vF799/33jjDdm2bZv+/vurX/1KGjRo4Jr1DP/7UBDW46233hK1Hvx9yDWPIIUggAACCCCAAAI3FCB44wFxhYAKhtQHyHl5edKqVStX1KSKCN/FVrCo119/XX/g7eZLne2mfjJV/QdarVq1HCuV3W7W0xO8WW/sthEuXbokixcvlqVLl8qyZcukY8eO+uu9ffv2UqVKFbeVa7ieI0eOyMqVK/X3g+XLl0unTp2kc+fO8tBDD+lX5nIhEIuACnH/+Mc/ivoezoUAAghEI1Dw++/Pf/5z/f03LS3N899/8/Pz9fffP/zhD575/uvn9Sjs70Mq7A3yK8ej+ZrlHgQQQAABBBBAwAkBgjcn1BmzUAH1E3xqd9aGDRukRo0aKMUocOjQIf3qS7WLUP1ErpMXu92s1yd4s97YzSOcPHlS1Idl6hy4NWvWSLVq1aRNmzbSunVr/edApUqVXFv+8ePH9Z/769at068AVEF927Zt9flt6kPMuLg419ZOYd4TULu/V6xYoXdRciGAAAKxCvD9N1ZBc+9nPcz1pDcEEEAAAQQQQACB6AUI3qK3404LBLKzs/Xrn9QHyIRv0QOr0E19YP3II4/IsGHDou/IhDvZ7WYCooEuCN4MIAWoidqtq3a8vvfee7Jp0yYpX768NG/eXL8aq3HjxtKoUSOpU6eO7SL79u2Tjz/+WNTZnurVVVu3bpUzZ85IixYtpGXLlnrHc0pKiu11MWBwBNSrutROSqdfvxwccWaKQLAECn7/rVChgiQlJbni++8nn3wiH330kX4TxpYtWwLx/bew9VB/H1JvWlFnXzds2NCRvw+pc2vVeoT+PqTW4+zZs/x9KFh/XDBbBBBAAAEEEPC5AMGbzxfYi9ObOnWqvPTSS/pcn+TkZC9OwdGa1YHj6hUk/fv3l+HDhztaixqc3W72LAHBmz3OXh1FnUujPmhTH/CoD3rUuSgqBEtMTJTatWvrMzbVLrk77rhDKleuLPHx8XL77bdLxYoVRX1oWK5cOSlduvR10//uu+/k3Llz+sO7U6dOyVdffSUnTpyQY8eOyeHDh/XutYMHD8r+/ftFfcikwj51Ppv6oEsFgOqDLzedF+PV9aVu4wLq9az/8z//o/+OwYUAAghYLRD6/qsCL/XPdnz//fLLL+WLL77Q33/V6/w/++wz/f23Xr16+vuvCpyC+v03fD3U34f27Nmj/z5011136dfyq78PVa9eXapWrcrfh6z+4qB/BBBAAAEEEEDA5wIEbz5fYK9OT+166927t8ycOVP69u3r1WnYXvfs2bNl4MCB8uqrr+rdbk5f7HazbwUI3uyz9stIKjBTHzapD+bUB3Tq6/Xo0aM6NFMB2tdffy2nT5/Wodr58+fl22+/lYsXL8qVK1dEPW+lSpWSm266ScqWLat31KmQ7rbbbtOBnQrvEhISdJCndi+rD7JUwKfacSHgpIA6E1GFbkuWLHGyDMZGAIEAC6idTeoHUtT3X/WWCvWDKgW//6ofZlHtjH7/vfXWW/WrmdWrpdU5r3z/Nf6AFbYe6rxZ9Sps9erKb775Rv9wkZH1UD+sdPPNN1/39yH1w00q0FN/H1IhqPqBJi4EEEAAAQQQQAABfwsQvPl7fT09O/XKjUGDBukPb6dNm6b/Q4WrcAH1H+5qZ5n6j/bnnntOv1LODRe73exbBYI3+6wZCQEEvCugdrup10yqAI4LAQQQQAABBBBAAAEEEEAAAQQQsEKA4M0KVfo0VWDixIkyZswYGTdunGRmZpratx86Gz9+vGRlZcmECRNk9OjRrpkSu93sXQqCN3u9GQ0BBLwp8Pvf/14WLlwoy5Yt8+YEqBoBBBBAAAEEEEAAAQQQQAABBFwvQPDm+iWiQCWg3r8/ZcoUWbVqlQwdOlSGDBkiJUqUCCzO5cuXZfr06ZKTkyPt2rWTESNG6HMb3HSx283e1SB4s9eb0RBAwJsCy5cvl/nz58sf/vAHb06AqhFAAAEEEEAAAQQQQAABBBBAwPUCBG+uXyIKDBfYvHmzzJo1S95++2199lufPn0kMTExMEh79+6VV155RdRZbh06dJABAwZIcnKy6+bPbjf7l4TgzX5zRkQAAe8JqL8/zJ07V1QAx4UAAggggAACCCCAAAIIIIAAAghYIUDwZoUqfVousHv3bv0T6wsWLJCmTZtKt27dJCMjQ8qUKWP52HYPcOHCBcnNzZVFixbJ9u3bpWfPntKrVy+pX7++3aUYHo/dboapTGtI8GYaJR0hgICPBVasWCFz5syRvLw8H8+SqSGAAAIIIIAAAggggAACCCCAgJMCBG9O6jN2zAKXLl2SxYsXy9KlS/V5LR07dpT09HRp3769VKlSJeb+nergyJEjsnLlSv3BoPqp/E6dOknnzp3loYcekpIlSzpVlqFx2e1miMn0RgRvppPSIQII+FAgPz9fXnzxRf09lgsBBBBAAAEEEEAAAQQQQAABBBCwQoDgzQpV+nRE4OTJk6I+UFPnwK1Zs0aqVasmbdq0kdatW0tqaqpUqlTJkbqMDHr8+HHZsGGDrFu3TtauXSsqvGrbtq0+vy0tLU3i4uKMdOOKNux2c2YZCN6ccWdUBBDwloD6O8ILL7yg/77AhQACCCCAAAIIIIAAAggggAACCFghQPBmhSp9ukJg48aNsn79ennvvfdk06ZNUqFCBUlKSpJmzZpJ48aNpVGjRlKnTh3ba923b598/PHHsnPnTtm2bZts3bpVzpw5Iy1atJCWLVtKq1atJCUlxfa6zBiQ3W5mKEbXB8FbdG7chQACwRJYvXq1zJgxQ/+QDhcCCCCAAAIIIIAAAggggAACCCBghQDBmxWq9OlKgV27dukz0lTg9cknn4g6J06FYImJiVK7dm2pWbOm3iV3xx13SOXKlSU+Pl5uv/12qVixog7typUrJ6VLl75ubt99952cO3dOh2enTp2Sr776Sk6cOCHHjh2TL7/8Ur744gs5ePCg7N+/X/bu3avDPnU+W4MGDeTuu+/WZ9Spf/bydeXKFbl48aIMGzZMVAA0ffp0/SuXfQIEb/ZZMxICCHhX4J133pHs7Gy9M54LAQQQQAABBBBAAAEEEEAAAQQQsEKA4M0KVfr0jMDZs2d1IKaCsUOHDsnhw4fl6NGjOjRTAdrXX3+twzTV7vz58/Ltt9/qgEkFTSroKFWqlNx0001StmxZKV++vA7pbrvtNh3YqfAuISFBB3k1atTQwZ4K+FQ7t1+4uH2Frq+P4M17a0bFCCBgv8Cf//xnmTx5svzpT3+yf3BGRAABBBBAAAEEEEAAAQQQQACBQAgQvAVimZkkAkULOLETUAWc6rWUhe0EbNiwoX4VqB92Atr53BG82anNWAgg4FWBv/zlLzJp0iRRARwXAggggAACCCCAAAIIIIAAAgggYIUAwZsVqvSJgIsFOPvOxYsTQ2kEbzHgcSsCCARG4K9//auMGzdO1q5dG5g5M1EEEEAAAQQQQAABBBBAAAEEELBXgODNXm9GQ8B2gZMnT0p+fr6sWrVKn2mjzrFr06aNtG7dWlJTU6VSpUq212R0wOPHj8uGDRtk3bp1+kNStUuubdu20q5dO0lLS5O4uDijXfm+HcGb75eYCSKAgAkC6vvJmDFj5N133zWhN7pAAAEEEEAAAQQQQAABBBBAAAEErhcgeOOpQMCHApcuXZLFixfL0qVLZdmyZdKxY0dJT0+X9u3bS5UqVTw74yNHjsjKlSslLy9Pli9fLp06dZLOnTvLQw89JCVLlvTsvMwonODNDEX6QAABvwuoH+Z49tln9Q90cCGAAAIIIIAAAggggAACCCCAAAJWCBC8WaFKnwg4JLB7926ZP3++LFiwQJ+R1q1bN8nIyJAyZco4VJF1w164cEFyc3Nl0aJFsn37dunZs6f06tVL6tevb92gLu6Z4M3Fi0NpCCDgGgH1uuVf//rXejc1FwIIIIAAAggggAACCCCAAAIIIGCFAMGbFar0iYDNAps3b5ZZs2bJ22+/LX379pU+ffpIYmKizVU4N9zevXvllVdekdmzZ0uHDh1kwIABkpyc7FxBDoxM8OYAOkMigIDnBN5//3155pln5L333vNc7RSMAAIIIIAAAggggAACCCCAAALeECB488Y6USUChQrs2bNHpkyZos9vGzp0qAwZMkRKlCgRWK3Lly/L9OnTJScnR58DN2LECKlXr14gPAjeArHMTBIBBGIUUD+o8vTTT8umTZti7InbEUAAAQQQQAABBBBAAAEEEEAAgcIFCN54MhDwqMDEiRNlzJgxMm7cOMnMzPToLKwre/z48ZKVlSUTJkyQ0aNHWzeQS3omeHPJQlAGAgi4WuB///d/5amnnhIVwHEhgAACCCCAAAIIIIAAAggggAACVggQvFmhSp8IWCiwZcsWGTRokCQkJMi0adOkZs2aFo7m7a4PHjyoXyl29OhRee6556R58+bentANqid48+3SMjEEEDBR4MMPP5R+/frJBx98YGKvdIUAAggggAACCCCAAAIIIIAAAgj8W4DgjacBAQ8JvPbaa/LYY4/J888/rz845DImoM5+Uzsc5s6dK4888oixmzzWiuDNYwtGuQgg4IjA1q1b5fHHHxf1QyxcCCCAAAIIIIAAAggggAACCCCAgBUCBG9WqNInAhYITJ06VV566SXJzc2V5ORkC0bwd5fqtWIZGRnSv39/GT58uO8mS/DmuyVlQgggYIHAtm3bpHfv3qICOC4EEEAAAQQQQAABBBBAAAEEEEDACgGCNytU6RMBkwWys7NF7XbLz8+XGjVqmNx7cLo7dOiQpKWl6V1vw4YN89XECd58tZxMBgEELBLYsWOH9OzZU7Zv327RCHSLAAIIIIAAAggggAACCCCAAAJBFyB4C/oTwPxdL/DGG2/IyJEjZcOGDYRuJqyWCt9SU1Nl8uTJ8vDDD5vQozu6IHhzxzpQBQIIuFtg586d0q1bN/noo4/cXSjVIYAAAggggAACCCCAAAIIIICAZwUI3jy7dBQeBIEDBw5I06ZNJS8vT1q1ahWEKdsyx/Xr10t6erre8VCrVi1bxrR6EII3q4XpHwEE/CDwySefSNeuXUUFcFwIIIAAAggggAACCCCAAAIIIICAFQIEb1ao0icCJgn88pe/lJo1a8qUKVNM6pFuQgJqF6EKNt98801foBC8+WIZmQQCCFgssGvXLunSpYuoAI4LAQQQQAABBBBAAAEEEEAAAQQQsEKA4M0KVfpEwAQB9Rqs++67T44dO2ZCb3RRmEDlypXlT3/6k9x9992eByJ48/wSMgEEELBBYM+ePfKLX/xCdu/ebcNoDIEAAggggAACCCCAAAIIIIAAAkEUIHgL4qozZ08IjBo1Si5dusRuNwtXa8SIEVKyZEmZNGmShaPY0zXBmz3OjIIAAt4W+L//+z/9quFPP/3U2xOhegQQQAABBBBAAAEEEEAAAQQQcK0AwZtrl4bCgi5w7733ytSpU11xttuiRYuke/fuekmaNGkiubm5UrduXQn/96+//rp069ZNf5g5duxYueWWW2TOnDly//33ywsvvCADBw6U1atXS6idG9ZXnfU2fPhwef/9991QTkw1ELzFxMfNCCAQEIG//e1v0r59e1EBHBcCCCCAAAIIIIAAAggggAACCCBghQDBmxWq9ImACQIquPriiy/k5ptvNqG36LsIBWmzZs2SuLg42b59u5QtW1ZOnDghEyZM0OGbugYMGKADN3VlZGTIiy++KElJSTJ48GB9lppqp17xFbpH9eX0derUKbnzzjvlm2++cbqUmMcneIuZkA4QQCAAAnv37tU/EPLZZ58FYLZMEQEEEEAAAQQQQAABBBBAAAEEnBAgeHNCnTERKEbg8uXLOrxasmSJ41YqeFO71dSuNbXLLXSpAK1OnTp6l5u6Qv//nnvu0QFcKKgLb1cwxHN8ciLSpUsXvYOvRIkSbign6hoI3qKm40YEEAiQwP79++WnP/2p7Nu3L0CzZqoIIIAAAggggAACCCCAAAIIIGCnAMGbndqMhUAEAm7Z8aZK3rhxo6Smpurqn3jiCZkxY4bk5ORIZmbmNTNSr5EsLngrLMSLgMXUpux4M5WTzhBAAAHXC6gd2G3atBEVwHEhgAACCCCAAAIIIIAAAggggAACVggQvFmhSp8ImCDgpjPeQtM5f/68fnVkq1at9G6B8B1voTYFd7UV3PHmpuCNM95MeFDpAgEEEPCQwOeff66/hx08eNBDVVMqAggggAACCCCAAAIIIIAAAgh4SYDgzUurRa2BEhg1apRcunRJpkyZ4ui8VZCmzmbr2LGjhIK3Hj166JrCz2tTu+LUFR8ff8NXTbopeBsxYoSULFlSJk2a5KixGYPzqkkzFOkDAQT8LqDOTlU/2HLo0CG/T5X5IYAAAggggAACCCCAAAIIIICAQwIEbw7BMywCxQns3LlTn0Nz9OhRUaGKU9fJkyf1OW6rV6/WJYwfP17GjBmj/3nRokXSvXt3/c9NmjTRZ6Wp60ZnvLkpeEtISJB33nlH7r77bqd4TRuX4M00SjpCAAEfCxw+fFh+9KMfiQrguBBAAAEEEEAAAQQQQAABBBBAAAErBAjerFClTwRMEnj44YelZs2aMnnyZJN6pJuQwMiRI0Wd9fPmm2/6AoXgzRfLyCQQQMBigS+//FKaN28uKoDjQgABBBBAAAEEEEAAAQQQQAABBKwQIHizQpU+ETBJQAVDTZs2lby8PH0mDZc5Aupst/T0dNm+fbvUqlXLnE4d7oXgzeEFYHgEEPCEgNpFrnZoHzlyxBP1UiQCCCCAAAIIIIAAAggggAACCHhPgODNe2tGxQETeOONN0TtztqwYYPUqFEjYLM3f7rqXJ/U1FS9i1DtKPTLRfDml5VkHgggYKXA8ePHpWHDhnLs2DErh6FvBBBAAAEEEEAAAQQQQAABBBAIsADBW4AXn6l7RyA7O1tee+01yc/PJ3yLYdlU6JaWliaPPPKIDBs2LIae3HcrwZv71oSKEEDAfQInTpyQ+vXriwrguBBAAAEEEEAAAQQQQAABBBBAAAErBAjerFClTwQsEJg6daq89NJLkpubK8nJyRaM4O8uN2/eLBkZGdK/f38ZPny47yZL8Oa7JWVCCCBggcBXX30lP/jBD+TkyZMW9E6XCCCAAAIIIIAAAggggAACCCCAgAjBG08BAh4SULveHnvsMXn++eelX79+Hqrc2VJnz54tAwcOlFdffVXvdvPjRfDmx1VlTgggYLbAN998I7Vr15avv/7a7K7pDwEEEEAAAQQQQAABBBBAAAEEENACBG88CAh4TGDLli0yaNAgSUhIkGnTpknNmjU9NgP7yj148KA888wzcvToUXnuueekefPm9g1u80gEbzaDMxwCCHhS4NSpU3LnnXeKCuC4EEAAAQQQQAABBBBAAAEEEEAAASsECN6sUKVPBGwQmDhxoowZM0bGjRsnmZmZNozorSHGjx8vWVlZMmHCBBk9erS3io+iWoK3KNC4BQEEAidw+vRpqVatmqgAjgsBBBBAAAEEEEAAAQQQQAABBBCwQoDgzQpV+kTAJoE9e/bIlClTZNWqVTJ06FAZMmSIlChRwqbR3TfM5cuXZfr06ZKTkyPt2rWTESNGSL169dxXqAUVEbxZgEqXCCDgO4GzZ8/qHeNnzpzx3dyYEAIIIIAAAggggAACCCCAAAIIuEOA4M0d60AVCMQksHnzZpk1a5a8/fbb0rdvX+nTp48kJibG1KeXbt67d6+88soros5y69ChgwwYMECSk5O9NIWYayV4i5mQDhBAIAAC58+fl7i4ODl37lwAZssUEUAAAQQQQAABBBBAAAEEEEDACQGCNyfUGRMBiwR2794t8+fPlwULFkjTpk2lWzER7voAACAASURBVLdukpGRIWXKlLFoROe6vXDhguTm5sqiRYtk+/bt0rNnT+nVq5fUr1/fuaIcHJngzUF8hkYAAc8I/POf/5TbbrtNVADHhQACCCCAAAIIIIAAAggggAACCFghQPBmhSp9IuCwwKVLl2Tx4sWydOlSWbZsmXTs2FHS09Olffv2UqVKFYeri374I0eOyMqVKyUvL0+WL18unTp1ks6dO8tDDz0kJUuWjL5jH9xJ8OaDRWQKCCBgucC3334rN998s6gf3uBCAAEEEEAAAQQQQAABBBBAAAEErBAgeLNClT4RcJHAyZMnJT8/X58Dt2bNGqlWrZq0adNGWrduLampqVKpUiUXVXttKcePH5cNGzbIunXrZO3atfL3v/9d2rZtq89vS0tL068L4/qXAMEbTwICCCBQvMDFixelbNmy8t133xXfmBYIIIAAAggggAACCCCAAAIIIIBAFAIEb1GgcQsCXhbYuHGjrF+/Xt577z3ZtGmTVKhQQZKSkqRZs2bSuHFjadSokdSpU8f2Ke7bt08+/vhj2blzp2zbtk22bt0qZ86ckRYtWkjLli2lVatWkpKSYntdXhmQ4M0rK0WdCCDgpIDaEa5ev6wCOC4EEEAAAQQQQAABBBBAAAEEEEDACgGCNytU6RMBDwns2rVLn5GmAq9PPvlE1DlxKgRLTEyU2rVrS82aNfUuuTvuuEMqV64s8fHxcvvtt0vFihV1aFeuXDkpXbr0dTNWuwnOnTunw7NTp07JV199JSdOnJBjx47J4cOH9e61gwcPyv79+2Xv3r067FPnszVs2FAHgOqMugYNGnhI0tlSCd6c9Wd0BBDwhsCVK1f0q4kvX77sjYKpEgEEEEAAAQQQQAABBBBAAAEEPCdA8Oa5JaNgBKwXOHv2rA7EVDB26NAhHZQdPXpUh2YqQPv66691mKbanT9/XtSZOWr3gPpAUwVApUqVkptuukm/zqt8+fI6pLvtttt0YKfCu4SEBB3k1ahRQwd7KuBT7biiFyB4i96OOxFAIFgCJUqUELXzTf25yYUAAggggAACCCCAAAIIIIAAAgiYLUDwZrYo/SGAAAIOCBC8OYDOkAgg4EkBteNN/cCI+pULAQQQQAABBBBAAAEEEEAAAQQQMFuA4M1sUfpDAAEEHBAgeHMAnSERQMCTAur1yGq3ttqdzYUAAggggAACCCCAAAIIIIAAAgiYLUDwZrYo/SGAAAIOCBC8OYDOkAgg4EmBMmXKyOnTp/UrkbkQQAABBBBAAAEEEEAAAQQQQAABswUI3swWpT8EEEDAAQGCNwfQGRIBBDwpoM4fVWeVfv/73/dk/RSNAAIIIIAAAggggAACCCCAAALuFiB4c/f6UB0CCCBgSIDgzRATjRBAAAEpV66cnDx5UlQAx4UAAggggAACCCCAAAIIIIAAAgiYLUDwZrYo/SGAAAIOCBC8OYDOkAgg4EmBChUqyNGjR6V8+fKerJ+iEUAAAQQQQAABBBBAAAEEEEDA3QIEb+5eH6pDAAEEDAkQvBliohECCCAgFStWlL///e9y8803o4EAAggggAACCCCAAAIIIIAAAgiYLkDwZjopHSKAAAL2CxC82W/OiAgg4E2BW265RT7//HNRv3IhgAACCCCAAAIIIIAAAggggAACZgsQvJktSn8IIICAAwIEbw6gMyQCCHhS4LbbbpP9+/fLrbfe6sn6KRoBBBBAAAEEEEAAAQQQQAABBNwtQPDm7vWhOgQQQMCQAMGbISYaIYAAAhIXFyd/+9vf5Pbbb0cDAQQQQAABBBBAAAEEEEAAAQQQMF2A4M10UjpEAAEE7BcgeLPfnBERQMCbAvHx8bJnzx5Rv3IhgAACCCCAAAIIIIAAAggggAACZgsQvJktSn8IIICAAwIEbw6gMyQCCHhSoHLlyvLJJ59IpUqVPFk/RSOAAAIIIIAAAggggAACCCCAgLsFCN7cvT5UhwACCBgSIHgzxEQjBBBAQKpUqSI7duyQhIQENBBAAAEEEEAAAQQQQAABBBBAAAHTBQjeTCelQwQQQMB+AYI3+80ZEQEEvClwxx13yJYtW6Rq1arenABVI4AAAggggAACCCCAAAIIIICAqwUI3ly9PBSHAAIIGBMgeDPmRCsEEECgWrVq8sEHH4gK4LgQQAABBBBAAAEEEEAAAQQQQAABswUI3swWpT8EEEDAAQGCNwfQGRIBBDwpUKNGDXn//felevXqnqyfohFAAAEEEEAAAQQQQAABBBBAwN0CBG/uXh+qQwABBAwJELwZYqIRAgggIDVr1pT169fLnXfeiQYCCCCAAAIIIIAAAggggAACCCBgugDBm+mkdIgAAgjYL0DwZr85IyKAgDcFatWqJX/9619F/cqFAAIIIIAAAggggAACCCCAAAIImC1A8Ga2KP0hgAACDggQvDmAzpAIIOBJgTp16sif//xnqV27tifrp2gEEEAAAQQQQAABBBBAAAEEEHC3AMGbu9eH6hBAAAFDAgRvhphohAACCMhdd90lq1evlsTERDQQQAABBBBAAAEEEEAAAQQQQAAB0wUI3kwnpUMEEEDAfgGCN/vNGREBBLwp8IMf/EDy8/NF/cqFAAIIIIAAAggggAACCCCAAAIImC1A8Ga2KP0hgAACDggQvDmAzpAIIOBJgbp160peXp78x3/8hyfrp2gEEEAAAQQQQAABBBBAAAEEEHC3AMGbu9eH6hBAAAFDAgRvhphohAACCEj9+vXl97//vdSrVw8NBBBAAAEEEEAAAQQQQAABBBBAwHQBgjfTSekQAQQQsF+A4M1+c0ZEAAFvCjRs2FCWLFkiDRo08OYEqBoBBBBAAAEEEEAAAQQQQAABBFwtQPDm6uWhOAQQQMCYAMGbMSdaIYAAAo0aNZLc3FxRARwXAggggAACCCCAAAIIIIAAAgggYLYAwZvZovSHAAIIOCBA8OYAOkMigIAnBe6++25ZtGiRNG7c2JP1UzQCCCCAAAIIIIAAAggggAACCLhbgODN3etDdQgggIAhAYI3Q0w0QgABBKRp06ayYMECadKkCRoIIIAAAggggAACCCCAAAIIIICA6QIEb6aT0iECCCBgvwDBm/3mjIgAAt4UaNasmcybN0/Ur1wIIIAAAggggAACCCCAAAIIIICA2QIEb2aL0h8CCCDggADBmwPoDIkAAp4UaN68ufzud7+TpKQkT9ZP0QgggAACCCCAAAIIIIAAAggg4G4Bgjd3rw/VIYAAAoYECN4MMdEIAQQQkB/+8Ify8ssvyz333IMGAggggAACCCCAAAIIIIAAAgggYLoAwZvppHSIAAII2C9A8Ga/OSMigIA3BZKTk2XmzJnyox/9yJsToGoEEEAAAQQQQAABBBBAAAEEEHC1AMGbq5eH4hBAAAFjAgRvxpxohQACCLRo0UKef/55UQEcFwIIIIAAAggggAACCCCAAAIIIGC2AMGb2aL0hwACCDggQPDmADpDIoCAJwVatmwp06ZNk3vvvdeT9VM0AggggAACCCCAAAIIIIAAAgi4W4Dgzd3rQ3UIIICAIQGCN0NMNEIAAQQkNTVVfvvb30pKSgoaCCCAAAIIIIAAAggggAACCCCAgOkCBG+mk9IhAgggYL8AwZv95oyIAALeFGjVqpVMnjxZB3BcCCCAAAIIIIAAAggggAACCCCAgNkCBG9mi9IfAggg4IAAwZsD6AyJAAKeFPjxj38sEyZMkNatW3uyfopGAAEEEEAAAQQQQAABBBBAAAF3CxC8uXt9qA4BBBAwJEDwZoiJRggggIC0adNGsrKy5D//8z/RQAABBBBAAAEEEEAAAQQQQAABBEwXIHgznZQOEUAAAfsFCN7sN2dEBBDwpsBPfvITGT16tKhfuRBAAAEEEEAAAQQQQAABBBBAAAGzBQjezBalPwQQQMABAYI3B9AZEgEEPClw3333yciRI+WnP/2pJ+unaAQQQAABBBBAAAEEEEAAAQQQcLcAwZu714fqEEAAAUMCfgjeVq5cKdnZ2TJs2DBp3769oXnTCAEEEIhUoG3btvrPmZ/97GeR3kp7BBBAAAEEEEAAAQQQQAABBBBAoFgBgrdiiWiAAAIIuF/A68GbCt3S09MlMzNTxo0bJytWrCB8c/9jR4UIeFKgXbt2MnjwYLn//vs9WT9FI4AAAggggAACCCCAAAIIIICAuwUI3ty9PlSHAAIIGBLwcvAWCt1U2JaWlibq/z/44IOEb4ZWnkYIIBCpwAMPPCBPP/20qACOCwEEEEAAAQQQQAABBBBAAAEEEDBbgODNbFH6QwABBBwQ8GrwVjB0C9ERvjnwEDEkAgERUK+yffLJJ3XQz4UAAggggAACCCCAAAIIIIAAAgiYLUDwZrYo/SGAAAIOCHgxeAuFbnl5eYW+VpLwzYEHiSERCICAeq3tE088oXfWciGAAAIIIIAAAggggAACCCCAAAJmCxC8mS1KfwgggIADAl4L3ooL3UKEhG8OPEwMiYDPBTp06CCPP/64PleSCwEEEEAAAQQQQAABBBBAAAEEEDBbgODNbFH6QwABBBwQ8FLwZjR0I3xz4EFiSAQCIPDzn/9cevXqJR07dgzAbJkiAggggAACCCCAAAIIIIAAAgjYLUDwZrc44yGAAAIWCHgleIs0dCN8s+BhoUsEAi7QqVMn6dGjh/ziF78IuATTRwABBBBAAAEEEEAAAQQQQAABKwQI3qxQpU8EEEDAZgEvBG/Rhm6EbzY/TAyHgM8F/uu//ksefvhhUb9yIYAAAggggAACCCCAAAIIIIAAAmYLELyZLUp/CCCAgAMCbg/eYg3dCN8ceKgYEgGfCnTp0kUyMjKkc+fOPp0h00IAAQQQQAABBBBAAAEEEEAAAScFCN6c1GdsBBBAwCQBNwdvRkM31S47O1uGDRsm7du3L1JGtXvwwQdlxYoVN2xnEi3dIICAzwRU6KZ2uz300EM+mxnTQQABBBBAAAEEEEAAAQQQQAABNwgQvLlhFagBAQQQiFHArcFbJKFbenq6ZGZmyrhx44oN1QjfYnxguB2BAAv88pe/lI4dO0rXrl0DrMDUEUAAAQQQQAABBBBAAAEEEEDAKgGCN6tk6RcBBBCwUcCNwVukoZvawZaWliZGQzWj7WxcBoZCAAEPCKjz3VTQrwI4LgQQQAABBBBAAAEEEEAAAQQQQMBsAYI3s0XpDwEEEHBAwG3BW6ShW15e3jWvjTQaqhlt58CSMCQCCLhUoHv37vLAAw9It27dXFohZSGAAAIIIIAAAggggAACCCCAgJcFCN68vHrUjgACCPx/ATcFb7GGbqFFNRqqGW3Hw4IAAggogUceeUR+9rOfSY8ePQBBAAEEEEAAAQQQQAABBBBAAAEETBcgeDOdlA4RQAAB+wXcErwZDcEiCecefPBBznyz/5FiRAR8K9CzZ0/5yU9+IupXLgQQQAABBBBAAAEEEEAAAQQQQMBsAYI3s0XpDwEEEHBAwA3Bm9mhW4gxkn6NhHQOLA9DIoCAiwR69eolP/7xj+VXv/qVi6qiFAQQQAABBBBAAAEEEEAAAQQQ8IsAwZtfVpJ5IIBAoAWcDt4iCcfS09Ol4JluxS1eJP0TvhWnye8jEGyB3r17S0pKijz66KPBhmD2CCCAAAIIIIAAAggggAACCCBgiQDBmyWsdIoAAgjYK+Bk8BZJKBZN6BaSjGQcwjd7nz9GQ8BLAo8//rgkJyfLY4895qWyqRUBBBBAAAEEEEAAAQQQQAABBDwiQPDmkYWiTAQQQOBGAk4Fb5GEYbGEboRvPP8IIGCWQJ8+feSHP/yhqACOCwEEEEAAAQQQQAABBBBAAAEEEDBbgODNbFH6QwABBBwQcCJ4szt0I3xz4MFiSAR8KNC3b19p1qyZPPHEEz6cHVNCAAEEEEAAAQQQQAABBBBAAAGnBQjenF4BxkcAAQRMELA7eHMqdCN8M+FhoQsEAi7Qv39/ady4sfTr1y/gEkwfAQQQQAABBBBAAAEEEEAAAQSsECB4s0KVPhFAAAGbBewM3iIJ3aw8a80tddi81AyHAAIxCjz55JPSsGFDUQEcFwIIIIAAAggggAACCCCAAAIIIGC2AMGb2aL0hwACCDggYFfw5rawy231OLD0DIkAAhEKPPXUU1K3bl0ZMGBAhHfSHAEEEEAAAQQQQAABBBBAAAEEEChegOCteCNaIIAAAq4XsCN4c2vI5da6XP/QUCACARV4+umnJTExUQYOHBhQAaaNAAIIIIAAAggggAACCCCAAAJWChC8WalL3wgggIBNAlYHb24Pt9xen02PAcMggIABgUGDBkmtWrVE/cqFAAIIIIAAAggggAACCCCAAAIImC1A8Ga2KP0hgAACDghYGbx5JdTySp0OPB4MiQACYQJDhgyRGjVqyODBg3FBAAEEEEAAAQQQQAABBBBAAAEETBcgeDOdlA4RQAAB+wWsCt68FmZ5rV77nxRGRACBoUOHStWqVeWZZ54BAwEEEEAAAQQQQAABBBBAAAEEEDBdgODNdFI6RAABBOwXsCJ482qI5dW67X9qGBGBYAoMHz5cKlWqJMOGDQsmALNGAAEEEEAAAQQQQAABBBBAAAFLBQjeLOWlcwQQQMAeAbODN6+HV16v356nhlEQCKbAr3/9a4mLixMVwHEhgAACCCCAAAIIIIAAAggggAACZgsQvJktSn8IIICAAwJmBm9+Ca38Mg8HHieGRMDXAiNHjpRbbrlFRowY4et5MjkEEEAAAQQQQAABBBBAAAEEEHBGgODNGXdGRQABBEwVMCt481tY5bf5mPrQ0BkCARUYNWqUlC9fXp599tmACjBtBBBAAAEEEEAAAQQQQAABBBCwUoDgzUpd+kYAAQRsEjAjePNrSOXXedn0aDEMAr4TGD16tJQtW1ZUAMeFAAIIIIAAAggggAACCCCAAAIImC1A8Ga2KP0hgAACDgjEGrz5PZzy+/wceOQYEgHPCmRmZkrp0qVlzJgxnp0DhSOAAAIIIIAAAggggAACCCCAgHsFCN7cuzZUhgACCBgWiCV4C0ooFZR5Gn5oaIhAQAXGjh0r6s/MrKysgAowbQQQQAABBBBAAAEEEEAAAQQQsFKA4M1KXfpGAAEEbBKINngLWhgVtPna9PgxDAKeEhg/frxcunRJxo0b56m6KRYBBBBAAAEEEEAAAQQQQAABBLwhQPDmjXWiSgQQQOCGAtEEb0ENoYI6b76EEEDgXwITJkyQ7777TlQAx4UAAggggAACCCCAAAIIIIAAAgiYLUDwZrYo/SGAAAIOCEQavAU9fAr6/B14RBkSAdcITJo0Sc6fPy8TJ050TU0UggACCCCAAAIIIIAAAggggAAC/hEgePPPWjITBBAIsEAkwRuh078eFBwC/AXD1AMtMHnyZDl9+rT85je/CbQDk0cAAQQQQAABBBBAAAEEEEAAAWsECN6scaVXBBBAwFYBo8EbYdO1y4KHrY8pgyFgWMDK89fWr18vFy5ckPvuu89wPTT0jkBWVpZ3iqVSBBBAAAEEEEAAAQQQQAABXwoQvPlyWZkUAggETcBI8EbIVPhTgUvQvlqYrxcEVPA2duxYL5RKjS4SUM8MwZuLFoRSEEAAAQQQQAABBBBAAIGAChC8BXThmTYCCPhLoLjgjXDpxuuNj7++HpiN9wVCwRvhm/fX0q4ZqGeF4M0ubcZBAAEEEEAAAQQQQAABBBC4kQDBG88HAggg4AOBGwVvhErGFhgnY060QsAOgfDgjR1Mdoh7ewyeF2+vH9UjgAACCCCAAAIIIIAAAn4TIHjz24oyHwQQCKRAUcEbYVJkjwNekXnRGgGrBAhSrJL1Z788L/5cV2aFAAIIIIAAAggggAACCHhVgODNqytH3QgggECYQGHBGyFSdI8IbtG5cRcCZgoQpJip6f++eF78v8bMEAEEEEAAAQQQQAABBBDwkgDBm5dWi1oRQACBIgQKBm9uCo82btwoCxculBkzZkjZsmU9sYZu8vMEGEUiYLIAQYrJoD7vjufF5wvM9BBAAAEEEEAAAQQQQAABjwkQvHlswSgXAQQQKEwgPHhzW2jkxeBNGbvNkScfgSAJEKQEabVjnyvPS+yG9IAAAggggAACCCCAAAIIIGCeAMGbeZb0hAACCDgmEAre3BgWhYK3ihUrSnZ2ttx///2yaNEiiYuLk5MnT0q3bt1k9erV2m78+PEyZswY/c8TJkyQzMzM6/69nchu9LRz/oyFgFMCBClOyXtzXJ4Xb64bVSOAAAIIIIAAAggggAACfhUgePPryjIvBBAIlIAK3lasWCEPPvig/rV9+/ZFzt9omGQWoAreUlNTZcOGDZKUlCSDBw+WatWqydChQ/U/t2rVSodvn376qQwcOFBeeOEFOXHixNXXU6o6srKypHfv3lK3bl2zyjLcj1Evo+0MD0xDBAIsQJAS4MWPYuo8L1GgcQsCCCCAAAIIIIAAAggggIBlAgRvltHSMQIIIGCfgAre1OW20E3VpII3tXsttMtN/bpv376rO9tCSmr324ABA2Ts2LHXBG9uOBfOaKhmtJ19TwYjIeBNAYIUb66bU1XzvDglz7gIIIAAAggggAACCCCAAAKFCRC88VwggAACPhCoX7++ZGRk6NDqRlebNm3kxz/+cbHtzCQpeMZbePAW2g0XGq9JkyaSm5urd7apdt27d9e/9frrr+tdcU5eyvbdd9+VtWvX3rAM1W7BggVy4MABJ8tlbAR8IaC+ntSO1xtdoR888MWEmUShAleuXLmhDMEbDw4CCCCAAAIIIIAAAggggICbBAje3LQa1IIAAghEKZCfn69fM5mXl3fD10wabRdlGYXeVlTw1r9/fx2mqTPdUlJS9HlvoR1v4a+UPH/+vH4lZY8ePXQ7Jy61ky09PV3vKExLSyuyBKPtnJgDYyLgJYFIgpTQGZdemh+1Ghcwsr6RPC/GR6YlAggggAACCCCAAAIIIIAAAtEJELxF58ZdCCCAgOsEjIZqRtuZNUGjwZva4Zadna13vH344YdXX0epgjenz3gjdDPraaAfBIwJRBKkGAlmjI1KKzcKGFnfSJ4XN86RmhBAAAEEEEAAAQQQQAABBPwlQPDmr/VkNgggEHABo6FaaGdWcTvkzOC80asmw18nOWfOHNm6dave2ZaUlKR3ual/py6nXjVpdAeb0XZmeNIHAkEQiCRIMRLMBMHMr3M0sr6RPC9+dWJeCCCAAAIIIIAAAggggAAC7hEgeHPPWlAJAgggYIqA0VDNaDtTivJgJ0bDNKPtPEhAyQg4JhBJkGIkmHFsIgwcs4CR9Y3keYm5IDpAAAEEEEAAAQQQQAABBBBAoBgBgjceEQQQQMCHAkZDNaPtfEh0wykZDdOMtguaH/NFIFaBSIIUI8FMrPVwv3MCRtY3kufFuZkwMgIIIIAAAggggAACCCCAQFAECN6CstLMEwEEAidgNFQz2i4ogEbDNKPtguLGPBEwUyCSIMVIMGNmbfRlr4CR9Y3kebG3ekZDAAEEEEAAAQQQQAABBBAIogDBWxBXnTkjgEBgBIyGakbb+R3OaJhmtJ3fvZgfAlYJRBKkGAlmrKqTfq0XMLK+kTwv1lfMCAgggAACCCCAAAIIIIAAAkEXIHgL+hPA/BFAwPcCRkM1o+38CmY0TDPazq9OzAsBOwQiCVKMBDN21MwY1ggYWd9InhdrqqRXBBBAAAEEEEAAAQQQQAABBP4tQPDG04AAAggEQMBoqGa0nd/IjIZpRtv5zYf5IGC3QCRBipFgxu76Gc88ASPrG8nzYl5l9IQAAggggAACCCCAAAIIIIBA4QIEbzwZCCCAQEAEjIZqRtv5hc1omGa0nV9cmAcCTgpEEqQYCWacnAtjxyZgZH0jeV5iq4a7EUAAAQQQQAABBBBAAAEEEChegOCteCNaIIAAAr4RMBqqGW3ndRijYZrRdl73oH4E3CIQSZBiJJhxy7yoI3IBI+sbyfMSeQXcgQACCCCAAAIIIIAAAggggEBkAgRvkXnRGgEEEPC8gNFQTbV78MEHZcWKFdK+fXvPz7vgBIyGaUbb+Q6ICSHgoEAkQYqRYMbBqTB0jAJG1jeS5yXGcrgdAQQQQAABBBBAAAEEEEAAgWIFCN6KJaIBAggg4D+BoIdvRsM0o+3894QwIwScFYgkSDESzDg7G0aPRcDI+kbyvMRSC/cigAACCCCAAAIIIIAAAgggYESA4M2IEm0QQAABHwoENXwzGqYZbefDR4MpIeC4QCRBipFgxsiEPv30U8nIyNBNc3NzpW7dukZuc3WbkydPSrdu3WT16tWyYcMGSUlJcbzeCRMmSGZmpjzxxBMyY8YMKVu27A1rMrK+kTwvjgNQAAIIIIAAAggggAACCCCAgO8FCN58v8RMEAEEEChawOjrJI22c7u10TDNaDu3z5f6EPCqQCRBipFgJuQQCn3CXcaPHy9jxowRO4O30Fg7duy4bonMDMgI3rz6FUDdCCCAAAIIIIAAAggggAACXhYgePPy6lE7AgggYIKA0VDNaDsTSrKkC6NhmtF2lhRJpwggoAXMDt7CA6hQ0KbGWbRokXTv3l3vBouPj7dtx1t48Pb666/rXWlF1RjLI0HwFose9yKAAAIIIIAAAggggAACCCAQnQDBW3Ru3IUAAgj4SsBoqGa0ndtwjIZpRtu5bX7Ug4DfBMwO3m70esONGzdqvoLBm/r/odc0hvuG70g7f/68DB48WObMmXO1yf33368Dvbi4OCm4w65Jkyb6NZbqUq+1VDveQsGb+nfhgVxonBvt0gsNquaQmpp6zWOg+m3Xrt3VOajAUb3iUV2hOkKv0wwP6EKdhM8zFFCGDxD+qsjw3YIvvviinnetWrX0qyQ///zzq3Mt6v4bPb9GdjRG8rz47WuF+SCAAAIIIIAAAggggAACCLhPgODNfWtCRQgggIAjAkZDNaPtsWkjUQAAIABJREFUHJlEIYMaDdOMtnPLvKgDAT8LRBKkFBfMhIdK4SFXQb+Cr5pUwdtLL70kQ4cO1eeQFQzF6tWrdzXUCvWrgricnBx59NFHdfikArnwHXYqiEpLS9NDFxa8hQd5oWBr9uzZ+h4VkoX/fqjfUCgWHvipIO7AgQPXBW/qlZoF2584ceKanX533nnn1TAxFL6pe1SQFjojrmCQWVi4purv16+f9OzZUweMBYNEznjz81cwc0MAAQQQQAABBBBAAAEEgi1A8Bbs9Wf2CCCAwDUCRkM1o+2c5jUaphlt5/R8GB+BoAiYGbwVtousMMfizngLD71U0HbPPfdcDc8KnstWXNhX2KsmQzWFQq3wIC283lBwFgquVNCndrIVFmQV9qrJgh5/+ctfrru/4BgqeAy/QjvsQjUWDO9CO+kK22l4o92Hha1LccGquieS5yUoX0PMEwEEEEAAAQQQQAABBBBAwDkBgjfn7BkZAQQQcKWA0VDNaDunJmk0TDPazql5MC4CQRRQr0hcvXq1jB07VrKysm5IUFwwE0vwFn5veBEFX+MY+r3QKxzDd42F3xcK6CIJ3sqVK3fd6yxVn6GgbdmyZfqcuvArtBuusOAt/N/NmzdPNm/efN3OvILBWmGvzVTj3Sh4K2x3nrqH4C2IX9HMGQEEEEAAAQQQQAABBBAIlgDBW7DWm9kigAAChgSMhmpG2xka1MRGRsM0o+1MLI2uEEDgBgKffPKJDBkyRPbt2yefffaZKcFbcbvPQuUU3PGmdnGFzk1TgVlSUtLVACz0asnCzkYzEr6FzpMreMZbwVdNqldD9u7dW4eQBV8tGb7DrbAz2FT7/v37X30dZij0C6/5z3/+syxevPiGwdvcuXOvvjYzNObWrVu1DcEbX84IIIAAAggggAACCCCAAAIIXC9A8MZTgQACCCBQqIDRUM1oO7uYjYZpRtvZVTfjIBB0genTp8szzzwj6tdTp07p0M2MHW/K9Ua7rNTuLnWFwjD1z7m5uTqQCn+Fo/r3gwcP1iFVYWfF3WhnXcHwL/w1leF9FexDjakCrlCYp17hWNxrIMPnGh7cFdxtV9Q81Wslw8co7Jy2SF81GX7OHTvegv6VzvwRQAABBBBAAAEEEEAAAf8LELz5f42ZIQIIIBC1gNFQzWi7qAsxeKPRMM1oO4PD0gwBBGIQCO1yU6+MnDZtmjRs2DCiM7uKe9WkKi08+AoPgUIBkgqlCgZvH374oX6FY8FdXaFdaio8y8/P12GcusLDqJkzZ8pbb70lQ4cOFRVkFdxNp9pnZGRI+I63wmosGMSF77oL7T6bPXu2pKWliQrlCp5Dp17Z2a1bN71jLhS8FQy+Pv/8c12LulTgGP6aTHVPvXr1rvYRCgkLnkNX1BlvIZPCdgEWdiZdYY+RkfXljLcYvgC5FQEEEEAAAQQQQAABBBBAwHQBgjfTSekQAQQQ8JeA0VDNaDurdIyGaUbbWVUn/SKAwL8Fwne5hQIs9buRBClGgpnQiKHAKHwNQmFSwXCs4DltXbt21bepQE3dE75rLdRfKKRT/z8UeIV+L3zXWlFnx4W3Cd0X/hpJ9ftt27aV7Ozsq2e85eTk6J15hc2psFdhqnYFQ6/C2oWCOtU+FKCFxlDhpRrzRq+aLKr+hIQEWbNmzXU1FPV1YWR9I3le+PpDAAEEEEAAAQQQQAABBBBAwGoBgjerhekfAQQQ8IGA0VDNaDuzSYyGaUbbmV0f/SGAwLUChe1yC28RSZBiJJjB37sCRtY3kufFuxJUjgACCCCAAAIIIIAAAggg4BUBgjevrBR1IoAAAg4LGA3VjLYzazpGwzSj7cyqi34QQKBwgaJ2uRG88cQUJkDwxnOBAAIIIIAAAggggAACCCDgNQGCN6+tGPUigAACDgoYDdWMtot1KkbDNKPtYq2H+xFAoGiB4na5Ebzx9BC88QwggAACCCCAAAIIIIAAAgj4QYDgzQ+ryBwQQAABGwWMhmpG20VbutEwzWi7aOvgPgQQKF7AyC43grfiHYPYgh1vQVx15owAAggggAACCCCAAAIIeFuA4M3b60f1CCCAgCMCRkM1o+0inYTRMM1ou0jHpz0CCBgTiGSXG8GbMdOgtSJ4C9qKM18EEEAAAQQQQAABBBBAwPsCBG/eX0NmgAACCDgiYDRUM9rO6CSMhmlG2xkdl3YIIBCZQKS73AjeIvMNSutIgreUlBT5wx/+IPHx8UHhYZ4IIIAAAggggAACCCCAAAIuFCB4c+GiUBICCCDgFQGjoZrRdsXN22iYZrRdcePx+wggELlAtLvcCN4itw7CHZEEb8nJybJjxw4ZNmyYDB8+XCpUqBAEIuaIAAIIIIAAAggggAACCCDgMgGCN5ctCOUggAACXhMwGqoZbVfU/I2GaUbbec2ZehHwgkAsu9wI3rywwvbXGEnwNnbsWOnWrZtMnTpVlixZosM3FcKVKlXK/sIZEQEEEEAAAQQQQAABBBBAILACBG+BXXomjgACCJgnYDRUM9quYGVGwzSj7cybOT0hgIASMGOXG8Ebz1JhApEGb1lZWbqbjz/+WAdw77zzjg7gBg8eDDACCCCAAAIIIIAAAggggAACtggQvNnCzCAIIICA/wWMhmpG24XEjIZpRtv5fyWYIQL2Cpi1y43gzd5188po0QZvofl9+OGHOoD74IMPdADXr18/r0ydOhFAAAEEEEAAAQQQQAABBDwqQPDm0YWjbAQQQMCNAkZDtUjapaeny4oVKyQtLa3IKRO6ufFpoCa/C5i9y43gze9PTHTzizV4C426YcMGHcD97W9/0wFcr169oiuIuxBAAAEEEEAAAQQQQAABBBAoRoDgjUcEAQQQQMBUgUhCtQcffFCHau3bt7+uBqNhmtF2pk6SzhAIuIAVu9wI3gL+UBUxfbOCt1D36tWT2dnZcuLECX3+2y9/+UvgEUAAAQQQQAABBBBAAAEEEDBVgODNVE46QwABBBBQArGGb0bDNKPtWBUEEDBHwMpdbgRv5qyR33oxO3gL+eTl5ekA7uLFizqA+8UvfuE3OuaDAAIIIIAAAggggAACCCDgkADBm0PwDIsAAgj4XSDa8M1omGa0nd+dmR8CdglYvcuN4M2ulfTWOFYFbyGFJUuW6ACuQoUKOoB74IEHvAVEtQgggAACCCCAAAIIIIAAAq4TIHhz3ZJQEAIIIOAfgUjDt6ysLBk/fjxnuvnnEWAmPhCwa5cbwZsPHhYLpmB18BYqeeHChTqAq169ug7g2rRpY8Fs6BIBBBBAAAEEEEAAAQQQQCAIAgRvQVhl5ogAAgg4KBBJ+JaTk6M/8ExLSyuyYna6ObiYDB04ATt3ucUSvAVuYQI24StXrtxwxuPGjZOxY8fq/6kf4Ijl+t3vfidTp06Vxo0b6+9H9957byzdcS8CCCCAAAIIIIAAAggggEAABQjeArjoTBkBBBCwW8Bo+FZcXYRuxQnx+wiYI+DELrdogzdzZkwvXhYwM3gLOcycOVMHcK1atdIBXLNmzbxMRO0IIIAAAggggAACCCCAAAI2ChC82YjNUAgggECQBWIN3wjdgvz0MHc7BZza5UbwZucq+2ssK4K3kJB6/aQK4NLT02X48OFSr149f+ExGwQQQAABBBBAAAEEEEAAAdMFCN5MJ6VDBBBAAIGiBKIN3wjdeKYQsF7A6V1uBG/Wr7FfR7AyeFNm//znP/X5byqA69Gjhw7gatWq5VdO5oUAAggggAACCCCAAAIIIBCjAMFbjIDcjgACCCAQmUCk4RuhW2S+tEYgGgE37HIjeItm5bhHCVgdvIWUv/nmm6sB3FNPPaUDuCpVqrAICCCAAAIIIIAAAggggAACCFwjQPDGA4EAAgggYLuA0fCN0M32pWHAgAm4aZcbwVvAHj4Tp2tX8BYq+ciRI3r3mzoHTp3/pgK4W2+91cQZ0RUCCCCAAAIIIIAAAggggICXBQjevLx61I4AAgh4WKC48I3QzcOLS+meEHDbLjeCN088Nq4s0u7gLYRw4MABHcAtXLhQh28qhPv+97/vSiOKQgABBBBAAAEEEEAAAQQQsE+A4M0+a0ZCAAEEECggUFT4RujGo4KAdQJu3eVG8Gbdmvu9Z6eCt5Drnj17dACXl5d3NYDzuznzQwABBBBAAAEEEEAAAQQQKFqA4I2nAwEEEEDAUYGC4Ruhm6PLweA+F3DzLjeCN58/fBZOz+ngLTS17du36wBu/fr1OoBT58BxIYAAAggggAACCCCAAAIIBE+A4C14a86MEUAAAdcJhMK3rKwsGT9+vKxYsULS0tJcVycFIeBVAS/scisqePOqOXXbKzB27FhR/1PfR5y+3n//fcnOzpadO3fqAO7xxx93uiTGRwABBBBAAAEEEEAAAQQQsFGA4M1GbIZCAAEEEChaQIVvOTk5+owcQjeeFATME/DKLrfCgjfzFOgpCAJuCd5C1mvXrtUB3BdffKG/t/Xo0SMIy8AcEUAAAQQQQAABBBBAAIHACxC8Bf4RAAABBBBAAAEE/CjgtV1uBYM3J9Zk9erVetj777/fieEdGXPRokXSrFkzadCggSPjmz2oG3a8FZzTH//4Rx3AnTlzRgdwXbp0MXva9IcAAggggAACCCCAAAIIIOAiAYI3Fy0GpSCAAAIIIIAAAmYIeHGXmxnzjqWPv//971K9enW9O6latWqxdOWpe2fNmiXbtm2TuXPneqpuLxb7+9//XgdwpUqV0gFcenq6F6dBzQgggAACCCCAAAIIIIAAAsUIELzxiCCAAAIIIIAAAj4R8PIuN6eX4JlnntElTJs2zelSbB1/7969kpqaKl9++aWt4wZ5sDfffFMHcPHx8TqA+9nPfhZkDuaOAAIIIIAAAggggAACCPhOgODNd0vKhBBAAAEEEEAgiALscot+1YO62y0klpSUJDNnzpSUlJToEbkzYoH58+frAO6uu+7SAVyrVq0i7oMbEEAAAQQQQAABBBBAAAEE3CdA8Oa+NaEiBBBAAAEEEEDAsAC73AxTFdkwqLvdQiCjRo3S/zhp0qTYMekhYoGXX35Zpk6dKj/84Q9l+PDhcs8990TcBzcggAACCCCAAAIIIIAAAgi4R4DgzT1rQSUIIIAAAggggEBEAuxyi4ir0MZB3+2mUDZs2CADBw6UrVu3xg5KD1ELzJgxQwdw6tWTKoBr1KhR1H1xIwIIIIAAAggggAACCCCAgHMCBG/O2TMyAggggAACCCAQlQC73KJiK/SmoO92C6FUrVpVB3CJiYnm4dJTxAIXL17Ur59UAVyXLl10AKdeRcmFAAIIIIAAAggggAACCCDgHQGCN++sFZUigAACCCCAAALCLjfzHgJ2u/3bsnfv3tKsWTMZMGCAecD0FLXAmTNndPimQrjHH39cB3DVq1ePuj9uRAABBBBAAAEEEEAAAQQQsE+A4M0+a0ZCAAEEEEAAAQSiFmCXW9R0Rd7Ibrd/0yxdulTmzZsn+fn55kPTY9QCJ06c0AFc+fLlJSsrq9B+rly5ImqnnPr1e9/7npQsWVJKlCgR9ZjciAACCCCAAAIIIIAAAgggEJsAwVtsftyNAAIIIIAAAghYLsAuN/OJ2e12renZs2elQoUKon4tV66c+eD0aFhArcH+/fvl4MGDcujQITl8+LAcPXpUjh07JidPnpRvvvlGTp06pdfq/Pnz8u23314TvJUqVUpuuukmKVu2rA7sKlasKLfeeqvExcVJpUqVpEqVKnLHHXdIjRo1pGbNmlK7dm3djgsBBBBAAAEEEEAAAQQQQMAcAYI3cxzpBQEEEEAAAQQQMF2AXW6mk17tkN1u19umpaXJo48+Kp07d7YOnp6vEdi1a5ds375dPvroI1H/vHv3btm3b58+a08FYioYU6+YVGfwVa5cWeLj4+X222/XYZoKSlVIWrp06etUv/vuOx3KnT59Wod0X331lajdcyq8+/LLL+WLL77Qwd6BAwfks88+kzp16ki9evWkYcOGcvfdd0vTpk2lQYMGrBYCCCCAAAIIIIAAAggggEAUAgRvUaBxCwIIIIAAAgggYLUAu9ysE2a3W+G2s2bNkm3btsncuXOtww94zxs3bpT169fLe++9J5s2bdLhWVJSkj5fr3HjxtKoUSMdgtl9qbBPBf0qAFRB4JYtW0SdM9eiRQtp2bKltGrVSlJSUuwui/EQQAABBBBAAAEEEEAAAU8KELx5ctkoGgEEEEAAAQT8KsAuN+tXlt1uhRvv3btXUlNT9Y4oLnME1Ksh1bl5q1atkjVr1ki1atWkTZs20rp1a22tXv3o1uv48eOyYcMGWbdunaxdu1ZUYN22bVtp166dqN2R6tWVXAgggAACCCCAAAIIIIAAAtcLELzxVCCAAAIIIIAAAi4RYJeb9QvBbrcbG6vdVzNnzmR3UwyP4qVLl2Tx4sWydOlSWbZsmXTs2FHS09Olffv2+nw1r15HjhyRlStXSl5enixfvlw6deqkX0v60EMPScmSJb06LepGAAEEEEAAAQQQQAABBEwXIHgznZQOEUAAAQQQQACByATY5RaZVyyt2e12Y71Ro0bpBpMmTYqFOZD3qvPZ5s+fLwsWLNBnpHXr1k0yMjKkTJkyvvO4cOGC5ObmyqJFi/SrKXv27Cm9evWS+vXr+26uTAgBBBBAAAEEEEAAAQQQiFSA4C1SMdojgAACCCCAAAImCrDLzUTMYrpit1vx1urVggMHDpStW7cW35gWWmDz5s2izsd7++23pW/fvtKnTx9JTEwMjI56Rekrr7wis2fPlg4dOsiAAQMkOTk5MPNnoggggAACCCCAAAIIIIBAQQGCN54JBBBAAAEEEEDAAQF2udmPzm43Y+ZVq1bVZ3sFKTwyJnNtqz179siUKVP0+W1Dhw6VIUOGSIkSJaLpyhf3XL58WdQPEuTk5Ohz4EaMGCH16tXzxdyYBAIIIIAAAggggAACCCAQiQDBWyRatEUAAQQQQAABBEwQYJebCYgRdsFuN+NgvXv3lmbNmumdS1yFC0ycOFHGjBkj48aNk8zMTJgKCIwfP16ysrJkwoQJMnr0aHwQQAABBBBAAAEEEEAAgUAJELwFarmZLAIIIIAAAgg4IXDlyhW5ePGiqF1uw4cP17tipk2bJg0bNnSinECOyW4348u+dOlSmTdvnuTn5xu/KSAtt2zZIoMGDZKEhAT9NVyzZs2AzDzyaR48eFDU193Ro0flueeek+bNm0feCXcggAACCCCAAAIIIIAAAh4UIHjz4KJRMgIIIIAAAgg4K3D27FnZv3+/qA+WDx06JIcPH9YfLh87dky++uor+frrr+XUqVOi2p0/f16+/fZbHbypAO573/uelCpVSm666SYpW7aslC9fXipWrCi33Xab3H777VK5cmX9oX61atWkevXq+oP9OnXqSLly5ZydtIdHZ7dbZIunntsKFSro55fn7t92r732mqjdgDNnztRnuXEZE3j55Zfl6aeflldffVUeeeQRYzfRCgEEEEAAAQQQQAABBBDwsADBm4cXj9IRQAABBBBAwHqBXbt2yfbt22Xnzp16x9ru3btl3759+vyr2rVr62BMhWR33HGHDs3i4+N1gKbCNBVeqOCidOnS1xX63Xffyblz5+TMmTM6pFOB3YkTJ3R4p4I8FRapYE8FfHv37tXhW/369fUuucaNG0vTpk2lQYMG1gP4YAR2u0W+iGlpafLoo49K586dI7/Zh3dMnTpVXnrpJcnNzZXk5GQfztDaKW3atEm6du0qTz75pAwbNszawegdAQQQQAABBBBAAAEEEHBYgODN4QVgeAQQQAABBBBwl8DGjRtl/fr18t5774n6sFiFZ0lJSfrMKxV4NWrUSIdgdl8qfFPBnwoAt23bJuqVd2pHUosWLaRly5bSqlUrSUlJsbss14/HbrfolmjWrFn6OZs7d250HfjoruzsbFG73dSrN2vUqOGjmdk7FbU7WAW6atcb4Zu99oyGAAIIIIAAAggggAAC9goQvNnrzWgIIIAAAggg4DKBkydP6g/UV61aJWvWrNG719q0aSOtW7eW1NRUqVSpkssq/nc5x48flw0bNsi6detk7dq1epdc27ZtpV27dvoD7ri4ONfWbldh7HaLTloFver5//LLL6PrwCd3vfHGGzJy5Ej9dUboFvuifv755/qHBCZPniwPP/xw7B3SAwIIIIAAAggggAACCCDgQgGCNxcuCiUhgAACCCCAgLUCly5dksWLF8vSpUtl2bJl0rFjR0lPT5f27dtLlSpVrB3cwt6PHDkiK1eulLy8PFm+fLl06tRJvyowIyNDSpQoYeHI7uya3W6xrYva6anOMwvqTkr1mle101V9PamwiMscAfWDAurPXLWjslatWuZ0Si8IIIAAAggggAACCCCAgIsECN5ctBiUggACCCCAAALWCqjz2ebPny8LFizQZ6R169ZNh1JlypSxdmAHer9w4YK89dZbonbsqDPqevbsKb169dLnxAXlYrdbbCs9atQo3cGkSZNi68ijd6sdWeoMR7U7i8tcgREjRsiBAwf0n1FcCCCAAAIIIIAAAggggIDfBAje/LaizAcBBBBAAAEErhPYvHmzqDOr3n77benbt6/06dNHEhMTAyOlXhv4yiuvyOzZs6VDhw4yYMAASU5O9vX82e0W+/Kq1ysOHDhQtm7dGntnHutBnaX4k5/8RI4dOybf+973PFa9N8pNSEjQr/dt0qSJNwqmSgQQQAABBBBAAAEEEEDAoADBm0EomiGAAAIIIICA9wT27NkjU6ZM0ee3DR06VIYMGRLIVy6GVu7y5csyffp0ycnJ0efAqV0n9erV897CGqiY3W4GkAw0qVq1qj7fLEhBtWIZM2aMfPvtt/Lb3/7WgBJNohFQZ+epUPM3v/lNNLdzDwIIIIAAAggggAACCCDgWgGCN9cuDYUhgAACCCCAQCwCEydO1B+ejxs3TjIzM2Ppypf3jh8/XrKysmTChAkyevRoX82R3W7mLWfv3r31OWdql2SQrpYtW+rQvnXr1o5Oe9GiRdK9e3ddwxNPPCEzZsyQzz//XL8id8eOHdf8exWonz59Wu8iU7+nvsbVn4HqCu9H7TDLzc2VunXrOjo3FeiqH4jYtGmTo3UwOAIIIIAAAggggAACCCBgtgDBm9mi9IcAAggggAACjgps2bJFBg0aJOo1ZtOmTdNnNHEVLnDw4EFRO8OOHj0qzz33nDRv3twXVOx2M28Zly5dKvPmzZP8/HzzOvVAT7fccoscOnRIKlas6Fi1Gzdu1MG4Cs3i4uJ0HefPn5fBgwdLq1at9BmVqs3ChQt1IKeCNxU6q38+d+6c/n0VvKWkpFwzh/B7ypYt69j8VEhYvXp1+cc//uFYDQyMAAIIIIAAAggggAACCFghQPBmhSp9IoAAAggggIAjAq+99pqoHTozZ87UZ7lxGRN4+eWX5emnn5ZXX31VHnnkEWM3ubQVu93MXZizZ89KhQoV5MyZM1K+fHlzO3dpb+qVrGpH2ZIlSxytUIVuderU0QFa6Pr0009l7Nix+sxKFcYVDN7C2xd2v+pH9TF37ly9G9jJ4E3V0qVLF737rkSJEo5aMzgCCCCAAAIIIIAAAgggYKYAwZuZmvSFAAIIIIAAAo4JTJ06VV566SX9IW5ycrJjdXh1YPW6t65du8qTTz4pw4YN8+o09A4+dandjlzmCKSlpcmjjz4qnTt3NqdDD/Ry66236lc6Ornjzczg7eTJkzrAW716tdYPvbbSyeBNhbpqZ7IKdbkQQAABBBBAAAEEEEAAAT8JELz5aTWZCwIIIIAAAgEVyM7OFrXbTb0Or0aNGgFViH3a6tV6KmRRu968GL6x2y32Z6CwHtTuqm3btuldUkG57r33XlFhvnqlo1OXWcFbu3btrnntpFt2vHHGm1NPFuMigAACCCCAAAIIIICA1QIEb1YL0z8CCCCAAAIIWCrwxhtvyMiRI0V9iEvoFju12uWjwobJkyfLww8/HHuHNvbAbjdrsPfu3auficOHD1szgAt7ffbZZ+XKlSv668Cpq7Az3kI710Jnt6nz39avX3/1jLfQqyZVuDZw4EB54YUXJD4+XgYMGKBfUVm3bl19ZlzoHid3vI0YMUJKliwpkyZNcoqYcRFAAAEEEEAAAQQQQAABSwQI3ixhpVMEEEAAAQQQsEPgwIED0rRpU8nLy3N0Z4odc7VzjHXr1knHjh31LqdatWrZOXTUY7HbLWo6QzcmJSXpsxNTUlIMtfd6ox07dsj9998vR44ccXQqatdbZmamriH0esitW7dKamqq/nfqLDr1WswZM2ZITk7O1bbq99QPI4TWS4Vt3bt31/eEdrM6ecabCjUrV64sf/nLX6Rx48aOGjM4AggggAACCCCAAAIIIGC2AMGb2aL0hwACCCCAAAK2CagdWTVr1nR0V0r4ZNVulPCdJbZBhA1kVg1qN8oXX3whr7/+uhPTiHhMdrtFTBbRDaNGjdLtg7Q7SYVatWvXlilTpkRkZWdjFajt27dP1A64wl5NaWctkYyldimr3bWqfi4EEEAAAQQQQAABBBBAwG8CBG9+W1HmgwACCCCAQEAEPvroI7nvvvvk2LFjps842g+wYw291KvlFi5cqHevFPcKuKJqjLWGEOalS5ckISFB/vrXv0qjRo1MNzazQ3a7malZeF/q2XzqqadE7bYKyqV21DZr1kyWL18urVu3ds20C9sFp/68iPbPLbsnpl5zmZ6ernfUqmCTCwEEEEAAAQQQQAABBBDwmwDBm99WlPkggAACCCAQEAG1A0eFQ1bsRon2A+xYQ69IgreiljnWGsL7/fWvfy2lS5eWiRMnuvqpYrebPctTtWpV/frCxMREewZ0wSihMyRVWHTnnXe6oCJvl3Do0CH9mkwvniHpbXmqRwABBBBAAAEEEEAAATsFCN7s1GbI/0PmAAAgAElEQVQsBBBAAAEEEDBN4N5775WpU6fGfLZb+NlHTZo0ERU2qVdYhq558+bJ5s2b9TjdunWT8+fPy+DBg6/7/3PmzNG3qD5yc3Olbt268umnn+ozmNR5UaHzmVQbdX/FihVlzZo1+vfGjx8v/fv31/2vXr1a9xNqX9TOt/BwMFRTYTXEAq5ClqFDh8qmTZti6cbSe9ntZinvNZ337t1b7wBTr1MN0pWdnS2vvfaa5OfnS40aNYI0dVPnql5dm5aWps+aGz58uKl90xkCCCCAAAIIIIAAAggg4CYBgjc3rQa1IIAAAggggIBhgVtuuUXU7gkVYEV7qWBs7NixMmvWLImLi5Pt27frVzwuXrxY6tSpc8OgLRTEqeBO7YZRr4c8d+7c1TPe4uPj9f3q7KWUlJSrr4Hr1KmTDt7Upe5R5xwNHDhQXnjhBTlx4kRUr5osqgYV/sVynT17VqpUqSKnT5+OpRtL72W3m6W813S+dOlSUUG0CqCCdqnw7cUXX5S33npLWrRoEbTpxzxf9cMLXbt2lX79+hG6xaxJBwgggAACCCCAAAIIIOB2AYI3t68Q9SGAAAIIIIDAdQKXL1/WO8mWLFkSk44K3kKhV3hIVdhussJ2vIVCtB49euhwLfw1jwVDtNBrJH/zm9/Is88+e3XHnLonFNCpyUR6xtuNaog1eFP1dOnSRe/gK1GiREzWVtzMbjcrVIvuUwXL5cuXlzNnzuhfg3apXW+PPfaYPP/88zpA4jImMHv2bH0+4Kuvvio9e/Y0dhOtEEAAAQQQQAABBBBAAAEPCxC8eXjxKB0BBBBAAIEgC6idbip4ufnmm2NiUIGYOnNIXaHXO+bk5Bja8VZc8BbqN1Sg6t9Lwds//vEPqVWrlnz99dcxGVt1M7vdrJItul/1qsBHH31UOnfubP/gLhhxy5YtMmjQIElISJBp06ZJzZo1XVCVO0s4ePCgqK/Ro0eP6t2999xzjzsLpSoEEEAAAQQQQAABBBBAwGQBgjeTQekOAQQQQAABBOwRMOuMt1C14We37du372rwpn6/qB1wxQVvhe1eK3hGnJt3vL377rt6d54KJ912sdvNmRVRr2Xdtm2bzJ0715kCXDLqxIkT9Wtkx40bJ5mZmS6pyj1lqHMrs7Ky9J+do0ePdk9hVIIAAggggAACCCCAAAII2CBA8GYDMkMggAACCCCAgPkCo0aNkkuXLsmUKVOi7ly9anLPnj3SsWNHCQVi6rWRBw4cEBW+qQ/W1aU+PFaX+v/qHvWay2HDhulXRIb/ngqonnzySf1qxoJnvKmAbdmyZdK9e3d9xlvo1ZXhwZu6J/zMuRtNLDwMLKqGWF81qeaozrxTH6K77WK3mzMrsnfvXv3sHj582JkCXDSq+rND/fmzatUqGTp0qAwZMsSVr2S1i+zKlSt6F6DaMdyuXTsZMWKE1KtXz67hGQcBBBBAAAEEEEAAAQQQcI0AwZtrloJCEEAAAQQQQCASgY8++kjuu+8+OXbsWCS3XdM2FHqtXr1a/3sVMIWHazt27JDX/197dxqbZZX+cfzHPuxIWSpQWWpigWGzk2kDBcNkBkkRMASBqQJhZAAVFRG0zBSQxQHLIiLKMk6wKAwgQ6QNDZA4JFAIfVGWstVElhYEisgmSFiEf64z/4c8lu1p+7R9lu95Yyz3fe5zPvcNL/rLda4vv3S/RLaQza4bMmSIu/a5555zP/Oew46StOMZLTyz0MsT0tk8NmwuT5Xc/YK3p59+2oVyS5cuvXvspQVf9xvewdvD1lBSHAs1mzRpom3btql9+/YlnaZM7qParUxYfZ7UvtOFCxfePaLV5xtD9MLs7GxZJWB6errGjBmjUaNGKTo6OkR3e++2LIxdtmyZrJdbv379NHbsWMXFxYXN/tkoAggggAACCCCAAAIIIFBUgOCNbwIBBBBAAAEEglYgKSnJ9ViaNWtW0O4hUBdu1SoWcNlxmYE2qHar2Ddi1aY23n///YpdSIA9/fDhw1q+fLnS0tLUuXNn2b9PFtTXqFEjwFZa+uVcv37dVfauWrXKHT06fPhwjRgxQm3bti395MyAAAIIIIAAAggggAACCAS5AMFbkL9Alo8AAggggEA4C9iRkPYL7oyMDHf8XSiNotVy3nvzVOaV1X6tys2O37RfqLdq1aqsHlOieal2KxGbX2+yI1Vff/117d6926/zhspkt2/fdqHUunXr3PGy9nepb9++6tOnjyIjI4N2m2fOnNHGjRvdv7cbNmxw1bsDBw7UoEGDVKVKlaDdFwtHAAEEEEAAAQQQQAABBPwtQPDmb1HmQwABBBBAAIFyFbCKi0mTJikrK0tRUVHl+uxQfFhBQYE7QvCDDz7Qn//854DbItVugfFKHn/8cfd3LpyOVCyJvB0Dm5mZ6frAbdmyRc2bN1fPnj3Vo0cP9/escePGJZm2XO754Ycf3Du2IH7r1q2uArZXr17u6N3ExERFRESUyzp4CAIIIIAAAggggAACCCAQbAIEb8H2xlgvAggggAACCNwjMGfOHK1YscL9gpvwreQfyIkTJ9wv1IcNG6aJEyeWfKIyupNqtzKCLcG0L7/8srp06eL6eTF8F7Bqwe3bt2vnzp3atWuXateurdjYWGfZoUMH10+xIsLMo0eP6sCBA9q/f7+rdLVqxitXrig+Pl5du3Z1FcXdunXzfaNciQACCCCAAAIIIIAAAgiEsQDBWxi/fLaOAAIIIIBAKAmkpqbq008/dUe8xcXFhdLWymUvFgJYP6rXXnstIEM3Q6DarVw+hUc+5M6dO1q7dq0+//xzpaenq2rVqqpUqdIj7+OCewUOHTqkvXv3usDr4MGDsj5xFoJZ+Na6dWvXw9Kq5Jo1a6YmTZqoUaNGeuyxx1S/fn3VqVNHtWrVUrVq1e6Z+ObNm/r5559deHbp0iVduHBB586d09mzZ3Xq1ClXvZafn69jx47pyJEjatOmjevPZsGfBYB2hG+7du14ZQgggAACCCCAAAIIIIAAAiUQIHgrARq3IIAAAggggEBgCljV28iRI/XRRx/plVdeCcxFBuCqFi9erDfffFOfffaZq3YLxEG1W9m9latXr7oAxoIYq3q0YMb6edlRg3ZU4sWLF3X58mXZddeuXdONGzd069YtWQBngZsFb9WrV1fNmjVdBVe9evVcONSwYUMXFjVt2tQFR1aNakGSBUp2HeP+AhaYWfhm7+PkyZMuJCssLHSh2fnz512I9tNPP7lQ7VHvw8K5unXr3vM+LMxr0aKFex8WulmAx0AAAQQQQAABBBBAAAEEEPCPAMGbfxyZBQEEEEAAAQQCRCAnJ0fjxo1zv+yfN2+e+8Uy4/4C9ot9qyKzX+ovWLDAHXkXqINqN/+8GU+FVW5urquwysvLu6fCygIZ6+HmqbCyAM3CNF8rrCyks4DIU2F1+vRpFyDdr8LKqqo6duxIhZV/Xi+zIIAAAggggAACCCCAAAIIBIAAwVsAvASWgAACCCCAAAL+F5g5c6YmT56sadOmacqUKf5/QJDPOH36dE2dOlUzZsxQSkpKQO+GareSv56iPcUsPHv66addTzELvOxoQat4Ku9BT7HyFud5CCCAAAIIIIAAAggggAAC5SVA8FZe0jwHAQQQQAABBMpdwKp5Zs+erU2bNmnChAkaP368KleuXO7rCJQH3r59W/Pnz9fcuXPVu3dvJScnKyYmJlCW98B1UO3m+yuyoyEzMzPdN79lyxbXH6xnz57q0aOHEhIS1LhxY98nK+cr7WjLrKwsbdu2TVu3bnVHLPbq1ct9q4mJiYqIiCjnFfE4BBBAAAEEEEAAAQQQQAABBIovQPBWfDPuQAABBBBAAIEgE8jOztaiRYuUnp6uMWPGaNSoUYqOjg6yXZR8uUeOHNGyZcu0ZMkS9evXT2PHjlVcXFzJJyzHO6l2ezT2L7/8orVr12rdunVav369nn/+eT333HPq06ePIiMjHz1BgF5hfeY2btyojIwMbdiwQQMGDNDAgQM1aNAgValSJUBXzbIQQAABBBBAAAEEEEAAAQTCXYDgLdy/APaPAAIIIIBAGAkcPnxYy5cvV1pamusplZSUpCFDhqhGjRohp3D9+nWtWbNGK1eu1N69ezV8+HCNGDFCbdu2Daq9Uu324Nfl/T3b0ZH2PQ8ePJjvOai+cBaLAAIIIIAAAggggAACCCAQagIEb6H2RtkPAggggAACCDxSwI5ctFDKUyHUv39/9e3bNyQqhOyYQasQ+vrrr4O+Qohqt/t/ylRwBm8F5yP/ceICBBBAAAEEEEAAAQQQQACBoBcgeAv6V8gGEEAAAQQQQKA0AvTEKo1e2d5LtduvfelZ+GuPYO1ZWLZ/a5gdAQQQQAABBBBAAAEEEECgogUI3ir6DfB8BBBAAAEEEAgogR07dmj79u3auXOndu3apdq1ays2NlZ2lF+HDh3029/+Vm3atCn3NR89elQHDx5Ubm6uOzoyJydHV65cUXx8vLp27aru3burW7du5b6usnog1W6/lp05c6YmT56sadOmacqUKWXFHrTzTp8+XVOnTtWMGTOUkpIStPtg4QgggAACCCCAAAIIIIAAAsEvQPAW/O+QHSCAAAIIIIBAGQocOnTIBV379+93wZf11bIQLDo6Wq1bt1bLli3VvHlzNWvWTE2aNFGjRo3UsGFD1atXT3Xq1FGtWrVUrVq1e1Z48+ZNXbt2zYVnly5d0oULF3Tu3DkVFhbq9OnTOnnypAoKCnTs2DF99913LuyLiYlR+/bt1bFjR9ejrl27dmW484qdmmq3//lbwDpu3Dg1bdpU8+bNc98b4/4C+fn5su/G/g4tWLDABeYMBBBAAAEEEEAAAQQQQAABBMpbgOCtvMV5HgIIIIAAAggEvcDVq1ddIGa/6D9x4oROnTrlftl/9uxZnT9/3oVoly9fll1n4dqNGzd069Yt3blzR5UqVVLVqlVVvXp11axZ01XUWUjXoEEDRUREqHHjxoqMjHRBXlRUlAtaLOCz68JlUO32vzedlpamkSNH6uOPP9aYMWPC5fWXep+LFy/Wm2++qc8++0zDhg0r9XxMgAACCCCAAAIIIIAAAggggEBxBAjeiqPFtQgggAACCCCAAAJlLkC1m5SamioLkFavXq24uLgyNw+1B2RnZ2vw4MF67bXXNHHixFDbHvtBAAEEEEAAAQQQQAABBBAIYAGCtwB+OSwNAQQQQAABBBAINwGq3aQ5c+ZoxYoVyszMdFWPjJIJWDVqYmKiq3ojfCuZIXchgAACCCCAAAIIIIAAAggUX4Dgrfhm3IEAAggggAACCCBQRgLhXu22atUqTZo0SVlZWYRufvjGLHxLSEjQrFmzlJSU5IcZmQIBBBBAAAEEEEAAAQQQQACBhwsQvPGFIIAAAggggAACCASEQLhXu1nfwC5duigjI0Pdu3cPiHcSCovYtm2b+vfvrz179qhVq1ahsCX2gAACCCCAAAIIIIAAAgggEMACBG8B/HJYGgIIIIAAAgggEE4C4V7t9tJLL7kqN6vOqsixY8cOffHFF/rwww9Vs2bNilyK356dnJysgoICWUUhAwEEEEAAAQQQQAABBBBAAIGyFCB4K0td5kYAAQQQQAABBBDwSSDcq90OHjyoHj166OzZs6pSpYpPZnbRt99+q/fee0+LFi1SRETEQ++bMWOG2rRpoxdffPGh15VV8Hbt2jW99dZbGjp0qLp16/bANZTV85s2baotW7aoU6dOPvtyIQIIIIAAAggggAACCCCAAALFFSB4K64Y1yOAAAIIIIAAAgj4XSDcq90mT56s69evKzU1tVi2wRS8+bqxsgrerHdepUqV9I9//MPXpXAdAggggAACCCCAAAIIIIAAAsUWIHgrNhk3IIAAAggggAACCPhTINyr3czSKsAsEHrmmWd8pvVUkC1dutTd8+yzz2rlypU6d+6cBg8erH379mn06NHuyMjdu3crISHh7txffvml63fm/bOsrCy3Dl+CL0/gV79+fdnzrYpszZo1euqpp9wzbA7P3NOnT5cFi94Vb40aNdIbb7zh7pszZ467x54fExPjKvI2b97sfmbrt3tffvnluz/zzOcz1P9faGsaP368srOzi3sr1yOAAAIIIIAAAggggAACCCDgswDBm89UXIgAAggggAACCCDgT4E7d+7o1q1bmjhxoqtEmj9/vvtvOI7HHntMx48flwVZxRlFK96KHudox0vasPDqYUdNes+Tl5f3yB5vdr2Fe5988okL6yzw2759uwv5fv75Z40dO9YdgfnEE0+44yW7d++uAQMG3D1q0oI3u9/evQVt3vdbSOjdY8573bY/Oy6yf//+xWFy1169elWRkZH66aefin0vNyCAAAIIIIAAAggggAACCCDgqwDBm69SXIcAAggggAACCCDwUAELXI4ePar8/HydPHlSVslWWFjo+padP39eFy5ccKHHlStXXPXTjRs3XPBmAVzlypVdb7MaNWroN7/5jerUqaN69eqpQYMGrndZ48aNXWjSrFkztWjRQi1btnT9ymrVqhX0b+X27dsuhPrqq6+KvZeiwVvR/7cqLwuuLNj69NNPH9jj7ccff9Tf//53vf/++/I1ePPuLfew4M4TqllF39/+9jfX481T8bZw4UJXJee9zqLP9w4Piw1U5IYXXnjBVebZ98ZAAAEEEEAAAQQQQAABBBBAoCwECN7KQpU5EUAAAQQQQACBEBc4dOiQ9u7dq/379+vgwYM6fPiwC92io6PVunVrF4w1b97cBWVNmjRxQYtVdVlFl4VqFphVq1btHiUL4yyUs3Du0qVLLqyzoxMtwDt9+rQL9AoKCnTs2DEdOXLEBUlt27ZV+/bt1aFDB3Xu3Fnt2rULOv26deu6/ZlNccbDgjYLLL3/vGjw9qCjKksbvG3atOlu9VvNmjXvHl1Z0uCt6Do9R2IWx8muvXz5sqvAu3jxYnFv5XoEEEAAAQQQQAABBBBAAAEEfBYgePOZigsRQAABBBBAAIHwFbCKJDtKcOfOndq1a5dq166t2NhYdenSxQVeFnxZ6Fbew8I3C/5yc3NdEJiTk+OOFIyPj1fXrl3dEYd2FGKgD1uv9Tqz9RZnlLTizRNm2fPsqMdArnjz9vCujLNgsThj27ZtSk5Odt8wAwEEEEAAAQQQQAABBBBAAIGyEiB4KytZ5kUAAQQQQAABBIJYwIKYzMxMWfWS9dSy6rWePXuqR48eSkhIcEc/Buqwoy0toLGgZevWre7Iy169eql3795KTEx0R1cG2khJSdHNmzf1wQcfFGtp9p48/dTsyMaH9XizIx+tKtH6vRW97mFHPd5vQUUDP+/jIL3X9LAeb2+88Ybud9SkVTh6H2P5z3/+0/WHs/dm6/Tu/1YcrHfffddVWc6cObM4t3EtAggggAACCCCAAAIIIIAAAsUSIHgrFhcXI4AAAggggAACoSvwyy+/aO3atVq3bp3Wr1+v/v37q2/fvurTp4/rrxas48yZM9q4caMyMjK0YcMGF+IMHDjQ9VULlF5fBw4c0DPPPOP64Vmvu+IMC72mTJmiZ5991vVys+DK9rZv3z6NHj1aH374oezIRwvLPD//8ssv1apVKxei2rDrbBSnx5tnLs/9nufY/1tA5pl7+vTp94R9D+vxZseQvvXWW1q6dKlbV1xcnP7yl7+49XXq1Mn1aLOQsTjD+gjakaf//e9/XYUmAwEEEEAAAQQQQAABBBBAAIGyEiB4KytZ5kUAAQQQQAABBIJEwPqzLV++XGlpaa5Hmh09aKFKjRo1gmQHvi/z+vXrWr16tVatWuWOphw+fLhGjBjh+sRV9Bg6dKirLJw9e3ZFL+WRzy9a8fbIGyr4gkmTJrnegBZMMhBAAAEEEEAAAQQQQAABBBAoSwGCt7LUZW4EEEAAAQQQQCCABbKzs7Vo0SKlp6drzJgxGjVqVIX0aasoIusPt2zZMi1ZskT9+vVzRzZadVVFjePHj7ueeVaVZ0d6VvTwVNIVXYdVnVk4aEGtfT+BeHSn95qtN6FVblrQalV+DAQQQAABBBBAAAEEEEAAAQTKUoDgrSx1mRsBBBBAAAEEEAhAgby8PBecWP+2CRMmaPz48QFz5GJFcN2+fVvz58/X3LlzXR+45ORkxcTEVMRSXCWeVWdZWGT90RilEzhx4oQ78nLWrFlKSkoq3WTcjQACCCCAAAIIIIAAAggggIAPAgRvPiBxCQIIIIAAAgggECoCM2fOdP22pk2b5vqCMX4tYP3Ipk6dKqv2SklJqRCeOXPmaMWKFcrMzFRUVFSFrCEUHmqhW2JiooYNG6aJEyeGwpbYAwIIIIAAAggggAACCCCAQBAIELwFwUtiiQgggAACCCCAQGkFcnJyNG7cODVt2lTz5s1Ty5YtSztlyN6fn5/vqgDPnj2rBQsWKDY2ttz3auHbJ5984vrRxcfHl/vzg/2Bdoyq9Sl89dVX9c477wT7dlg/AggggAACCCCAAAIIIIBAEAkQvAXRy2KpCCCAAAIIIIBASQSsemrkyJFauHCh6+XG8E1g8eLFevPNN/XZZ5+5qqnyHp739tFHH+mVV14p78cH7fMq+r0FLRwLRwABBBBAAAEEEEAAAQQQ8IsAwZtfGJkEAQQQQAABBBAITIHU1FR9+umnWrNmjeLi4gJzkQG8ql27dmnIkCF67bXXKuS4QioVff84rFLx7bffVmFhYYVVKvq+Wq5EAAEEEEAAAQQQQAABBBAIVQGCt1B9s+wLAQQQQAABBMJegF5h/vkEAqFXGL35Hv4uA6E3n3++NmZBAAEEEEAAAQQQQAABBBAIdgGCt2B/g6wfAQQQQAABBBC4j8CqVas0adIkZWVlKSoqCqNSChQUFKh79+6aNWuWkpKSSjlbyW7Py8vT7NmztWnTJk2YMMH1oatcuXLJJguBu27fvq358+dr7ty56t27t5KTkxUTExMCO2MLCCCAAAIIIIAAAggggAACwSxA8BbMb4+1I4AAAggggAAC9xE4fvy4OnfurIyMDBcWMfwjsG3bNvXv31979uxRq1at/DNpCWbJzs7WokWLlJ6e7nr2jRo1StHR0SWYKThvOXLkiJYtW6YlS5aoX79+Gjt2LMeoBuerZNUIIIAAAggggAACCCCAQEgKELyF5GtlUwgggAACCCAQzgLWk6x169auOqu049q1a3rrrbe0dOlSjR49Wh9++KFq1qxZ2mmD9n6rqjp27JjrmVfR4/Dhw1q+fLnS0tJc0GqVePbua9SoUdFL8/vzr1+/7sxXrlypvXv3avjw4RoxYoTatm3r92cxIQIIIIAAAggggAACCCCAAAKlESB4K40e9yKAAAIIIIAAAgEmkJubqz/96U8qLCz0y8p27NihL774wgVuNiyEGzp0qLp16+bT/N73W2Bn/5+QkCDryTV58mQ3h/1sxowZLlSJiIjwad6KvCgyMlKbN29Wp06dKnIZd59tRy5aKLVu3TqtX7/eVeX17dtXffr0ka01WMeZM2e0ceNGV7m5YcMGDRgwQAMHDtSgQYNUpUqVYN0W60YAAQQQQAABBBBAAAEEEAhxAYK3EH/BbA8BBBBAAAEEwksgJSVFt27dcr3A/DEsDDt69OjdkKy4cz4oeLPQysKip556KuiCN6t6s+Dn/fffLy5HmV//448/KjMz0/WB27Jli5o3b66ePXuqR48eLvBs3Lhxma+hpA/44YcfXE9CO9Jz69at+v7779WrVy/Xvy0xMTEoQtmS7p37EEAAAQQQQAABBBBAAAEEQkeA4C103iU7QQABBBBAAAEE1LVrVxe6WdBS2uGpTvPM880332jt2rWu4q1Ro0Z677339Pvf/17jx493gYkNC3c8w6qVFi5c6KrDbNhRlVatlJqaqmeffVZXrlxxgZ53xZtd9+KLL969x1MZZ4GS9fKKiorSnDlzXLXZ559/7vp82TGY3hV0NodV0E2ZMsU919bma4WeL2YWDE2aNMmtO9CHrXH79u3auXOndu3apdq1ays2NlZdunRRhw4d1L59+wrpD2dh7oEDB7R//37XM2/37t3ue4iPj3ffsPUm9Oc7C/T3xPoQQAABBBBAAAEEEEAAAQRCR4DgLXTeJTtBAAEEEEAAAQTUoEED5efnq379+n7R8K548/R78wRvgwcP1sSJE11Q5gnGLIyzKrZvv/1Wdv3Vq1fvHlXpOWrSQjEL5ObPn++qxvLy8u571KT382JiYtxz7Nn2X5vjP//5z91ea2+88Yab055ta7awyY7HLCgocAHhokWL/FYxdeHCBT355JNuz8E2Dh065HqkWeB18OBBWZ84C8Gio6NdX8CWLVu6KrlmzZqpSZMmLmB97LHH3PdUp04d1apVS9WqVbtn2zdv3tTPP//swrPLly/r/PnzOnfunM6ePatTp0656jX7Lq0/3pEjR9SmTRvXn82CPwsArUddu3btgo2T9SKAAAIIIIAAAggggAACCCBwjwDBGx8FAggggAACCCAQIgLW68vCsK+++spvO3pY8OYdaFkIZYGYVbB5Vyrd76hJTz83Ow7RRqtWrR7Y482u/cMf/iAL3qzizRPsea/LO/R74oknftWHzju882cF1QsvvOBCv8qVK/vNuqImssDMwjcLxk6ePOlCMusRaKGZBWgWNP70008uVDPPGzduuONM79y5o0qVKqlq1aqqXr26LFi1irp69eq5sK5hw4YuvGvatKkL8qxa0YI9C/jsOgYCCCCAAAIIIIAAAggggAACoShA8BaKb5U9IYAAAggggEDYCljgcfz48XKpeCtaSWZVbhb87du3zx0laeGYVbN98cUXrvrMu+LN/swqomyOIUOGaPHixe76iIgI99+XXnrp7ju0oyIfFbx5Qr+nn37aBW92/KT38Odxk5cuXXIB0sWLF8P2O2PjCCCAAAIIIIAAAggggAACCMdaeIAAAAc+SURBVCBwfwGCN74MBBBAAAEEEEAghAT82ePNWHyteCtKaJVqNqxa7UHBm4Vsdp0deWghlj3LquA8x0RaUOdrxVvR4M2OpPRnhZv3/qzHW3JysuubxkAAAQQQQAABBBBAAAEEEEAAAQS8BQje+B4QQAABBBBAAIEQEkhJSXHHAM6ePdsvu/I1eLPjHtevX6+//vWv7rkWmFkfr9/97ne/6rFmR096jpq04M1TJRcZGXk3eLNjD+3ISu/jK32teLOwzbvHm4V3GzZscBVz1v/NH+Pdd991fc5mzpzpj+mYAwEEEEAAAQQQQAABBBBAAAEEQkiA4C2EXiZbQQABBBBAAAEEcnNz9cc//tH15/LH8DV48/RS8xzxOHr0aHe8pA3P0Y/2s0GDBik1NfXusZL25xbEWSBnz7Jh1WubN292x1Va/zerXitO8OaZc8qUKW4+z7GXFvT5Y1jfsm+++UYdOnTwx3TMgQACCCCAAAIIIIAAAggggAACISRA8BZCL5OtIIAAAggggAACJpCUlOR6kM2aNQsQPwtMmjTJ9dD797//7eeZmQ4BBBBAAAEEEEAAAQQQQAABBEJBgOAtFN4ie0AAAQQQQAABBLwEjh07pi5duigjI0Pdu3fHxk8C1nuub9++2rt3r6vEYyCAAAIIIIAAAggggAACCCCAAAJFBQje+CYQQAABBBBAAIEQFFi1apWsOisrK0tRUVEhuMPy3dKJEyeUkJDgqgitopCBAAIIIIAAAggggAACCCCAAAII3E+A4I3vAgEEEEAAAQQQCFGBOXPmaMWKFcrMzCR8K8U7ttAtMTFRw4YN08SJE0sxE7cigAACCCCAAAIIIIAAAggggECoCxC8hfobZn8IIIAAAgggENYCqampWrx4sVavXq24uLiwtijJ5rOzszV48GC9+uqreuedd0oyBfcggAACCCCAAAIIIIAAAggggEAYCRC8hdHLZqsIIIAAAgggEJ4CaWlpGjlypD7++GONGTMmPBFKsOslS5bo9ddf17/+9S9X7cZAAAEEEEAAAQQQQAABBBBAAAEEHiVA8PYoIf4cAQQQQAABBBAIAYGcnByNGzdOTZs21bx589SyZcsQ2FXZbCE/P19vv/22CgsLtWDBAsXGxpbNg5gVAQQQQAABBBBAAAEEEEAAAQRCToDgLeReKRtCAAEEEEAAAQQeLDBz5kxNnjxZ06ZN05QpU6AqIjB9+nRNnTpVM2bMUEpKCj4IIIAAAggggAACCCCAAAIIIIBAsQQI3orFxcUIIIAAAggggEDwC+Tl5Wn27NnatGmTJkyYoPHjx6ty5crBv7ES7uD27duaP3++5s6dq969eys5OVkxMTElnI3bEEAAAQQQQAABBBBAAAEEEEAgnAUI3sL57bN3BBBAAAEEEAhrgezsbC1atEjp6emu99uoUaMUHR0dNiZHjhzRsmXLZL3c+vXrp7FjxyouLi5s9s9GEUAAAQQQQAABBBBAAAEEEEDA/wIEb/43ZUYEEEAAAQQQQCCoBA4fPqzly5crLS1NXbp0UVJSkgYPHqwaNWoE1T58Wez169e1Zs0arVq1Snv27NHw4cM1YsQItW3b1pfbuQYBBBBAAAEEEEAAAQQQQAABBBB4qADBGx8IAggggAACCCCAgBP45ZdftHbtWq1bt07r16/X888/r759+yoxMVGRkZFBq3TmzBllZmYqIyNDX3/9tQYMGKCBAwdq0KBBqlKlStDui4UjgAACCCCAAAIIIIAAAggggEDgCRC8Bd47YUUIIIAAAggggECFC/z4448urLI+cFu2bFHz5s3Vs2dP9ejRQwkJCWrcuHGFr/FBC/jhhx+UlZWlbdu2aevWrfr+++/Vq1cv17/NQsSIiIiAXTsLQwABBBBAAAEEEEAAAQQQQACB4BYgeAvu98fqEUAAAQQQQACBchHYsWOHtm/frp07d2rXrl2qU6eOYmNj1blzZ3Xs2FHt27dXmzZtymUt3g85evSoDh48qNzcXO3du1c5OTm6cuWK4uPj1bVrV3Xv3l3dunUr93XxQAQQQAABBBBAAAEEEEAAAQQQCE8BgrfwfO/sGgEEEEAAAQQQKJXAoUOHXNBlgZcFX3l5ebIQ7Mknn1SrVq3UsmVLtWjRQo8//riaNGmiRo0aqWHDhqpXr57q1q2rmjVrqlq1aves4ebNm7p27ZoLzy5duqQLFy7o3LlzKiws1OnTp3Xy5EkVFBTo2LFj+u6771zYFxMT44I/CwAtCGzXrl2p9sbNCCCAAAIIIIAAAggggAACCCCAQEkFCN5KKsd9CCCAAAIIIIAAAr8SuHr1qgvE8vPzdeLECZ06dUrWX82OfrSjKy9evKjLly/LrrNw7caNG7p165bu3LmjSpUqqWrVqqpevboL5WrXru1CugYNGrijIe1oS+sz16xZM0VFRblgr3Xr1u46BgIIIIAAAggggAACCCCAAAIIIBAoAv8Hdtx3g1G6WM8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877731"/>
            <a:ext cx="8314215" cy="4639502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378512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634082"/>
          </a:xfrm>
        </p:spPr>
        <p:txBody>
          <a:bodyPr/>
          <a:lstStyle/>
          <a:p>
            <a:r>
              <a:rPr lang="en-US" dirty="0"/>
              <a:t>Description of ER Diagram</a:t>
            </a:r>
            <a:endParaRPr lang="en-CA" dirty="0"/>
          </a:p>
        </p:txBody>
      </p:sp>
      <p:sp>
        <p:nvSpPr>
          <p:cNvPr id="3" name="AutoShape 2" descr="data:image/png;base64,iVBORw0KGgoAAAANSUhEUgAABt4AAAPVCAYAAADh/Z6qAAAAAXNSR0IArs4c6QABSVZ0RVh0bXhmaWxlACUzQ214ZmlsZSUyMGhvc3QlM0QlMjJhcHAuZGlhZ3JhbXMubmV0JTIyJTIwbW9kaWZpZWQlM0QlMjIyMDIzLTEyLTA0VDE4JTNBNDclM0ExMi43NTVaJTIyJTIwYWdlbnQlM0QlMjJNb3ppbGxhJTJGNS4wJTIwKFdpbmRvd3MlMjBOVCUyMDEwLjAlM0IlMjBXaW42NCUzQiUyMHg2NCklMjBBcHBsZVdlYktpdCUyRjUzNy4zNiUyMChLSFRNTCUyQyUyMGxpa2UlMjBHZWNrbyklMjBDaHJvbWUlMkYxMTkuMC4wLjAlMjBTYWZhcmklMkY1MzcuMzYlMjIlMjBldGFnJTNEJTIyZF9FRkZ6bUVSZk9oYWk1dElUWmolMjIlMjB2ZXJzaW9uJTNEJTIyMjIuMS41JTIyJTIwdHlwZSUzRCUyMmRldmljZSUyMiUzRSUwQSUyMCUyMCUzQ2RpYWdyYW0lMjBpZCUzRCUyMlIybEVFRVVCZEZNakxsaElyeDAwJTIyJTIwbmFtZSUzRCUyMlBhZ2UtMSUyMiUzRSUwQSUyMCUyMCUyMCUyMCUzQ214R3JhcGhNb2RlbCUyMGR4JTNEJTIyMzA1MyUyMiUyMGR5JTNEJTIyMTQ1MSUyMiUyMGdyaWQlM0QlMjIwJTIyJTIwZ3JpZFNpemUlM0QlMjIxMCUyMiUyMGd1aWRlcyUzRCUyMjElMjIlMjB0b29sdGlwcyUzRCUyMjElMjIlMjBjb25uZWN0JTNEJTIyMSUyMiUyMGFycm93cyUzRCUyMjElMjIlMjBmb2xkJTNEJTIyMSUyMiUyMHBhZ2UlM0QlMjIwJTIyJTIwcGFnZVNjYWxlJTNEJTIyMSUyMiUyMHBhZ2VXaWR0aCUzRCUyMjg1MCUyMiUyMHBhZ2VIZWlnaHQlM0QlMjIxMTAwJTIyJTIwbWF0aCUzRCUyMjAlMjIlMjBzaGFkb3clM0QlMjIwJTIyJTIwZXh0Rm9udHMlM0QlMjJQZXJtYW5lbnQlMjBNYXJrZXIlNUVodHRwcyUzQSUyRiUyRmZvbnRzLmdvb2dsZWFwaXMuY29tJTJGY3NzJTNGZmFtaWx5JTNEUGVybWFuZW50JTJCTWFya2VyJTIyJTNFJTBBJTIwJTIwJTIwJTIwJTIwJTIwJTNDcm9vdCUzRSUwQSUyMCUyMCUyMCUyMCUyMCUyMCUyMCUyMCUzQ214Q2VsbCUyMGlkJTNEJTIyMCUyMiUyMCUyRiUzRSUwQSUyMCUyMCUyMCUyMCUyMCUyMCUyMCUyMCUzQ214Q2VsbCUyMGlkJTNEJTIyMSUyMiUyMHBhcmVudCUzRCUyMjAlMjIlMjAlMkYlM0UlMEElMjAlMjAlMjAlMjAlMjAlMjAlMjAlMjAlM0NteENlbGwlMjBpZCUzRCUyMnE0U3k0dHNYcGV1dEhDX0VoRUhmLTE5OCUyMiUyMHZhbHVlJTNEJTIyJTIyJTIwc3R5bGUlM0QlMjJlbmRBcnJvdyUzRG5vbmUlM0JodG1sJTNEMSUzQnJvdW5kZWQlM0QwJTNCZXhpdFglM0QwJTNCZXhpdFklM0QwJTNCZXhpdER4JTNEMCUzQmV4aXREeSUzRDAlM0IlMjIlMjBwYXJlbnQlM0QlMjIxJTIyJTIwc291cmNlJTNEJTIycTRTeTR0c1hwZXV0SENfRWhFSGYtMTI0JTIyJTIwZWRnZSUzRCUyMjElMjIlM0UlMEElMjAlMjAlMjAlMjAlMjAlMjAlMjAlMjAlMjAlMjAlM0NteEdlb21ldHJ5JTIwd2lkdGglM0QlMjI1MCUyMiUyMGhlaWdodCUzRCUyMjUwJTIyJTIwcmVsYXRpdmUlM0QlMjIxJTIyJTIwYXMlM0QlMjJnZW9tZXRyeSUyMiUzRSUwQSUyMCUyMCUyMCUyMCUyMCUyMCUyMCUyMCUyMCUyMCUyMCUyMCUzQ214UG9pbnQlMjB4JTNEJTIyLTkwJTIyJTIweSUzRCUyMjc5MCUyMiUyMGFzJTNEJTIyc291cmNlUG9pbnQlMjIlMjAlMkYlM0UlMEElMjAlMjAlMjAlMjAlMjAlMjAlMjAlMjAlMjAlMjAlMjAlMjAlM0NteFBvaW50JTIweCUzRCUyMi05MCUyMiUyMHklM0QlMjI0NzAlMjIlMjBhcyUzRCUyMnRhcmdldFBvaW50JTIyJTIwJTJGJTNFJTBBJTIwJTIwJTIwJTIwJTIwJTIwJTIwJTIwJTIwJTIwJTIwJTIwJTNDQXJyYXklMjBhcyUzRCUyMnBvaW50cyUyMiUzRSUwQSUyMCUyMCUyMCUyMCUyMCUyMCUyMCUyMCUyMCUyMCUyMCUyMCUyMCUyMCUzQ214UG9pbnQlMjB4JTNEJTIyLTkwJTIyJTIweSUzRCUyMjY2MCUyMiUyMCUyRiUzRSUwQSUyMCUyMCUyMCUyMCUyMCUyMCUyMCUyMCUyMCUyMCUyMCUyMCUzQyUyRkFycmF5JTNFJTBBJTIwJTIwJTIwJTIwJTIwJTIwJTIwJTIwJTIwJTIwJTNDJTJGbXhHZW9tZXRyeSUzRSUwQSUyMCUyMCUyMCUyMCUyMCUyMCUyMCUyMCUzQyUyRm14Q2VsbCUzRSUwQSUyMCUyMCUyMCUyMCUyMCUyMCUyMCUyMCUzQ214Q2VsbCUyMGlkJTNEJTIydkFNUzU2b2pIUHJoNjIyTWVReE0tMSUyMiUyMHZhbHVlJTNEJTIyJTIyJTIwc3R5bGUlM0QlMjJyaG9tYnVzJTNCd2hpdGVTcGFjZSUzRHdyYXAlM0JodG1sJTNEMSUzQiUyMiUyMHZlcnRleCUzRCUyMjElMjIlMjBwYXJlbnQlM0QlMjIxJTIyJTNFJTBBJTIwJTIwJTIwJTIwJTIwJTIwJTIwJTIwJTIwJTIwJTNDbXhHZW9tZXRyeSUyMHglM0QlMjItOTAlMjIlMjB5JTNEJTIyNjEwJTIyJTIwd2lkdGglM0QlMjIxMDAlMjIlMjBoZWlnaHQlM0QlMjIxMDAlMjIlMjBhcyUzRCUyMmdlb21ldHJ5JTIyJTIwJTJGJTNFJTBBJTIwJTIwJTIwJTIwJTIwJTIwJTIwJTIwJTNDJTJGbXhDZWxsJTNFJTBBJTIwJTIwJTIwJTIwJTIwJTIwJTIwJTIwJTNDbXhDZWxsJTIwaWQlM0QlMjJxNFN5NHRzWHBldXRIQ19FaEVIZi0yMTQlMjIlMjB2YWx1ZSUzRCUyMiUyMiUyMHN0eWxlJTNEJTIyZW5kQXJyb3clM0Rub25lJTNCaHRtbCUzRDElM0Jyb3VuZGVkJTNEMCUzQmVudHJ5WCUzRDAuNSUzQmVudHJ5WSUzRDElM0JlbnRyeUR4JTNEMCUzQmVudHJ5RHklM0QwJTNCZXhpdFglM0QwJTNCZXhpdFklM0QwLjUlM0JleGl0RHglM0QwJTNCZXhpdER5JTNEMCUzQiUyMiUyMHBhcmVudCUzRCUyMjElMjIlMjBzb3VyY2UlM0QlMjJxNFN5NHRzWHBldXRIQ19FaEVIZi0yMTUlMjIlMjB0YXJnZXQlM0QlMjJxNFN5NHRzWHBldXRIQ19FaEVIZi0xNTAlMjIlMjBlZGdlJTNEJTIyMSUyMiUzRSUwQSUyMCUyMCUyMCUyMCUyMCUyMCUyMCUyMCUyMCUyMCUzQ214R2VvbWV0cnklMjB3aWR0aCUzRCUyMjUwJTIyJTIwaGVpZ2h0JTNEJTIyNTAlMjIlMjByZWxhdGl2ZSUzRCUyMjElMjIlMjBhcyUzRCUyMmdlb21ldHJ5JTIyJTNFJTBBJTIwJTIwJTIwJTIwJTIwJTIwJTIwJTIwJTIwJTIwJTIwJTIwJTNDbXhQb2ludCUyMHglM0QlMjItMjUxJTIyJTIweSUzRCUyMjE4MiUyMiUyMGFzJTNEJTIyc291cmNlUG9pbnQlMjIlMjAlMkYlM0UlMEElMjAlMjAlMjAlMjAlMjAlMjAlMjAlMjAlMjAlMjAlMjAlMjAlM0NteFBvaW50JTIweCUzRCUyMi04MCUyMiUyMHklM0QlMjI1MCUyMiUyMGFzJTNEJTIydGFyZ2V0UG9pbnQlMjIlMjAlMkYlM0UlMEElMjAlMjAlMjAlMjAlMjAlMjAlMjAlMjAlMjAlMjAlMjAlMjAlM0NBcnJheSUyMGFzJTNEJTIycG9pbnRzJTIyJTNFJTBBJTIwJTIwJTIwJTIwJTIwJTIwJTIwJTIwJTIwJTIwJTIwJTIwJTIwJTIwJTNDbXhQb2ludCUyMHglM0QlMjItMjY2JTIyJTIweSUzRCUyMjE5MCUyMiUyMCUyRiUzRSUwQSUyMCUyMCUyMCUyMCUyMCUyMCUyMCUyMCUyMCUyMCUyMCUyMCUzQyUyRkFycmF5JTNFJTBBJTIwJTIwJTIwJTIwJTIwJTIwJTIwJTIwJTIwJTIwJTNDJTJGbXhHZW9tZXRyeSUzRSUwQSUyMCUyMCUyMCUyMCUyMCUyMCUyMCUyMCUzQyUyRm14Q2VsbCUzRSUwQSUyMCUyMCUyMCUyMCUyMCUyMCUyMCUyMCUzQ214Q2VsbCUyMGlkJTNEJTIycTRTeTR0c1hwZXV0SENfRWhFSGYtMTEzJTIyJTIwdmFsdWUlM0QlMjIlMjIlMjBzdHlsZSUzRCUyMmdyb3VwJTIyJTIwcGFyZW50JTNEJTIyMSUyMiUyMHZlcnRleCUzRCUyMjElMjIlMjBjb25uZWN0YWJsZSUzRCUyMjAlMjIlM0UlMEElMjAlMjAlMjAlMjAlMjAlMjAlMjAlMjAlMjAlMjAlM0NteEdlb21ldHJ5JTIweCUzRCUyMjk1NSUyMiUyMHklM0QlMjIyNTAlMjIlMjB3aWR0aCUzRCUyMjM0MCUyMiUyMGhlaWdodCUzRCUyMjE1MCUyMiUyMGFzJTNEJTIyZ2VvbWV0cnklMjIlMjAlMkYlM0UlMEElMjAlMjAlMjAlMjAlMjAlMjAlMjAlMjAlM0MlMkZteENlbGwlM0UlMEElMjAlMjAlMjAlMjAlMjAlMjAlMjAlMjAlM0NteENlbGwlMjBpZCUzRCUyMnE0U3k0dHNYcGV1dEhDX0VoRUhmLTQwJTIyJTIwdmFsdWUlM0QlMjIlMjZsdCUzQmIlMjZndCUzQiUyNmx0JTNCZm9udCUyMHN0eWxlJTNEJTI2cXVvdCUzQmZvbnQtc2l6ZSUzQSUyMDE0cHglM0IlMjZxdW90JTNCJTIwZmFjZSUzRCUyNnF1b3QlM0JUYWhvbWElMjZxdW90JTNCJTI2Z3QlM0JUZWFjaGVyRGV0YWlscyUyNmx0JTNCJTJGZm9udCUyNmd0JTNCJTI2bHQlM0IlMkZiJTI2Z3QlM0IlMjIlMjBzdHlsZSUzRCUyMnJvdW5kZWQlM0QwJTNCd2hpdGVTcGFjZSUzRHdyYXAlM0JodG1sJTNEMSUzQnN0cm9rZVdpZHRoJTNEMiUzQiUyMiUyMHBhcmVudCUzRCUyMnE0U3k0dHNYcGV1dEhDX0VoRUhmLTExMyUyMiUyMHZlcnRleCUzRCUyMjElMjIlM0UlMEElMjAlMjAlMjAlMjAlMjAlMjAlMjAlMjAlMjAlMjAlM0NteEdlb21ldHJ5JTIweCUzRCUyMjUwJTIyJTIweSUzRCUyMjExMCUyMiUyMHdpZHRoJTNEJTIyMTIwJTIyJTIwaGVpZ2h0JTNEJTIyNDAlMjIlMjBhcyUzRCUyMmdlb21ldHJ5JTIyJTIwJTJGJTNFJTBBJTIwJTIwJTIwJTIwJTIwJTIwJTIwJTIwJTNDJTJGbXhDZWxsJTNFJTBBJTIwJTIwJTIwJTIwJTIwJTIwJTIwJTIwJTNDbXhDZWxsJTIwaWQlM0QlMjJxNFN5NHRzWHBldXRIQ19FaEVIZi00MSUyMiUyMHN0eWxlJTNEJTIycm91bmRlZCUzRDAlM0JvcnRob2dvbmFsTG9vcCUzRDElM0JqZXR0eVNpemUlM0RhdXRvJTNCaHRtbCUzRDElM0JleGl0WCUzRDAlM0JleGl0WSUzRDAuNSUzQmV4aXREeCUzRDAlM0JleGl0RHklM0QwJTNCZW50cnlYJTNEMSUzQmVudHJ5WSUzRDAuMjUlM0JlbnRyeUR4JTNEMCUzQmVudHJ5RHklM0QwJTNCZW5kQXJyb3clM0Rub25lJTNCZW5kRmlsbCUzRDAlM0IlMjIlMjBwYXJlbnQlM0QlMjJxNFN5NHRzWHBldXRIQ19FaEVIZi0xMTMlMjIlMjBzb3VyY2UlM0QlMjJxNFN5NHRzWHBldXRIQ19FaEVIZi00MiUyMiUyMHRhcmdldCUzRCUyMnE0U3k0dHNYcGV1dEhDX0VoRUhmLTQwJTIyJTIwZWRnZSUzRCUyMjElMjIlM0UlMEElMjAlMjAlMjAlMjAlMjAlMjAlMjAlMjAlMjAlMjAlM0NteEdlb21ldHJ5JTIwcmVsYXRpdmUlM0QlMjIxJTIyJTIwYXMlM0QlMjJnZW9tZXRyeSUyMiUyMCUyRiUzRSUwQSUyMCUyMCUyMCUyMCUyMCUyMCUyMCUyMCUzQyUyRm14Q2VsbCUzRSUwQSUyMCUyMCUyMCUyMCUyMCUyMCUyMCUyMCUzQ214Q2VsbCUyMGlkJTNEJTIycTRTeTR0c1hwZXV0SENfRWhFSGYtNDIlMjIlMjB2YWx1ZSUzRCUyMmZuYW1lJTIyJTIwc3R5bGUlM0QlMjJlbGxpcHNlJTNCd2hpdGVTcGFjZSUzRHdyYXAlM0JodG1sJTNEMSUzQmZvbnRGYW1pbHklM0RUYWhvbWElM0IlMjIlMjBwYXJlbnQlM0QlMjJxNFN5NHRzWHBldXRIQ19FaEVIZi0xMTMlMjIlMjB2ZXJ0ZXglM0QlMjIxJTIyJTNFJTBBJTIwJTIwJTIwJTIwJTIwJTIwJTIwJTIwJTIwJTIwJTNDbXhHZW9tZXRyeSUyMHglM0QlMjIyMjAlMjIlMjB5JTNEJTIyNjAlMjIlMjB3aWR0aCUzRCUyMjkwJTIyJTIwaGVpZ2h0JTNEJTIyNDAlMjIlMjBhcyUzRCUyMmdlb21ldHJ5JTIyJTIwJTJGJTNFJTBBJTIwJTIwJTIwJTIwJTIwJTIwJTIwJTIwJTNDJTJGbXhDZWxsJTNFJTBBJTIwJTIwJTIwJTIwJTIwJTIwJTIwJTIwJTNDbXhDZWxsJTIwaWQlM0QlMjJxNFN5NHRzWHBldXRIQ19FaEVIZi00MyUyMiUyMHZhbHVlJTNEJTIyJTI2bHQlM0Jmb250JTIwc3R5bGUlM0QlMjZxdW90JTNCJTI2cXVvdCUzQiUyMGZhY2UlM0QlMjZxdW90JTNCVGFob21hJTI2cXVvdCUzQiUyNmd0JTNCdF9pZCUyNmx0JTNCJTJGZm9udCUyNmd0JTNCJTIyJTIwc3R5bGUlM0QlMjJlbGxpcHNlJTNCd2hpdGVTcGFjZSUzRHdyYXAlM0JodG1sJTNEMSUzQiUyMiUyMHBhcmVudCUzRCUyMnE0U3k0dHNYcGV1dEhDX0VoRUhmLTExMyUyMiUyMHZlcnRleCUzRCUyMjElMjIlM0UlMEElMjAlMjAlMjAlMjAlMjAlMjAlMjAlMjAlMjAlMjAlM0NteEdlb21ldHJ5JTIweCUzRCUyMjI1MCUyMiUyMHklM0QlMjIxMTAlMjIlMjB3aWR0aCUzRCUyMjkwJTIyJTIwaGVpZ2h0JTNEJTIyNDAlMjIlMjBhcyUzRCUyMmdlb21ldHJ5JTIyJTIwJTJGJTNFJTBBJTIwJTIwJTIwJTIwJTIwJTIwJTIwJTIwJTNDJTJGbXhDZWxsJTNFJTBBJTIwJTIwJTIwJTIwJTIwJTIwJTIwJTIwJTNDbXhDZWxsJTIwaWQlM0QlMjJxNFN5NHRzWHBldXRIQ19FaEVIZi00NCUyMiUyMHZhbHVlJTNEJTIyJTIyJTIwc3R5bGUlM0QlMjJlbmRBcnJvdyUzRG5vbmUlM0JodG1sJTNEMSUzQnJvdW5kZWQlM0QwJTNCZW50cnlYJTNEMC45NTQlM0JlbnRyeVklM0QwLjc0NiUzQmVudHJ5RHglM0QwJTNCZW50cnlEeSUzRDAlM0JleGl0WCUzRDAuMDklM0JleGl0WSUzRDAuNzYxJTNCZXhpdER4JTNEMCUzQmV4aXREeSUzRDAlM0JlbnRyeVBlcmltZXRlciUzRDAlM0JleGl0UGVyaW1ldGVyJTNEMCUzQiUyMiUyMHBhcmVudCUzRCUyMnE0U3k0dHNYcGV1dEhDX0VoRUhmLTExMyUyMiUyMHNvdXJjZSUzRCUyMnE0U3k0dHNYcGV1dEhDX0VoRUhmLTQzJTIyJTIwdGFyZ2V0JTNEJTIycTRTeTR0c1hwZXV0SENfRWhFSGYtNDMlMjIlMjBlZGdlJTNEJTIyMSUyMiUzRSUwQSUyMCUyMCUyMCUyMCUyMCUyMCUyMCUyMCUyMCUyMCUzQ214R2VvbWV0cnklMjB3aWR0aCUzRCUyMjUwJTIyJTIwaGVpZ2h0JTNEJTIyNTAlMjIlMjByZWxhdGl2ZSUzRCUyMjElMjIlMjBhcyUzRCUyMmdlb21ldHJ5JTIyJTNFJTBBJTIwJTIwJTIwJTIwJTIwJTIwJTIwJTIwJTIwJTIwJTIwJTIwJTNDbXhQb2ludCUyMHglM0QlMjIyODAlMjIlMjB5JTNEJTIyMTkwJTIyJTIwYXMlM0QlMjJzb3VyY2VQb2ludCUyMiUyMCUyRiUzRSUwQSUyMCUyMCUyMCUyMCUyMCUyMCUyMCUyMCUyMCUyMCUyMCUyMCUzQ214UG9pbnQlMjB4JTNEJTIyMzMwJTIyJTIweSUzRCUyMjE0MCUyMiUyMGFzJTNEJTIydGFyZ2V0UG9pbnQlMjIlMjAlMkYlM0UlMEElMjAlMjAlMjAlMjAlMjAlMjAlMjAlMjAlMjAlMjAlM0MlMkZteEdlb21ldHJ5JTNFJTBBJTIwJTIwJTIwJTIwJTIwJTIwJTIwJTIwJTNDJTJGbXhDZWxsJTNFJTBBJTIwJTIwJTIwJTIwJTIwJTIwJTIwJTIwJTNDbXhDZWxsJTIwaWQlM0QlMjJxNFN5NHRzWHBldXRIQ19FaEVIZi00NSUyMiUyMHZhbHVlJTNEJTIybG5hbWUlMjIlMjBzdHlsZSUzRCUyMmVsbGlwc2UlM0J3aGl0ZVNwYWNlJTNEd3JhcCUzQmh0bWwlM0QxJTNCZm9udEZhbWlseSUzRFRhaG9tYSUzQiUyMiUyMHBhcmVudCUzRCUyMnE0U3k0dHNYcGV1dEhDX0VoRUhmLTExMyUyMiUyMHZlcnRleCUzRCUyMjElMjIlM0UlMEElMjAlMjAlMjAlMjAlMjAlMjAlMjAlMjAlMjAlMjAlM0NteEdlb21ldHJ5JTIweCUzRCUyMjE5MCUyMiUyMHklM0QlMjIxMCUyMiUyMHdpZHRoJTNEJTIyOTAlMjIlMjBoZWlnaHQlM0QlMjI0MCUyMiUyMGFzJTNEJTIyZ2VvbWV0cnklMjIlMjAlMkYlM0UlMEElMjAlMjAlMjAlMjAlMjAlMjAlMjAlMjAlM0MlMkZteENlbGwlM0UlMEElMjAlMjAlMjAlMjAlMjAlMjAlMjAlMjAlM0NteENlbGwlMjBpZCUzRCUyMnE0U3k0dHNYcGV1dEhDX0VoRUhmLTQ2JTIyJTIwc3R5bGUlM0QlMjJlZGdlU3R5bGUlM0RvcnRob2dvbmFsRWRnZVN0eWxlJTNCcm91bmRlZCUzRDAlM0JvcnRob2dvbmFsTG9vcCUzRDElM0JqZXR0eVNpemUlM0RhdXRvJTNCaHRtbCUzRDElM0JleGl0WCUzRDAuNSUzQmV4aXRZJTNEMSUzQmV4aXREeCUzRDAlM0JleGl0RHklM0QwJTNCZW50cnlYJTNEMC43NSUzQmVudHJ5WSUzRDAlM0JlbnRyeUR4JTNEMCUzQmVudHJ5RHklM0QwJTNCZW5kQXJyb3clM0Rub25lJTNCZW5kRmlsbCUzRDAlM0IlMjIlMjBwYXJlbnQlM0QlMjJxNFN5NHRzWHBldXRIQ19FaEVIZi0xMTMlMjIlMjB0YXJnZXQlM0QlMjJxNFN5NHRzWHBldXRIQ19FaEVIZi00MCUyMiUyMGVkZ2UlM0QlMjIxJTIyJTNFJTBBJTIwJTIwJTIwJTIwJTIwJTIwJTIwJTIwJTIwJTIwJTNDbXhHZW9tZXRyeSUyMHJlbGF0aXZlJTNEJTIyMSUyMiUyMGFzJTNEJTIyZ2VvbWV0cnklMjIlM0UlMEElMjAlMjAlMjAlMjAlMjAlMjAlMjAlMjAlMjAlMjAlMjAlMjAlM0NteFBvaW50JTIweCUzRCUyMjE0MCUyMiUyMHklM0QlMjI0MCUyMiUyMGFzJTNEJTIyc291cmNlUG9pbnQlMjIlMjAlMkYlM0UlMEElMjAlMjAlMjAlMjAlMjAlMjAlMjAlMjAlMjAlMjAlM0MlMkZteEdlb21ldHJ5JTNFJTBBJTIwJTIwJTIwJTIwJTIwJTIwJTIwJTIwJTNDJTJGbXhDZWxsJTNFJTBBJTIwJTIwJTIwJTIwJTIwJTIwJTIwJTIwJTNDbXhDZWxsJTIwaWQlM0QlMjJxNFN5NHRzWHBldXRIQ19FaEVIZi00OSUyMiUyMHZhbHVlJTNEJTIyZW1haWwlMjIlMjBzdHlsZSUzRCUyMmVsbGlwc2UlM0J3aGl0ZVNwYWNlJTNEd3JhcCUzQmh0bWwlM0QxJTNCZm9udEZhbWlseSUzRFRhaG9tYSUzQiUyMiUyMHBhcmVudCUzRCUyMnE0U3k0dHNYcGV1dEhDX0VoRUhmLTExMyUyMiUyMHZlcnRleCUzRCUyMjElMjIlM0UlMEElMjAlMjAlMjAlMjAlMjAlMjAlMjAlMjAlMjAlMjAlM0NteEdlb21ldHJ5JTIweCUzRCUyMjEwMCUyMiUyMHdpZHRoJTNEJTIyOTAlMjIlMjBoZWlnaHQlM0QlMjI0MCUyMiUyMGFzJTNEJTIyZ2VvbWV0cnklMjIlMjAlMkYlM0UlMEElMjAlMjAlMjAlMjAlMjAlMjAlMjAlMjAlM0MlMkZteENlbGwlM0UlMEElMjAlMjAlMjAlMjAlMjAlMjAlMjAlMjAlM0NteENlbGwlMjBpZCUzRCUyMnE0U3k0dHNYcGV1dEhDX0VoRUhmLTY3JTIyJTIwc3R5bGUlM0QlMjJlZGdlU3R5bGUlM0RvcnRob2dvbmFsRWRnZVN0eWxlJTNCcm91bmRlZCUzRDAlM0JvcnRob2dvbmFsTG9vcCUzRDElM0JqZXR0eVNpemUlM0RhdXRvJTNCaHRtbCUzRDElM0JleGl0WCUzRDElM0JleGl0WSUzRDElM0JleGl0RHglM0QwJTNCZXhpdER5JTNEMCUzQmVuZEFycm93JTNEbm9uZSUzQmVuZEZpbGwlM0QwJTNCJTIyJTIwcGFyZW50JTNEJTIycTRTeTR0c1hwZXV0SENfRWhFSGYtMTEzJTIyJTIwc291cmNlJTNEJTIycTRTeTR0c1hwZXV0SENfRWhFSGYtNTElMjIlMjBlZGdlJTNEJTIyMSUyMiUzRSUwQSUyMCUyMCUyMCUyMCUyMCUyMCUyMCUyMCUyMCUyMCUzQ214R2VvbWV0cnklMjByZWxhdGl2ZSUzRCUyMjElMjIlMjBhcyUzRCUyMmdlb21ldHJ5JTIyJTNFJTBBJTIwJTIwJTIwJTIwJTIwJTIwJTIwJTIwJTIwJTIwJTIwJTIwJTNDbXhQb2ludCUyMHglM0QlMjI3Ni42NjY2NjY2NjY2NjY1MiUyMiUyMHklM0QlMjIxMTAlMjIlMjBhcyUzRCUyMnRhcmdldFBvaW50JTIyJTIwJTJGJTNFJTBBJTIwJTIwJTIwJTIwJTIwJTIwJTIwJTIwJTIwJTIwJTNDJTJGbXhHZW9tZXRyeSUzRSUwQSUyMCUyMCUyMCUyMCUyMCUyMCUyMCUyMCUzQyUyRm14Q2VsbCUzRSUwQSUyMCUyMCUyMCUyMCUyMCUyMCUyMCUyMCUzQ214Q2VsbCUyMGlkJTNEJTIycTRTeTR0c1hwZXV0SENfRWhFSGYtNTElMjIlMjB2YWx1ZSUzRCUyMmNvbnRhY3RObyUyMiUyMHN0eWxlJTNEJTIyZWxsaXBzZSUzQndoaXRlU3BhY2UlM0R3cmFwJTNCaHRtbCUzRDElM0Jmb250RmFtaWx5JTNEVGFob21hJTNCJTIyJTIwcGFyZW50JTNEJTIycTRTeTR0c1hwZXV0SENfRWhFSGYtMTEzJTIyJTIwdmVydGV4JTNEJTIyMSUyMiUzRSUwQSUyMCUyMCUyMCUyMCUyMCUyMCUyMCUyMCUyMCUyMCUzQ214R2VvbWV0cnklMjB3aWR0aCUzRCUyMjkwJTIyJTIwaGVpZ2h0JTNEJTIyNDAlMjIlMjBhcyUzRCUyMmdlb21ldHJ5JTIyJTIwJTJGJTNFJTBBJTIwJTIwJTIwJTIwJTIwJTIwJTIwJTIwJTNDJTJGbXhDZWxsJTNFJTBBJTIwJTIwJTIwJTIwJTIwJTIwJTIwJTIwJTNDbXhDZWxsJTIwaWQlM0QlMjJxNFN5NHRzWHBldXRIQ19FaEVIZi01NiUyMiUyMHZhbHVlJTNEJTIyJTIyJTIwc3R5bGUlM0QlMjJlbmRBcnJvdyUzRG5vbmUlM0JodG1sJTNEMSUzQnJvdW5kZWQlM0QwJTNCZW50cnlYJTNEMCUzQmVudHJ5WSUzRDAuNSUzQmVudHJ5RHglM0QwJTNCZW50cnlEeSUzRDAlM0IlMjIlMjBwYXJlbnQlM0QlMjJxNFN5NHRzWHBldXRIQ19FaEVIZi0xMTMlMjIlMjB0YXJnZXQlM0QlMjJxNFN5NHRzWHBldXRIQ19FaEVIZi00MyUyMiUyMGVkZ2UlM0QlMjIxJTIyJTNFJTBBJTIwJTIwJTIwJTIwJTIwJTIwJTIwJTIwJTIwJTIwJTNDbXhHZW9tZXRyeSUyMHdpZHRoJTNEJTIyNTAlMjIlMjBoZWlnaHQlM0QlMjI1MCUyMiUyMHJlbGF0aXZlJTNEJTIyMSUyMiUyMGFzJTNEJTIyZ2VvbWV0cnklMjIlM0UlMEElMjAlMjAlMjAlMjAlMjAlMjAlMjAlMjAlMjAlMjAlMjAlMjAlM0NteFBvaW50JTIweCUzRCUyMjE3MCUyMiUyMHklM0QlMjIxMzAlMjIlMjBhcyUzRCUyMnNvdXJjZVBvaW50JTIyJTIwJTJGJTNFJTBBJTIwJTIwJTIwJTIwJTIwJTIwJTIwJTIwJTIwJTIwJTIwJTIwJTNDbXhQb2ludCUyMHglM0QlMjIyMjAlMjIlMjB5JTNEJTIyODAlMjIlMjBhcyUzRCUyMnRhcmdldFBvaW50JTIyJTIwJTJGJTNFJTBBJTIwJTIwJTIwJTIwJTIwJTIwJTIwJTIwJTIwJTIwJTNDJTJGbXhHZW9tZXRyeSUzRSUwQSUyMCUyMCUyMCUyMCUyMCUyMCUyMCUyMCUzQyUyRm14Q2VsbCUzRSUwQSUyMCUyMCUyMCUyMCUyMCUyMCUyMCUyMCUzQ214Q2VsbCUyMGlkJTNEJTIycTRTeTR0c1hwZXV0SENfRWhFSGYtNTclMjIlMjBzdHlsZSUzRCUyMnJvdW5kZWQlM0QwJTNCb3J0aG9nb25hbExvb3AlM0QxJTNCamV0dHlTaXplJTNEYXV0byUzQmh0bWwlM0QxJTNCZXhpdFglM0QwJTNCZXhpdFklM0QxJTNCZXhpdER4JTNEMCUzQmV4aXREeSUzRDAlM0JlbnRyeVglM0QwLjk1MSUzQmVudHJ5WSUzRC0wLjAyNSUzQmVudHJ5RHglM0QwJTNCZW50cnlEeSUzRDAlM0JlbnRyeVBlcmltZXRlciUzRDAlM0JlbmRBcnJvdyUzRG5vbmUlM0JlbmRGaWxsJTNEMCUzQiUyMiUyMHBhcmVudCUzRCUyMnE0U3k0dHNYcGV1dEhDX0VoRUhmLTExMyUyMiUyMHNvdXJjZSUzRCUyMnE0U3k0dHNYcGV1dEhDX0VoRUhmLTQ1JTIyJTIwdGFyZ2V0JTNEJTIycTRTeTR0c1hwZXV0SENfRWhFSGYtNDAlMjIlMjBlZGdlJTNEJTIyMSUyMiUzRSUwQSUyMCUyMCUyMCUyMCUyMCUyMCUyMCUyMCUyMCUyMCUzQ214R2VvbWV0cnklMjByZWxhdGl2ZSUzRCUyMjElMjIlMjBhcyUzRCUyMmdlb21ldHJ5JTIyJTIwJTJGJTNFJTBBJTIwJTIwJTIwJTIwJTIwJTIwJTIwJTIwJTNDJTJGbXhDZWxsJTNFJTBBJTIwJTIwJTIwJTIwJTIwJTIwJTIwJTIwJTNDbXhDZWxsJTIwaWQlM0QlMjJxNFN5NHRzWHBldXRIQ19FaEVIZi0yMDglMjIlMjB2YWx1ZSUzRCUyMiUyMiUyMHN0eWxlJTNEJTIyZW5kQXJyb3clM0Rub25lJTNCaHRtbCUzRDElM0Jyb3VuZGVkJTNEMCUzQmV4aXRYJTNEMSUzQmV4aXRZJTNEMC4yNSUzQmV4aXREeCUzRDAlM0JleGl0RHklM0QwJTNCc3RhcnRBcnJvdyUzRG9wZW4lM0JzdGFydEZpbGwlM0QwJTNCJTIyJTIwcGFyZW50JTNEJTIycTRTeTR0c1hwZXV0SENfRWhFSGYtMTEzJTIyJTIwc291cmNlJTNEJTIycTRTeTR0c1hwZXV0SENfRWhFSGYtMTYyJTIyJTIwZWRnZSUzRCUyMjElMjIlM0UlMEElMjAlMjAlMjAlMjAlMjAlMjAlMjAlMjAlMjAlMjAlM0NteEdlb21ldHJ5JTIwd2lkdGglM0QlMjI1MCUyMiUyMGhlaWdodCUzRCUyMjUwJTIyJTIwcmVsYXRpdmUlM0QlMjIxJTIyJTIwYXMlM0QlMjJnZW9tZXRyeSUyMiUzRSUwQSUyMCUyMCUyMCUyMCUyMCUyMCUyMCUyMCUyMCUyMCUyMCUyMCUzQ214UG9pbnQlMjB5JTNEJTIyMTkwJTIyJTIwYXMlM0QlMjJzb3VyY2VQb2ludCUyMiUyMCUyRiUzRSUwQSUyMCUyMCUyMCUyMCUyMCUyMCUyMCUyMCUyMCUyMCUyMCUyMCUzQ214UG9pbnQlMjB4JTNEJTIyNTAlMjIlMjB5JTNEJTIyMTQwJTIyJTIwYXMlM0QlMjJ0YXJnZXRQb2ludCUyMiUyMCUyRiUzRSUwQSUyMCUyMCUyMCUyMCUyMCUyMCUyMCUyMCUyMCUyMCUzQyUyRm14R2VvbWV0cnklM0UlMEElMjAlMjAlMjAlMjAlMjAlMjAlMjAlMjAlM0MlMkZteENlbGwlM0UlMEElMjAlMjAlMjAlMjAlMjAlMjAlMjAlMjAlM0NteENlbGwlMjBpZCUzRCUyMnE0U3k0dHNYcGV1dEhDX0VoRUhmLTExNyUyMiUyMHZhbHVlJTNEJTIyJTIyJTIwc3R5bGUlM0QlMjJlbmRBcnJvdyUzRG5vbmUlM0JodG1sJTNEMSUzQnJvdW5kZWQlM0QwJTNCZXhpdFglM0QwLjA4NiUzQmV4aXRZJTNEMC4wMzglM0JleGl0RHglM0QwJTNCZXhpdER5JTNEMCUzQmV4aXRQZXJpbWV0ZXIlM0QwJTNCZW50cnlYJTNEMSUzQmVudHJ5WSUzRDAuNzUlM0JlbnRyeUR4JTNEMCUzQmVudHJ5RHklM0QwJTNCZW5kRmlsbCUzRDAlM0JzdGFydEFycm93JTNEb3BlbiUzQnN0YXJ0RmlsbCUzRDAlM0IlMjIlMjBwYXJlbnQlM0QlMjIxJTIyJTIwc291cmNlJTNEJTIycTRTeTR0c1hwZXV0SENfRWhFSGYtOTYlMjIlMjB0YXJnZXQlM0QlMjJxNFN5NHRzWHBldXRIQ19FaEVIZi04MiUyMiUyMGVkZ2UlM0QlMjIxJTIyJTNFJTBBJTIwJTIwJTIwJTIwJTIwJTIwJTIwJTIwJTIwJTIwJTNDbXhHZW9tZXRyeSUyMHdpZHRoJTNEJTIyNTAlMjIlMjBoZWlnaHQlM0QlMjI1MCUyMiUyMHJlbGF0aXZlJTNEJTIyMSUyMiUyMGFzJTNEJTIyZ2VvbWV0cnklMjIlM0UlMEElMjAlMjAlMjAlMjAlMjAlMjAlMjAlMjAlMjAlMjAlMjAlMjAlM0NteFBvaW50JTIweCUzRCUyMjg4MCUyMiUyMHklM0QlMjIxMjAlMjIlMjBhcyUzRCUyMnNvdXJjZVBvaW50JTIyJTIwJTJGJTNFJTBBJTIwJTIwJTIwJTIwJTIwJTIwJTIwJTIwJTIwJTIwJTIwJTIwJTNDbXhQb2ludCUyMHglM0QlMjI3MTAlMjIlMjBhcyUzRCUyMnRhcmdldFBvaW50JTIyJTIwJTJGJTNFJTBBJTIwJTIwJTIwJTIwJTIwJTIwJTIwJTIwJTIwJTIwJTIwJTIwJTNDQXJyYXklMjBhcyUzRCUyMnBvaW50cyUyMiUzRSUwQSUyMCUyMCUyMCUyMCUyMCUyMCUyMCUyMCUyMCUyMCUyMCUyMCUyMCUyMCUzQ214UG9pbnQlMjB4JTNEJTIyODkwJTIyJTIweSUzRCUyMi0xMCUyMiUyMCUyRiUzRSUwQSUyMCUyMCUyMCUyMCUyMCUyMCUyMCUyMCUyMCUyMCUyMCUyMCUzQyUyRkFycmF5JTNFJTBBJTIwJTIwJTIwJTIwJTIwJTIwJTIwJTIwJTIwJTIwJTNDJTJGbXhHZW9tZXRyeSUzRSUwQSUyMCUyMCUyMCUyMCUyMCUyMCUyMCUyMCUzQyUyRm14Q2VsbCUzRSUwQSUyMCUyMCUyMCUyMCUyMCUyMCUyMCUyMCUzQ214Q2VsbCUyMGlkJTNEJTIycTRTeTR0c1hwZXV0SENfRWhFSGYtMTE1JTIyJTIwdmFsdWUlM0QlMjIlMjIlMjBzdHlsZSUzRCUyMmdyb3VwJTIyJTIwcGFyZW50JTNEJTIyMSUyMiUyMHZlcnRleCUzRCUyMjElMjIlMjBjb25uZWN0YWJsZSUzRCUyMjAlMjIlM0UlMEElMjAlMjAlMjAlMjAlMjAlMjAlMjAlMjAlMjAlMjAlM0NteEdlb21ldHJ5JTIweCUzRCUyMjQ1MCUyMiUyMHklM0QlMjItMTYwJTIyJTIwd2lkdGglM0QlMjI0MzAlMjIlMjBoZWlnaHQlM0QlMjIxOTAlMjIlMjBhcyUzRCUyMmdlb21ldHJ5JTIyJTIwJTJGJTNFJTBBJTIwJTIwJTIwJTIwJTIwJTIwJTIwJTIwJTNDJTJGbXhDZWxsJTNFJTBBJTIwJTIwJTIwJTIwJTIwJTIwJTIwJTIwJTNDbXhDZWxsJTIwaWQlM0QlMjJxNFN5NHRzWHBldXRIQ19FaEVIZi04MiUyMiUyMHZhbHVlJTNEJTIyJTI2bHQlM0JiJTI2Z3QlM0IlMjZsdCUzQmZvbnQlMjBzdHlsZSUzRCUyNnF1b3QlM0Jmb250LXNpemUlM0ElMjAxNHB4JTNCJTI2cXVvdCUzQiUyMGZhY2UlM0QlMjZxdW90JTNCVGFob21hJTI2cXVvdCUzQiUyNmd0JTNCQ291cnNlJTI2bHQlM0IlMkZmb250JTI2Z3QlM0IlMjZsdCUzQiUyRmIlMjZndCUzQiUyMiUyMHN0eWxlJTNEJTIycm91bmRlZCUzRDAlM0J3aGl0ZVNwYWNlJTNEd3JhcCUzQmh0bWwlM0QxJTNCc3Ryb2tlV2lkdGglM0QyJTNCJTIyJTIwcGFyZW50JTNEJTIycTRTeTR0c1hwZXV0SENfRWhFSGYtMTE1JTIyJTIwdmVydGV4JTNEJTIyMSUyMiUzRSUwQSUyMCUyMCUyMCUyMCUyMCUyMCUyMCUyMCUyMCUyMCUzQ214R2VvbWV0cnklMjB4JTNEJTIyMTMwJTIyJTIweSUzRCUyMjEyMCUyMiUyMHdpZHRoJTNEJTIyMTIwJTIyJTIwaGVpZ2h0JTNEJTIyNDAlMjIlMjBhcyUzRCUyMmdlb21ldHJ5JTIyJTIwJTJGJTNFJTBBJTIwJTIwJTIwJTIwJTIwJTIwJTIwJTIwJTNDJTJGbXhDZWxsJTNFJTBBJTIwJTIwJTIwJTIwJTIwJTIwJTIwJTIwJTNDbXhDZWxsJTIwaWQlM0QlMjJxNFN5NHRzWHBldXRIQ19FaEVIZi04MyUyMiUyMHN0eWxlJTNEJTIycm91bmRlZCUzRDAlM0JvcnRob2dvbmFsTG9vcCUzRDElM0JqZXR0eVNpemUlM0RhdXRvJTNCaHRtbCUzRDElM0JleGl0WCUzRDAlM0JleGl0WSUzRDAuNSUzQmV4aXREeCUzRDAlM0JleGl0RHklM0QwJTNCZW5kQXJyb3clM0Rub25lJTNCZW5kRmlsbCUzRDAlM0IlMjIlMjBwYXJlbnQlM0QlMjJxNFN5NHRzWHBldXRIQ19FaEVIZi0xMTUlMjIlMjBzb3VyY2UlM0QlMjJxNFN5NHRzWHBldXRIQ19FaEVIZi04NCUyMiUyMHRhcmdldCUzRCUyMnE0U3k0dHNYcGV1dEhDX0VoRUhmLTgyJTIyJTIwZWRnZSUzRCUyMjElMjIlM0UlMEElMjAlMjAlMjAlMjAlMjAlMjAlMjAlMjAlMjAlMjAlM0NteEdlb21ldHJ5JTIwcmVsYXRpdmUlM0QlMjIxJTIyJTIwYXMlM0QlMjJnZW9tZXRyeSUyMiUzRSUwQSUyMCUyMCUyMCUyMCUyMCUyMCUyMCUyMCUyMCUyMCUyMCUyMCUzQ214UG9pbnQlMjB4JTNEJTIyMjAwJTIyJTIweSUzRCUyMjExMCUyMiUyMGFzJTNEJTIydGFyZ2V0UG9pbnQlMjIlMjAlMkYlM0UlMEElMjAlMjAlMjAlMjAlMjAlMjAlMjAlMjAlMjAlMjAlM0MlMkZteEdlb21ldHJ5JTNFJTBBJTIwJTIwJTIwJTIwJTIwJTIwJTIwJTIwJTNDJTJGbXhDZWxsJTNFJTBBJTIwJTIwJTIwJTIwJTIwJTIwJTIwJTIwJTNDbXhDZWxsJTIwaWQlM0QlMjJxNFN5NHRzWHBldXRIQ19FaEVIZi04NCUyMiUyMHZhbHVlJTNEJTIyY291cnNlJTIyJTIwc3R5bGUlM0QlMjJlbGxpcHNlJTNCd2hpdGVTcGFjZSUzRHdyYXAlM0JodG1sJTNEMSUzQmZvbnRGYW1pbHklM0RUYWhvbWElM0IlMjIlMjBwYXJlbnQlM0QlMjJxNFN5NHRzWHBldXRIQ19FaEVIZi0xMTUlMjIlMjB2ZXJ0ZXglM0QlMjIxJTIyJTNFJTBBJTIwJTIwJTIwJTIwJTIwJTIwJTIwJTIwJTIwJTIwJTNDbXhHZW9tZXRyeSUyMHglM0QlMjIyMjAlMjIlMjB5JTNEJTIyMjAlMjIlMjB3aWR0aCUzRCUyMjkwJTIyJTIwaGVpZ2h0JTNEJTIyNDAlMjIlMjBhcyUzRCUyMmdlb21ldHJ5JTIyJTIwJTJGJTNFJTBBJTIwJTIwJTIwJTIwJTIwJTIwJTIwJTIwJTNDJTJGbXhDZWxsJTNFJTBBJTIwJTIwJTIwJTIwJTIwJTIwJTIwJTIwJTNDbXhDZWxsJTIwaWQlM0QlMjJxNFN5NHRzWHBldXRIQ19FaEVIZi04NSUyMiUyMHZhbHVlJTNEJTIyJTI2bHQlM0Jmb250JTIwZmFjZSUzRCUyNnF1b3QlM0JUYWhvbWElMjZxdW90JTNCJTI2Z3QlM0JjX2lkJTI2bHQlM0IlMkZmb250JTI2Z3QlM0IlMjIlMjBzdHlsZSUzRCUyMmVsbGlwc2UlM0J3aGl0ZVNwYWNlJTNEd3JhcCUzQmh0bWwlM0QxJTNCJTIyJTIwcGFyZW50JTNEJTIycTRTeTR0c1hwZXV0SENfRWhFSGYtMTE1JTIyJTIwdmVydGV4JTNEJTIyMSUyMiUzRSUwQSUyMCUyMCUyMCUyMCUyMCUyMCUyMCUyMCUyMCUyMCUzQ214R2VvbWV0cnklMjB4JTNEJTIyMjkwJTIyJTIweSUzRCUyMjYwJTIyJTIwd2lkdGglM0QlMjI5MCUyMiUyMGhlaWdodCUzRCUyMjQwJTIyJTIwYXMlM0QlMjJnZW9tZXRyeSUyMiUyMCUyRiUzRSUwQSUyMCUyMCUyMCUyMCUyMCUyMCUyMCUyMCUzQyUyRm14Q2VsbCUzRSUwQSUyMCUyMCUyMCUyMCUyMCUyMCUyMCUyMCUzQ214Q2VsbCUyMGlkJTNEJTIycTRTeTR0c1hwZXV0SENfRWhFSGYtODYlMjIlMjB2YWx1ZSUzRCUyMiUyMiUyMHN0eWxlJTNEJTIyZW5kQXJyb3clM0Rub25lJTNCaHRtbCUzRDElM0Jyb3VuZGVkJTNEMCUzQmVudHJ5WCUzRDAuOTU0JTNCZW50cnlZJTNEMC43NDYlM0JlbnRyeUR4JTNEMCUzQmVudHJ5RHklM0QwJTNCZXhpdFglM0QwLjA5JTNCZXhpdFklM0QwLjc2MSUzQmV4aXREeCUzRDAlM0JleGl0RHklM0QwJTNCZW50cnlQZXJpbWV0ZXIlM0QwJTNCZXhpdFBlcmltZXRlciUzRDAlM0JlbGJvdyUzRHZlcnRpY2FsJTNCJTIyJTIwcGFyZW50JTNEJTIycTRTeTR0c1hwZXV0SENfRWhFSGYtMTE1JTIyJTIwc291cmNlJTNEJTIycTRTeTR0c1hwZXV0SENfRWhFSGYtODUlMjIlMjB0YXJnZXQlM0QlMjJxNFN5NHRzWHBldXRIQ19FaEVIZi04NSUyMiUyMGVkZ2UlM0QlMjIxJTIyJTNFJTBBJTIwJTIwJTIwJTIwJTIwJTIwJTIwJTIwJTIwJTIwJTNDbXhHZW9tZXRyeSUyMHdpZHRoJTNEJTIyNTAlMjIlMjBoZWlnaHQlM0QlMjI1MCUyMiUyMHJlbGF0aXZlJTNEJTIyMSUyMiUyMGFzJTNEJTIyZ2VvbWV0cnklMjIlM0UlMEElMjAlMjAlMjAlMjAlMjAlMjAlMjAlMjAlMjAlMjAlMjAlMjAlM0NteFBvaW50JTIweCUzRCUyMjM2MCUyMiUyMHklM0QlMjIyMDAlMjIlMjBhcyUzRCUyMnNvdXJjZVBvaW50JTIyJTIwJTJGJTNFJTBBJTIwJTIwJTIwJTIwJTIwJTIwJTIwJTIwJTIwJTIwJTIwJTIwJTNDbXhQb2ludCUyMHglM0QlMjI0MTAlMjIlMjB5JTNEJTIyMTUwJTIyJTIwYXMlM0QlMjJ0YXJnZXRQb2ludCUyMiUyMCUyRiUzRSUwQSUyMCUyMCUyMCUyMCUyMCUyMCUyMCUyMCUyMCUyMCUzQyUyRm14R2VvbWV0cnklM0UlMEElMjAlMjAlMjAlMjAlMjAlMjAlMjAlMjAlM0MlMkZteENlbGwlM0UlMEElMjAlMjAlMjAlMjAlMjAlMjAlMjAlMjAlM0NteENlbGwlMjBpZCUzRCUyMnE0U3k0dHNYcGV1dEhDX0VoRUhmLTg3JTIyJTIwdmFsdWUlM0QlMjJ0b3RhbF9zZW0lMjIlMjBzdHlsZSUzRCUyMmVsbGlwc2UlM0J3aGl0ZVNwYWNlJTNEd3JhcCUzQmh0bWwlM0QxJTNCZm9udEZhbWlseSUzRFRhaG9tYSUzQiUyMiUyMHBhcmVudCUzRCUyMnE0U3k0dHNYcGV1dEhDX0VoRUhmLTExNSUyMiUyMHZlcnRleCUzRCUyMjElMjIlM0UlMEElMjAlMjAlMjAlMjAlMjAlMjAlMjAlMjAlMjAlMjAlM0NteEdlb21ldHJ5JTIweCUzRCUyMjExMCUyMiUyMHdpZHRoJTNEJTIyOTAlMjIlMjBoZWlnaHQlM0QlMjI0MCUyMiUyMGFzJTNEJTIyZ2VvbWV0cnklMjIlMjAlMkYlM0UlMEElMjAlMjAlMjAlMjAlMjAlMjAlMjAlMjAlM0MlMkZteENlbGwlM0UlMEElMjAlMjAlMjAlMjAlMjAlMjAlMjAlMjAlM0NteENlbGwlMjBpZCUzRCUyMnE0U3k0dHNYcGV1dEhDX0VoRUhmLTg4JTIyJTIwc3R5bGUlM0QlMjJyb3VuZGVkJTNEMCUzQm9ydGhvZ29uYWxMb29wJTNEMSUzQmpldHR5U2l6ZSUzRGF1dG8lM0JodG1sJTNEMSUzQmVuZEFycm93JTNEbm9uZSUzQmVuZEZpbGwlM0QwJTNCJTIyJTIwcGFyZW50JTNEJTIycTRTeTR0c1hwZXV0SENfRWhFSGYtMTE1JTIyJTIwc291cmNlJTNEJTIycTRTeTR0c1hwZXV0SENfRWhFSGYtODklMjIlMjBlZGdlJTNEJTIyMSUyMiUzRSUwQSUyMCUyMCUyMCUyMCUyMCUyMCUyMCUyMCUyMCUyMCUzQ214R2VvbWV0cnklMjByZWxhdGl2ZSUzRCUyMjElMjIlMjBhcyUzRCUyMmdlb21ldHJ5JTIyJTNFJTBBJTIwJTIwJTIwJTIwJTIwJTIwJTIwJTIwJTIwJTIwJTIwJTIwJTNDbXhQb2ludCUyMHglM0QlMjIyMjAlMjIlMjB5JTNEJTIyNTAlMjIlMjBhcyUzRCUyMnNvdXJjZVBvaW50JTIyJTIwJTJGJTNFJTBBJTIwJTIwJTIwJTIwJTIwJTIwJTIwJTIwJTIwJTIwJTIwJTIwJTNDbXhQb2ludCUyMHglM0QlMjIxNDAlMjIlMjB5JTNEJTIyMTIwJTIyJTIwYXMlM0QlMjJ0YXJnZXRQb2ludCUyMiUyMCUyRiUzRSUwQSUyMCUyMCUyMCUyMCUyMCUyMCUyMCUyMCUyMCUyMCUzQyUyRm14R2VvbWV0cnklM0UlMEElMjAlMjAlMjAlMjAlMjAlMjAlMjAlMjAlM0MlMkZteENlbGwlM0UlMEElMjAlMjAlMjAlMjAlMjAlMjAlMjAlMjAlM0NteENlbGwlMjBpZCUzRCUyMnE0U3k0dHNYcGV1dEhDX0VoRUhmLTg5JTIyJTIwdmFsdWUlM0QlMjJ0b3RhbF9zdWIlMjIlMjBzdHlsZSUzRCUyMmVsbGlwc2UlM0J3aGl0ZVNwYWNlJTNEd3JhcCUzQmh0bWwlM0QxJTNCZm9udEZhbWlseSUzRFRhaG9tYSUzQiUyMiUyMHBhcmVudCUzRCUyMnE0U3k0dHNYcGV1dEhDX0VoRUhmLTExNSUyMiUyMHZlcnRleCUzRCUyMjElMjIlM0UlMEElMjAlMjAlMjAlMjAlMjAlMjAlMjAlMjAlMjAlMjAlM0NteEdlb21ldHJ5JTIweSUzRCUyMjQwJTIyJTIwd2lkdGglM0QlMjI5MCUyMiUyMGhlaWdodCUzRCUyMjQwJTIyJTIwYXMlM0QlMjJnZW9tZXRyeSUyMiUyMCUyRiUzRSUwQSUyMCUyMCUyMCUyMCUyMCUyMCUyMCUyMCUzQyUyRm14Q2VsbCUzRSUwQSUyMCUyMCUyMCUyMCUyMCUyMCUyMCUyMCUzQ214Q2VsbCUyMGlkJTNEJTIycTRTeTR0c1hwZXV0SENfRWhFSGYtOTIlMjIlMjB2YWx1ZSUzRCUyMiUyMiUyMHN0eWxlJTNEJTIyZW5kQXJyb3clM0Rub25lJTNCaHRtbCUzRDElM0Jyb3VuZGVkJTNEMCUzQmVudHJ5WCUzRDAlM0JlbnRyeVklM0QwLjUlM0JlbnRyeUR4JTNEMCUzQmVudHJ5RHklM0QwJTNCJTIyJTIwcGFyZW50JTNEJTIycTRTeTR0c1hwZXV0SENfRWhFSGYtMTE1JTIyJTIwdGFyZ2V0JTNEJTIycTRTeTR0c1hwZXV0SENfRWhFSGYtODUlMjIlMjBlZGdlJTNEJTIyMSUyMiUzRSUwQSUyMCUyMCUyMCUyMCUyMCUyMCUyMCUyMCUyMCUyMCUzQ214R2VvbWV0cnklMjB3aWR0aCUzRCUyMjUwJTIyJTIwaGVpZ2h0JTNEJTIyNTAlMjIlMjByZWxhdGl2ZSUzRCUyMjElMjIlMjBhcyUzRCUyMmdlb21ldHJ5JTIyJTNFJTBBJTIwJTIwJTIwJTIwJTIwJTIwJTIwJTIwJTIwJTIwJTIwJTIwJTNDbXhQb2ludCUyMHglM0QlMjIyMjAlMjIlMjB5JTNEJTIyMTIwJTIyJTIwYXMlM0QlMjJzb3VyY2VQb2ludCUyMiUyMCUyRiUzRSUwQSUyMCUyMCUyMCUyMCUyMCUyMCUyMCUyMCUyMCUyMCUyMCUyMCUzQ214UG9pbnQlMjB4JTNEJTIyMzAwJTIyJTIweSUzRCUyMjkwJTIyJTIwYXMlM0QlMjJ0YXJnZXRQb2ludCUyMiUyMCUyRiUzRSUwQSUyMCUyMCUyMCUyMCUyMCUyMCUyMCUyMCUyMCUyMCUzQyUyRm14R2VvbWV0cnklM0UlMEElMjAlMjAlMjAlMjAlMjAlMjAlMjAlMjAlM0MlMkZteENlbGwlM0UlMEElMjAlMjAlMjAlMjAlMjAlMjAlMjAlMjAlM0NteENlbGwlMjBpZCUzRCUyMnE0U3k0dHNYcGV1dEhDX0VoRUhmLTkzJTIyJTIwc3R5bGUlM0QlMjJlZGdlU3R5bGUlM0RvcnRob2dvbmFsRWRnZVN0eWxlJTNCcm91bmRlZCUzRDAlM0JvcnRob2dvbmFsTG9vcCUzRDElM0JqZXR0eVNpemUlM0RhdXRvJTNCaHRtbCUzRDElM0JlbmRBcnJvdyUzRG5vbmUlM0JlbmRGaWxsJTNEMCUzQiUyMiUyMHBhcmVudCUzRCUyMnE0U3k0dHNYcGV1dEhDX0VoRUhmLTExNSUyMiUyMGVkZ2UlM0QlMjIxJTIyJTNFJTBBJTIwJTIwJTIwJTIwJTIwJTIwJTIwJTIwJTIwJTIwJTNDbXhHZW9tZXRyeSUyMHJlbGF0aXZlJTNEJTIyMSUyMiUyMGFzJTNEJTIyZ2VvbWV0cnklMjIlM0UlMEElMjAlMjAlMjAlMjAlMjAlMjAlMjAlMjAlMjAlMjAlMjAlMjAlM0NteFBvaW50JTIweCUzRCUyMjE2MCUyMiUyMHklM0QlMjI0MCUyMiUyMGFzJTNEJTIyc291cmNlUG9pbnQlMjIlMjAlMkYlM0UlMEElMjAlMjAlMjAlMjAlMjAlMjAlMjAlMjAlMjAlMjAlMjAlMjAlM0NteFBvaW50JTIweCUzRCUyMjE2MCUyMiUyMHklM0QlMjIxMjAlMjIlMjBhcyUzRCUyMnRhcmdldFBvaW50JTIyJTIwJTJGJTNFJTBBJTIwJTIwJTIwJTIwJTIwJTIwJTIwJTIwJTIwJTIwJTIwJTIwJTNDQXJyYXklMjBhcyUzRCUyMnBvaW50cyUyMiUzRSUwQSUyMCUyMCUyMCUyMCUyMCUyMCUyMCUyMCUyMCUyMCUyMCUyMCUyMCUyMCUzQ214UG9pbnQlMjB4JTNEJTIyMTYwJTIyJTIweSUzRCUyMjQwJTIyJTIwJTJGJTNFJTBBJTIwJTIwJTIwJTIwJTIwJTIwJTIwJTIwJTIwJTIwJTIwJTIwJTIwJTIwJTNDbXhQb2ludCUyMHglM0QlMjIxNjAlMjIlMjB5JTNEJTIyNDAlMjIlMjAlMkYlM0UlMEElMjAlMjAlMjAlMjAlMjAlMjAlMjAlMjAlMjAlMjAlMjAlMjAlM0MlMkZBcnJheSUzRSUwQSUyMCUyMCUyMCUyMCUyMCUyMCUyMCUyMCUyMCUyMCUzQyUyRm14R2VvbWV0cnklM0UlMEElMjAlMjAlMjAlMjAlMjAlMjAlMjAlMjAlM0MlMkZteENlbGwlM0UlMEElMjAlMjAlMjAlMjAlMjAlMjAlMjAlMjAlM0NteENlbGwlMjBpZCUzRCUyMnE0U3k0dHNYcGV1dEhDX0VoRUhmLTE0MyUyMiUyMHZhbHVlJTNEJTIyJTI2bHQlM0Jmb250JTIwc3R5bGUlM0QlMjZxdW90JTNCZm9udC1zaXplJTNBJTIwMTVweCUzQiUyNnF1b3QlM0IlMjBmYWNlJTNEJTI2cXVvdCUzQlRhaG9tYSUyNnF1b3QlM0IlMjZndCUzQmhhcyUyNmx0JTNCJTJGZm9udCUyNmd0JTNCJTIyJTIwc3R5bGUlM0QlMjJyaG9tYnVzJTNCd2hpdGVTcGFjZSUzRHdyYXAlM0JodG1sJTNEMSUzQiUyMiUyMHBhcmVudCUzRCUyMnE0U3k0dHNYcGV1dEhDX0VoRUhmLTExNSUyMiUyMHZlcnRleCUzRCUyMjElMjIlM0UlMEElMjAlMjAlMjAlMjAlMjAlMjAlMjAlMjAlMjAlMjAlM0NteEdlb21ldHJ5JTIweCUzRCUyMjM1MCUyMiUyMHklM0QlMjIxMTAlMjIlMjB3aWR0aCUzRCUyMjgwJTIyJTIwaGVpZ2h0JTNEJTIyODAlMjIlMjBhcyUzRCUyMmdlb21ldHJ5JTIyJTIwJTJGJTNFJTBBJTIwJTIwJTIwJTIwJTIwJTIwJTIwJTIwJTNDJTJGbXhDZWxsJTNFJTBBJTIwJTIwJTIwJTIwJTIwJTIwJTIwJTIwJTNDbXhDZWxsJTIwaWQlM0QlMjJxNFN5NHRzWHBldXRIQ19FaEVIZi0xMTglMjIlMjB2YWx1ZSUzRCUyMiUyMiUyMHN0eWxlJTNEJTIyZW5kQXJyb3clM0RvcGVuJTNCaHRtbCUzRDElM0Jyb3VuZGVkJTNEMCUzQmV4aXRYJTNEMC41JTNCZXhpdFklM0QwJTNCZXhpdER4JTNEMCUzQmV4aXREeSUzRDAlM0JzdGFydEFycm93JTNEbm9uZSUzQnN0YXJ0RmlsbCUzRDAlM0JlbmRGaWxsJTNEMCUzQmVudHJ5WCUzRDAuMTY3JTNCZW50cnlZJTNEMC45NSUzQmVudHJ5RHglM0QwJTNCZW50cnlEeSUzRDAlM0JlbnRyeVBlcmltZXRlciUzRDAlM0IlMjIlMjBwYXJlbnQlM0QlMjIxJTIyJTIwc291cmNlJTNEJTIycTRTeTR0c1hwZXV0SENfRWhFSGYtMTQ0JTIyJTIwZWRnZSUzRCUyMjElMjIlMjB0YXJnZXQlM0QlMjJxNFN5NHRzWHBldXRIQ19FaEVIZi05NiUyMiUzRSUwQSUyMCUyMCUyMCUyMCUyMCUyMCUyMCUyMCUyMCUyMCUzQ214R2VvbWV0cnklMjB3aWR0aCUzRCUyMjUwJTIyJTIwaGVpZ2h0JTNEJTIyNTAlMjIlMjByZWxhdGl2ZSUzRCUyMjElMjIlMjBhcyUzRCUyMmdlb21ldHJ5JTIyJTNFJTBBJTIwJTIwJTIwJTIwJTIwJTIwJTIwJTIwJTIwJTIwJTIwJTIwJTNDbXhQb2ludCUyMHglM0QlMjI4MzAlMjIlMjB5JTNEJTIyMTgwJTIyJTIwYXMlM0QlMjJzb3VyY2VQb2ludCUyMiUyMCUyRiUzRSUwQSUyMCUyMCUyMCUyMCUyMCUyMCUyMCUyMCUyMCUyMCUyMCUyMCUzQ214UG9pbnQlMjB4JTNEJTIyOTAwJTIyJTIweSUzRCUyMjE2MCUyMiUyMGFzJTNEJTIydGFyZ2V0UG9pbnQlMjIlMjAlMkYlM0UlMEElMjAlMjAlMjAlMjAlMjAlMjAlMjAlMjAlMjAlMjAlMjAlMjAlM0NBcnJheSUyMGFzJTNEJTIycG9pbnRzJTIyJTIwJTJGJTNFJTBBJTIwJTIwJTIwJTIwJTIwJTIwJTIwJTIwJTIwJTIwJTNDJTJGbXhHZW9tZXRyeSUzRSUwQSUyMCUyMCUyMCUyMCUyMCUyMCUyMCUyMCUzQyUyRm14Q2VsbCUzRSUwQSUyMCUyMCUyMCUyMCUyMCUyMCUyMCUyMCUzQ214Q2VsbCUyMGlkJTNEJTIycTRTeTR0c1hwZXV0SENfRWhFSGYtOTYlMjIlMjB2YWx1ZSUzRCUyMiUyNmx0JTNCYiUyNmd0JTNCJTI2bHQlM0Jmb250JTIwc3R5bGUlM0QlMjZxdW90JTNCZm9udC1zaXplJTNBJTIwMTRweCUzQiUyNnF1b3QlM0IlMjBmYWNlJTNEJTI2cXVvdCUzQlRhaG9tYSUyNnF1b3QlM0IlMjZndCUzQlN1YmplY3QlMjZsdCUzQiUyRmZvbnQlMjZndCUzQiUyNmx0JTNCJTJGYiUyNmd0JTNCJTIyJTIwc3R5bGUlM0QlMjJyb3VuZGVkJTNEMCUzQndoaXRlU3BhY2UlM0R3cmFwJTNCaHRtbCUzRDElM0JzdHJva2VXaWR0aCUzRDIlM0IlMjIlMjBwYXJlbnQlM0QlMjIxJTIyJTIwdmVydGV4JTNEJTIyMSUyMiUzRSUwQSUyMCUyMCUyMCUyMCUyMCUyMCUyMCUyMCUyMCUyMCUzQ214R2VvbWV0cnklMjB4JTNEJTIyODgwJTIyJTIweSUzRCUyMjExNSUyMiUyMHdpZHRoJTNEJTIyMTIwJTIyJTIwaGVpZ2h0JTNEJTIyNDAlMjIlMjBhcyUzRCUyMmdlb21ldHJ5JTIyJTIwJTJGJTNFJTBBJTIwJTIwJTIwJTIwJTIwJTIwJTIwJTIwJTNDJTJGbXhDZWxsJTNFJTBBJTIwJTIwJTIwJTIwJTIwJTIwJTIwJTIwJTNDbXhDZWxsJTIwaWQlM0QlMjJxNFN5NHRzWHBldXRIQ19FaEVIZi05NyUyMiUyMHN0eWxlJTNEJTIycm91bmRlZCUzRDAlM0JvcnRob2dvbmFsTG9vcCUzRDElM0JqZXR0eVNpemUlM0RhdXRvJTNCaHRtbCUzRDElM0JleGl0WCUzRDAlM0JleGl0WSUzRDAuNSUzQmV4aXREeCUzRDAlM0JleGl0RHklM0QwJTNCZW5kQXJyb3clM0Rub25lJTNCZW5kRmlsbCUzRDAlM0IlMjIlMjBwYXJlbnQlM0QlMjIxJTIyJTIwc291cmNlJTNEJTIycTRTeTR0c1hwZXV0SENfRWhFSGYtOTglMjIlMjB0YXJnZXQlM0QlMjJxNFN5NHRzWHBldXRIQ19FaEVIZi05NiUyMiUyMGVkZ2UlM0QlMjIxJTIyJTNFJTBBJTIwJTIwJTIwJTIwJTIwJTIwJTIwJTIwJTIwJTIwJTNDbXhHZW9tZXRyeSUyMHJlbGF0aXZlJTNEJTIyMSUyMiUyMGFzJTNEJTIyZ2VvbWV0cnklMjIlMjAlMkYlM0UlMEElMjAlMjAlMjAlMjAlMjAlMjAlMjAlMjAlM0MlMkZteENlbGwlM0UlMEElMjAlMjAlMjAlMjAlMjAlMjAlMjAlMjAlM0NteENlbGwlMjBpZCUzRCUyMnE0U3k0dHNYcGV1dEhDX0VoRUhmLTk4JTIyJTIwdmFsdWUlM0QlMjJzdWJfbmFtZSUyMiUyMHN0eWxlJTNEJTIyZWxsaXBzZSUzQndoaXRlU3BhY2UlM0R3cmFwJTNCaHRtbCUzRDElM0Jmb250RmFtaWx5JTNEVGFob21hJTNCJTIyJTIwcGFyZW50JTNEJTIyMSUyMiUyMHZlcnRleCUzRCUyMjElMjIlM0UlMEElMjAlMjAlMjAlMjAlMjAlMjAlMjAlMjAlMjAlMjAlM0NteEdlb21ldHJ5JTIweCUzRCUyMjEwMjAlMjIlMjB5JTNEJTIyNDAlMjIlMjB3aWR0aCUzRCUyMjkwJTIyJTIwaGVpZ2h0JTNEJTIyNDAlMjIlMjBhcyUzRCUyMmdlb21ldHJ5JTIyJTIwJTJGJTNFJTBBJTIwJTIwJTIwJTIwJTIwJTIwJTIwJTIwJTNDJTJGbXhDZWxsJTNFJTBBJTIwJTIwJTIwJTIwJTIwJTIwJTIwJTIwJTNDbXhDZWxsJTIwaWQlM0QlMjJxNFN5NHRzWHBldXRIQ19FaEVIZi05OSUyMiUyMHZhbHVlJTNEJTIyJTI2bHQlM0Jmb250JTIwc3R5bGUlM0QlMjZxdW90JTNCJTI2cXVvdCUzQiUyMGZhY2UlM0QlMjZxdW90JTNCVGFob21hJTI2cXVvdCUzQiUyNmd0JTNCc3ViX2lkJTI2bHQlM0IlMkZmb250JTI2Z3QlM0IlMjIlMjBzdHlsZSUzRCUyMmVsbGlwc2UlM0J3aGl0ZVNwYWNlJTNEd3JhcCUzQmh0bWwlM0QxJTNCJTIyJTIwcGFyZW50JTNEJTIyMSUyMiUyMHZlcnRleCUzRCUyMjElMjIlM0UlMEElMjAlMjAlMjAlMjAlMjAlMjAlMjAlMjAlMjAlMjAlM0NteEdlb21ldHJ5JTIweCUzRCUyMjkxMCUyMiUyMHklM0QlMjIyMCUyMiUyMHdpZHRoJTNEJTIyOTAlMjIlMjBoZWlnaHQlM0QlMjI0MCUyMiUyMGFzJTNEJTIyZ2VvbWV0cnklMjIlMjAlMkYlM0UlMEElMjAlMjAlMjAlMjAlMjAlMjAlMjAlMjAlM0MlMkZteENlbGwlM0UlMEElMjAlMjAlMjAlMjAlMjAlMjAlMjAlMjAlM0NteENlbGwlMjBpZCUzRCUyMnE0U3k0dHNYcGV1dEhDX0VoRUhmLTEwMCUyMiUyMHZhbHVlJTNEJTIyJTIyJTIwc3R5bGUlM0QlMjJlbmRBcnJvdyUzRG5vbmUlM0JodG1sJTNEMSUzQnJvdW5kZWQlM0QwJTNCZW50cnlYJTNEMC45NTQlM0JlbnRyeVklM0QwLjc0NiUzQmVudHJ5RHglM0QwJTNCZW50cnlEeSUzRDAlM0JleGl0WCUzRDAuMDklM0JleGl0WSUzRDAuNzYxJTNCZXhpdER4JTNEMCUzQmV4aXREeSUzRDAlM0JlbnRyeVBlcmltZXRlciUzRDAlM0JleGl0UGVyaW1ldGVyJTNEMCUzQmVsYm93JTNEdmVydGljYWwlM0IlMjIlMjBwYXJlbnQlM0QlMjIxJTIyJTIwc291cmNlJTNEJTIycTRTeTR0c1hwZXV0SENfRWhFSGYtOTklMjIlMjB0YXJnZXQlM0QlMjJxNFN5NHRzWHBldXRIQ19FaEVIZi05OSUyMiUyMGVkZ2UlM0QlMjIxJTIyJTNFJTBBJTIwJTIwJTIwJTIwJTIwJTIwJTIwJTIwJTIwJTIwJTNDbXhHZW9tZXRyeSUyMHdpZHRoJTNEJTIyNTAlMjIlMjBoZWlnaHQlM0QlMjI1MCUyMiUyMHJlbGF0aXZlJTNEJTIyMSUyMiUyMGFzJTNEJTIyZ2VvbWV0cnklMjIlM0UlMEElMjAlMjAlMjAlMjAlMjAlMjAlMjAlMjAlMjAlMjAlMjAlMjAlM0NteFBvaW50JTIweCUzRCUyMjEwNjAlMjIlMjB5JTNEJTIyMjA1JTIyJTIwYXMlM0QlMjJzb3VyY2VQb2ludCUyMiUyMCUyRiUzRSUwQSUyMCUyMCUyMCUyMCUyMCUyMCUyMCUyMCUyMCUyMCUyMCUyMCUzQ214UG9pbnQlMjB4JTNEJTIyMTExMCUyMiUyMHklM0QlMjIxNTUlMjIlMjBhcyUzRCUyMnRhcmdldFBvaW50JTIyJTIwJTJGJTNFJTBBJTIwJTIwJTIwJTIwJTIwJTIwJTIwJTIwJTIwJTIwJTNDJTJGbXhHZW9tZXRyeSUzRSUwQSUyMCUyMCUyMCUyMCUyMCUyMCUyMCUyMCUzQyUyRm14Q2VsbCUzRSUwQSUyMCUyMCUyMCUyMCUyMCUyMCUyMCUyMCUzQ214Q2VsbCUyMGlkJTNEJTIycTRTeTR0c1hwZXV0SENfRWhFSGYtMTAxJTIyJTIwdmFsdWUlM0QlMjJ0X2lkJTIyJTIwc3R5bGUlM0QlMjJlbGxpcHNlJTNCd2hpdGVTcGFjZSUzRHdyYXAlM0JodG1sJTNEMSUzQmZvbnRGYW1pbHklM0RUYWhvbWElM0IlMjIlMjBwYXJlbnQlM0QlMjIxJTIyJTIwdmVydGV4JTNEJTIyMSUyMiUzRSUwQSUyMCUyMCUyMCUyMCUyMCUyMCUyMCUyMCUyMCUyMCUzQ214R2VvbWV0cnklMjB4JTNEJTIyMTEwMCUyMiUyMHklM0QlMjI4NSUyMiUyMHdpZHRoJTNEJTIyOTAlMjIlMjBoZWlnaHQlM0QlMjI0MCUyMiUyMGFzJTNEJTIyZ2VvbWV0cnklMjIlMjAlMkYlM0UlMEElMjAlMjAlMjAlMjAlMjAlMjAlMjAlMjAlM0MlMkZteENlbGwlM0UlMEElMjAlMjAlMjAlMjAlMjAlMjAlMjAlMjAlM0NteENlbGwlMjBpZCUzRCUyMnE0U3k0dHNYcGV1dEhDX0VoRUhmLTEwMiUyMiUyMHN0eWxlJTNEJTIyZWRnZVN0eWxlJTNEb3J0aG9nb25hbEVkZ2VTdHlsZSUzQnJvdW5kZWQlM0QwJTNCb3J0aG9nb25hbExvb3AlM0QxJTNCamV0dHlTaXplJTNEYXV0byUzQmh0bWwlM0QxJTNCZXhpdFglM0QwLjAxMSUzQmV4aXRZJTNEMC4zNzQlM0JleGl0RHglM0QwJTNCZXhpdER5JTNEMCUzQmVudHJ5WCUzRDElM0JlbnRyeVklM0QwLjc1JTNCZW50cnlEeCUzRDAlM0JlbnRyeUR5JTNEMCUzQmVuZEFycm93JTNEbm9uZSUzQmVuZEZpbGwlM0QwJTNCZXhpdFBlcmltZXRlciUzRDAlM0IlMjIlMjBwYXJlbnQlM0QlMjIxJTIyJTIwc291cmNlJTNEJTIycTRTeTR0c1hwZXV0SENfRWhFSGYtMTAzJTIyJTIwdGFyZ2V0JTNEJTIycTRTeTR0c1hwZXV0SENfRWhFSGYtOTYlMjIlMjBlZGdlJTNEJTIyMSUyMiUzRSUwQSUyMCUyMCUyMCUyMCUyMCUyMCUyMCUyMCUyMCUyMCUzQ214R2VvbWV0cnklMjByZWxhdGl2ZSUzRCUyMjElMjIlMjBhcyUzRCUyMmdlb21ldHJ5JTIyJTNFJTBBJTIwJTIwJTIwJTIwJTIwJTIwJTIwJTIwJTIwJTIwJTIwJTIwJTNDbXhQb2ludCUyMHglM0QlMjI5NzAlMjIlMjB5JTNEJTIyNDUlMjIlMjBhcyUzRCUyMnNvdXJjZVBvaW50JTIyJTIwJTJGJTNFJTBBJTIwJTIwJTIwJTIwJTIwJTIwJTIwJTIwJTIwJTIwJTNDJTJGbXhHZW9tZXRyeSUzRSUwQSUyMCUyMCUyMCUyMCUyMCUyMCUyMCUyMCUzQyUyRm14Q2VsbCUzRSUwQSUyMCUyMCUyMCUyMCUyMCUyMCUyMCUyMCUzQ214Q2VsbCUyMGlkJTNEJTIycTRTeTR0c1hwZXV0SENfRWhFSGYtMTAzJTIyJTIwdmFsdWUlM0QlMjJjX2lkJTIyJTIwc3R5bGUlM0QlMjJlbGxpcHNlJTNCd2hpdGVTcGFjZSUzRHdyYXAlM0JodG1sJTNEMSUzQmZvbnRGYW1pbHklM0RUYWhvbWElM0IlMjIlMjBwYXJlbnQlM0QlMjIxJTIyJTIwdmVydGV4JTNEJTIyMSUyMiUzRSUwQSUyMCUyMCUyMCUyMCUyMCUyMCUyMCUyMCUyMCUyMCUzQ214R2VvbWV0cnklMjB4JTNEJTIyMTA4MCUyMiUyMHklM0QlMjIxMzAlMjIlMjB3aWR0aCUzRCUyMjkwJTIyJTIwaGVpZ2h0JTNEJTIyNDAlMjIlMjBhcyUzRCUyMmdlb21ldHJ5JTIyJTIwJTJGJTNFJTBBJTIwJTIwJTIwJTIwJTIwJTIwJTIwJTIwJTNDJTJGbXhDZWxsJTNFJTBBJTIwJTIwJTIwJTIwJTIwJTIwJTIwJTIwJTNDbXhDZWxsJTIwaWQlM0QlMjJxNFN5NHRzWHBldXRIQ19FaEVIZi0xMDYlMjIlMjB2YWx1ZSUzRCUyMiUyMiUyMHN0eWxlJTNEJTIyZW5kQXJyb3clM0Rub25lJTNCaHRtbCUzRDElM0Jyb3VuZGVkJTNEMCUzQmVudHJ5WCUzRDAuMjcxJTNCZW50cnlZJTNEMC45NzUlM0JlbnRyeUR4JTNEMCUzQmVudHJ5RHklM0QwJTNCZW50cnlQZXJpbWV0ZXIlM0QwJTNCZXhpdFglM0QwLjMyMyUzQmV4aXRZJTNEMC4wMDclM0JleGl0RHglM0QwJTNCZXhpdER5JTNEMCUzQmV4aXRQZXJpbWV0ZXIlM0QwJTNCJTIyJTIwcGFyZW50JTNEJTIyMSUyMiUyMHNvdXJjZSUzRCUyMnE0U3k0dHNYcGV1dEhDX0VoRUhmLTk2JTIyJTIwdGFyZ2V0JTNEJTIycTRTeTR0c1hwZXV0SENfRWhFSGYtOTklMjIlMjBlZGdlJTNEJTIyMSUyMiUzRSUwQSUyMCUyMCUyMCUyMCUyMCUyMCUyMCUyMCUyMCUyMCUzQ214R2VvbWV0cnklMjB3aWR0aCUzRCUyMjUwJTIyJTIwaGVpZ2h0JTNEJTIyNTAlMjIlMjByZWxhdGl2ZSUzRCUyMjElMjIlMjBhcyUzRCUyMmdlb21ldHJ5JTIyJTNFJTBBJTIwJTIwJTIwJTIwJTIwJTIwJTIwJTIwJTIwJTIwJTIwJTIwJTNDbXhQb2ludCUyMHglM0QlMjI5MzAlMjIlMjB5JTNEJTIyMTU1JTIyJTIwYXMlM0QlMjJzb3VyY2VQb2ludCUyMiUyMCUyRiUzRSUwQSUyMCUyMCUyMCUyMCUyMCUyMCUyMCUyMCUyMCUyMCUyMCUyMCUzQ214UG9pbnQlMjB4JTNEJTIyMTA1MCUyMiUyMHklM0QlMjI4NSUyMiUyMGFzJTNEJTIydGFyZ2V0UG9pbnQlMjIlMjAlMkYlM0UlMEElMjAlMjAlMjAlMjAlMjAlMjAlMjAlMjAlMjAlMjAlM0MlMkZteEdlb21ldHJ5JTNFJTBBJTIwJTIwJTIwJTIwJTIwJTIwJTIwJTIwJTNDJTJGbXhDZWxsJTNFJTBBJTIwJTIwJTIwJTIwJTIwJTIwJTIwJTIwJTNDbXhDZWxsJTIwaWQlM0QlMjJxNFN5NHRzWHBldXRIQ19FaEVIZi0xMDclMjIlMjBzdHlsZSUzRCUyMnJvdW5kZWQlM0QwJTNCb3J0aG9nb25hbExvb3AlM0QxJTNCamV0dHlTaXplJTNEYXV0byUzQmh0bWwlM0QxJTNCZW5kQXJyb3clM0Rub25lJTNCZW5kRmlsbCUzRDAlM0JlbnRyeVglM0QxLjAwOCUzQmVudHJ5WSUzRDAuMTQyJTNCZW50cnlEeCUzRDAlM0JlbnRyeUR5JTNEMCUzQmVudHJ5UGVyaW1ldGVyJTNEMCUzQmV4aXRYJTNEMCUzQmV4aXRZJTNEMC41JTNCZXhpdER4JTNEMCUzQmV4aXREeSUzRDAlM0IlMjIlMjBwYXJlbnQlM0QlMjIxJTIyJTIwc291cmNlJTNEJTIycTRTeTR0c1hwZXV0SENfRWhFSGYtMTAxJTIyJTIwdGFyZ2V0JTNEJTIycTRTeTR0c1hwZXV0SENfRWhFSGYtOTYlMjIlMjBlZGdlJTNEJTIyMSUyMiUzRSUwQSUyMCUyMCUyMCUyMCUyMCUyMCUyMCUyMCUyMCUyMCUzQ214R2VvbWV0cnklMjByZWxhdGl2ZSUzRCUyMjElMjIlMjBhcyUzRCUyMmdlb21ldHJ5JTIyJTNFJTBBJTIwJTIwJTIwJTIwJTIwJTIwJTIwJTIwJTIwJTIwJTIwJTIwJTNDbXhQb2ludCUyMHglM0QlMjIxMTAwJTIyJTIweSUzRCUyMjEwOSUyMiUyMGFzJTNEJTIyc291cmNlUG9pbnQlMjIlMjAlMkYlM0UlMEElMjAlMjAlMjAlMjAlMjAlMjAlMjAlMjAlMjAlMjAlMjAlMjAlM0NteFBvaW50JTIweCUzRCUyMjEwNDAlMjIlMjB5JTNEJTIyMTMwJTIyJTIwYXMlM0QlMjJ0YXJnZXRQb2ludCUyMiUyMCUyRiUzRSUwQSUyMCUyMCUyMCUyMCUyMCUyMCUyMCUyMCUyMCUyMCUzQyUyRm14R2VvbWV0cnklM0UlMEElMjAlMjAlMjAlMjAlMjAlMjAlMjAlMjAlM0MlMkZteENlbGwlM0UlMEElMjAlMjAlMjAlMjAlMjAlMjAlMjAlMjAlM0NteENlbGwlMjBpZCUzRCUyMnE0U3k0dHNYcGV1dEhDX0VoRUhmLTE0NiUyMiUyMHZhbHVlJTNEJTIyJTIyJTIwc3R5bGUlM0QlMjJlbmRBcnJvdyUzRG5vbmUlM0JodG1sJTNEMSUzQnJvdW5kZWQlM0QwJTNCZXhpdFglM0QwJTNCZXhpdFklM0QwLjI1JTNCZXhpdER4JTNEMCUzQmV4aXREeSUzRDAlM0IlMjIlMjBwYXJlbnQlM0QlMjIxJTIyJTIwc291cmNlJTNEJTIycTRTeTR0c1hwZXV0SENfRWhFSGYtNDAlMjIlMjB0YXJnZXQlM0QlMjJxNFN5NHRzWHBldXRIQ19FaEVIZi0xNDQlMjIlMjBlZGdlJTNEJTIyMSUyMiUzRSUwQSUyMCUyMCUyMCUyMCUyMCUyMCUyMCUyMCUyMCUyMCUzQ214R2VvbWV0cnklMjB3aWR0aCUzRCUyMjUwJTIyJTIwaGVpZ2h0JTNEJTIyNTAlMjIlMjByZWxhdGl2ZSUzRCUyMjElMjIlMjBhcyUzRCUyMmdlb21ldHJ5JTIyJTNFJTBBJTIwJTIwJTIwJTIwJTIwJTIwJTIwJTIwJTIwJTIwJTIwJTIwJTNDbXhQb2ludCUyMHglM0QlMjIxMDAwJTIyJTIweSUzRCUyMjQ4MCUyMiUyMGFzJTNEJTIyc291cmNlUG9pbnQlMjIlMjAlMkYlM0UlMEElMjAlMjAlMjAlMjAlMjAlMjAlMjAlMjAlMjAlMjAlMjAlMjAlM0NteFBvaW50JTIweCUzRCUyMjkwMCUyMiUyMHklM0QlMjIxNTAlMjIlMjBhcyUzRCUyMnRhcmdldFBvaW50JTIyJTIwJTJGJTNFJTBBJTIwJTIwJTIwJTIwJTIwJTIwJTIwJTIwJTIwJTIwJTIwJTIwJTNDQXJyYXklMjBhcyUzRCUyMnBvaW50cyUyMiUzRSUwQSUyMCUyMCUyMCUyMCUyMCUyMCUyMCUyMCUyMCUyMCUyMCUyMCUyMCUyMCUzQ214UG9pbnQlMjB4JTNEJTIyOTAwJTIyJTIweSUzRCUyMjM3MCUyMiUyMCUyRiUzRSUwQSUyMCUyMCUyMCUyMCUyMCUyMCUyMCUyMCUyMCUyMCUyMCUyMCUyMCUyMCUzQ214UG9pbnQlMjB4JTNEJTIyOTAwJTIyJTIweSUzRCUyMjIwMCUyMiUyMCUyRiUzRSUwQSUyMCUyMCUyMCUyMCUyMCUyMCUyMCUyMCUyMCUyMCUyMCUyMCUzQyUyRkFycmF5JTNFJTBBJTIwJTIwJTIwJTIwJTIwJTIwJTIwJTIwJTIwJTIwJTNDJTJGbXhHZW9tZXRyeSUzRSUwQSUyMCUyMCUyMCUyMCUyMCUyMCUyMCUyMCUzQyUyRm14Q2VsbCUzRSUwQSUyMCUyMCUyMCUyMCUyMCUyMCUyMCUyMCUzQ214Q2VsbCUyMGlkJTNEJTIycTRTeTR0c1hwZXV0SENfRWhFSGYtMTQ0JTIyJTIwdmFsdWUlM0QlMjIlMjZsdCUzQmZvbnQlMjBmYWNlJTNEJTI2cXVvdCUzQlRhaG9tYSUyNnF1b3QlM0IlMjZndCUzQiUyNmx0JTNCc3BhbiUyMHN0eWxlJTNEJTI2cXVvdCUzQmZvbnQtc2l6ZSUzQSUyMDE1cHglM0IlMjZxdW90JTNCJTI2Z3QlM0J0ZWFjaGVzJTI2bHQlM0IlMkZzcGFuJTI2Z3QlM0IlMjZsdCUzQiUyRmZvbnQlMjZndCUzQiUyMiUyMHN0eWxlJTNEJTIycmhvbWJ1cyUzQndoaXRlU3BhY2UlM0R3cmFwJTNCaHRtbCUzRDElM0IlMjIlMjBwYXJlbnQlM0QlMjIxJTIyJTIwdmVydGV4JTNEJTIyMSUyMiUzRSUwQSUyMCUyMCUyMCUyMCUyMCUyMCUyMCUyMCUyMCUyMCUzQ214R2VvbWV0cnklMjB4JTNEJTIyODYwJTIyJTIweSUzRCUyMjIwMCUyMiUyMHdpZHRoJTNEJTIyODAlMjIlMjBoZWlnaHQlM0QlMjI4MCUyMiUyMGFzJTNEJTIyZ2VvbWV0cnklMjIlMjAlMkYlM0UlMEElMjAlMjAlMjAlMjAlMjAlMjAlMjAlMjAlM0MlMkZteENlbGwlM0UlMEElMjAlMjAlMjAlMjAlMjAlMjAlMjAlMjAlM0NteENlbGwlMjBpZCUzRCUyMnE0U3k0dHNYcGV1dEhDX0VoRUhmLTE0NyUyMiUyMHZhbHVlJTNEJTIyJTIyJTIwc3R5bGUlM0QlMjJlbmRBcnJvdyUzRG5vbmUlM0JodG1sJTNEMSUzQnJvdW5kZWQlM0QwJTNCZXhpdFglM0QxJTNCZXhpdFklM0QwLjc1JTNCZXhpdER4JTNEMCUzQmV4aXREeSUzRDAlM0JlbnRyeVglM0QwJTNCZW50cnlZJTNEMC43NSUzQmVudHJ5RHglM0QwJTNCZW50cnlEeSUzRDAlM0JlbmRGaWxsJTNEMCUzQnN0YXJ0QXJyb3clM0RvcGVuJTNCc3RhcnRGaWxsJTNEMCUzQiUyMiUyMHBhcmVudCUzRCUyMjElMjIlMjBzb3VyY2UlM0QlMjJxNFN5NHRzWHBldXRIQ19FaEVIZi0xMjMlMjIlMjB0YXJnZXQlM0QlMjJxNFN5NHRzWHBldXRIQ19FaEVIZi05NiUyMiUyMGVkZ2UlM0QlMjIxJTIyJTNFJTBBJTIwJTIwJTIwJTIwJTIwJTIwJTIwJTIwJTIwJTIwJTNDbXhHZW9tZXRyeSUyMHdpZHRoJTNEJTIyNTAlMjIlMjBoZWlnaHQlM0QlMjI1MCUyMiUyMHJlbGF0aXZlJTNEJTIyMSUyMiUyMGFzJTNEJTIyZ2VvbWV0cnklMjIlM0UlMEElMjAlMjAlMjAlMjAlMjAlMjAlMjAlMjAlMjAlMjAlMjAlMjAlM0NteFBvaW50JTIweCUzRCUyMjgzMCUyMiUyMHklM0QlMjIxODAlMjIlMjBhcyUzRCUyMnNvdXJjZVBvaW50JTIyJTIwJTJGJTNFJTBBJTIwJTIwJTIwJTIwJTIwJTIwJTIwJTIwJTIwJTIwJTIwJTIwJTNDbXhQb2ludCUyMHglM0QlMjI4ODAlMjIlMjB5JTNEJTIyMTMwJTIyJTIwYXMlM0QlMjJ0YXJnZXRQb2ludCUyMiUyMCUyRiUzRSUwQSUyMCUyMCUyMCUyMCUyMCUyMCUyMCUyMCUyMCUyMCUzQyUyRm14R2VvbWV0cnklM0UlMEElMjAlMjAlMjAlMjAlMjAlMjAlMjAlMjAlM0MlMkZteENlbGwlM0UlMEElMjAlMjAlMjAlMjAlMjAlMjAlMjAlMjAlM0NteENlbGwlMjBpZCUzRCUyMnE0U3k0dHNYcGV1dEhDX0VoRUhmLTE0OCUyMiUyMHZhbHVlJTNEJTIyJTIyJTIwc3R5bGUlM0QlMjJncm91cCUyMiUyMHBhcmVudCUzRCUyMjElMjIlMjB2ZXJ0ZXglM0QlMjIxJTIyJTIwY29ubmVjdGFibGUlM0QlMjIwJTIyJTNFJTBBJTIwJTIwJTIwJTIwJTIwJTIwJTIwJTIwJTIwJTIwJTNDbXhHZW9tZXRyeSUyMHglM0QlMjIzNDAlMjIlMjB5JTNEJTIyMzUlMjIlMjB3aWR0aCUzRCUyMjM2MCUyMiUyMGhlaWdodCUzRCUyMjEyMCUyMiUyMGFzJTNEJTIyZ2VvbWV0cnklMjIlMjAlMkYlM0UlMEElMjAlMjAlMjAlMjAlMjAlMjAlMjAlMjAlM0MlMkZteENlbGwlM0UlMEElMjAlMjAlMjAlMjAlMjAlMjAlMjAlMjAlM0NteENlbGwlMjBpZCUzRCUyMnE0U3k0dHNYcGV1dEhDX0VoRUhmLTEyMyUyMiUyMHZhbHVlJTNEJTIyJTI2bHQlM0JiJTI2Z3QlM0IlMjZsdCUzQmZvbnQlMjBzdHlsZSUzRCUyNnF1b3QlM0Jmb250LXNpemUlM0ElMjAxNHB4JTNCJTI2cXVvdCUzQiUyMGZhY2UlM0QlMjZxdW90JTNCVGFob21hJTI2cXVvdCUzQiUyNmd0JTNCQWN0aXZpdHklMjZsdCUzQiUyRmZvbnQlMjZndCUzQiUyNmx0JTNCJTJGYiUyNmd0JTNCJTIyJTIwc3R5bGUlM0QlMjJyb3VuZGVkJTNEMCUzQndoaXRlU3BhY2UlM0R3cmFwJTNCaHRtbCUzRDElM0JzdHJva2VXaWR0aCUzRDIlM0IlMjIlMjBwYXJlbnQlM0QlMjJxNFN5NHRzWHBldXRIQ19FaEVIZi0xNDglMjIlMjB2ZXJ0ZXglM0QlMjIxJTIyJTNFJTBBJTIwJTIwJTIwJTIwJTIwJTIwJTIwJTIwJTIwJTIwJTNDbXhHZW9tZXRyeSUyMHglM0QlMjIxNTAlMjIlMjB5JTNEJTIyODAlMjIlMjB3aWR0aCUzRCUyMjEyMCUyMiUyMGhlaWdodCUzRCUyMjQwJTIyJTIwYXMlM0QlMjJnZW9tZXRyeSUyMiUyMCUyRiUzRSUwQSUyMCUyMCUyMCUyMCUyMCUyMCUyMCUyMCUzQyUyRm14Q2VsbCUzRSUwQSUyMCUyMCUyMCUyMCUyMCUyMCUyMCUyMCUzQ214Q2VsbCUyMGlkJTNEJTIycTRTeTR0c1hwZXV0SENfRWhFSGYtMTI2JTIyJTIwdmFsdWUlM0QlMjJzdWJfaWQlMjIlMjBzdHlsZSUzRCUyMmVsbGlwc2UlM0J3aGl0ZVNwYWNlJTNEd3JhcCUzQmh0bWwlM0QxJTNCZm9udEZhbWlseSUzRFRhaG9tYSUzQiUyMiUyMHBhcmVudCUzRCUyMnE0U3k0dHNYcGV1dEhDX0VoRUhmLTE0OCUyMiUyMHZlcnRleCUzRCUyMjElMjIlM0UlMEElMjAlMjAlMjAlMjAlMjAlMjAlMjAlMjAlMjAlMjAlM0NteEdlb21ldHJ5JTIweCUzRCUyMjE4MCUyMiUyMHdpZHRoJTNEJTIyOTAlMjIlMjBoZWlnaHQlM0QlMjI0MCUyMiUyMGFzJTNEJTIyZ2VvbWV0cnklMjIlMjAlMkYlM0UlMEElMjAlMjAlMjAlMjAlMjAlMjAlMjAlMjAlM0MlMkZteENlbGwlM0UlMEElMjAlMjAlMjAlMjAlMjAlMjAlMjAlMjAlM0NteENlbGwlMjBpZCUzRCUyMnE0U3k0dHNYcGV1dEhDX0VoRUhmLTEyNyUyMiUyMHZhbHVlJTNEJTIyYWN0aXZpdHlfaWQlMjIlMjBzdHlsZSUzRCUyMmVsbGlwc2UlM0J3aGl0ZVNwYWNlJTNEd3JhcCUzQmh0bWwlM0QxJTNCZm9udEZhbWlseSUzRFRhaG9tYSUzQiUyMiUyMHBhcmVudCUzRCUyMnE0U3k0dHNYcGV1dEhDX0VoRUhmLTE0OCUyMiUyMHZlcnRleCUzRCUyMjElMjIlM0UlMEElMjAlMjAlMjAlMjAlMjAlMjAlMjAlMjAlMjAlMjAlM0NteEdlb21ldHJ5JTIweSUzRCUyMjU1JTIyJTIwd2lkdGglM0QlMjI5MCUyMiUyMGhlaWdodCUzRCUyMjQwJTIyJTIwYXMlM0QlMjJnZW9tZXRyeSUyMiUyMCUyRiUzRSUwQSUyMCUyMCUyMCUyMCUyMCUyMCUyMCUyMCUzQyUyRm14Q2VsbCUzRSUwQSUyMCUyMCUyMCUyMCUyMCUyMCUyMCUyMCUzQ214Q2VsbCUyMGlkJTNEJTIycTRTeTR0c1hwZXV0SENfRWhFSGYtMTI4JTIyJTIwdmFsdWUlM0QlMjJhY3Rpdml0eVR5cGUlMjIlMjBzdHlsZSUzRCUyMmVsbGlwc2UlM0J3aGl0ZVNwYWNlJTNEd3JhcCUzQmh0bWwlM0QxJTNCZm9udEZhbWlseSUzRFRhaG9tYSUzQiUyMiUyMHBhcmVudCUzRCUyMnE0U3k0dHNYcGV1dEhDX0VoRUhmLTE0OCUyMiUyMHZlcnRleCUzRCUyMjElMjIlM0UlMEElMjAlMjAlMjAlMjAlMjAlMjAlMjAlMjAlMjAlMjAlM0NteEdlb21ldHJ5JTIweCUzRCUyMjgwJTIyJTIweSUzRCUyMjE1JTIyJTIwd2lkdGglM0QlMjI5MCUyMiUyMGhlaWdodCUzRCUyMjQwJTIyJTIwYXMlM0QlMjJnZW9tZXRyeSUyMiUyMCUyRiUzRSUwQSUyMCUyMCUyMCUyMCUyMCUyMCUyMCUyMCUzQyUyRm14Q2VsbCUzRSUwQSUyMCUyMCUyMCUyMCUyMCUyMCUyMCUyMCUzQ214Q2VsbCUyMGlkJTNEJTIycTRTeTR0c1hwZXV0SENfRWhFSGYtMTI5JTIyJTIwdmFsdWUlM0QlMjJhY3Rpdml0eU5hbWUlMjIlMjBzdHlsZSUzRCUyMmVsbGlwc2UlM0J3aGl0ZVNwYWNlJTNEd3JhcCUzQmh0bWwlM0QxJTNCZm9udEZhbWlseSUzRFRhaG9tYSUzQiUyMiUyMHBhcmVudCUzRCUyMnE0U3k0dHNYcGV1dEhDX0VoRUhmLTE0OCUyMiUyMHZlcnRleCUzRCUyMjElMjIlM0UlMEElMjAlMjAlMjAlMjAlMjAlMjAlMjAlMjAlMjAlMjAlM0NteEdlb21ldHJ5JTIweCUzRCUyMjI3MCUyMiUyMHklM0QlMjIzMCUyMiUyMHdpZHRoJTNEJTIyOTAlMjIlMjBoZWlnaHQlM0QlMjI0MCUyMiUyMGFzJTNEJTIyZ2VvbWV0cnklMjIlMjAlMkYlM0UlMEElMjAlMjAlMjAlMjAlMjAlMjAlMjAlMjAlM0MlMkZteENlbGwlM0UlMEElMjAlMjAlMjAlMjAlMjAlMjAlMjAlMjAlM0NteENlbGwlMjBpZCUzRCUyMnE0U3k0dHNYcGV1dEhDX0VoRUhmLTEzMCUyMiUyMHZhbHVlJTNEJTIyJTIyJTIwc3R5bGUlM0QlMjJlbmRBcnJvdyUzRG5vbmUlM0JodG1sJTNEMSUzQnJvdW5kZWQlM0QwJTNCZW50cnlYJTNEMSUzQmVudHJ5WSUzRDElM0JlbnRyeUR4JTNEMCUzQmVudHJ5RHklM0QwJTNCZXhpdFglM0QwJTNCZXhpdFklM0QxJTNCZXhpdER4JTNEMCUzQmV4aXREeSUzRDAlM0IlMjIlMjBwYXJlbnQlM0QlMjJxNFN5NHRzWHBldXRIQ19FaEVIZi0xNDglMjIlMjBzb3VyY2UlM0QlMjJxNFN5NHRzWHBldXRIQ19FaEVIZi0xMjclMjIlMjB0YXJnZXQlM0QlMjJxNFN5NHRzWHBldXRIQ19FaEVIZi0xMjclMjIlMjBlZGdlJTNEJTIyMSUyMiUzRSUwQSUyMCUyMCUyMCUyMCUyMCUyMCUyMCUyMCUyMCUyMCUzQ214R2VvbWV0cnklMjB3aWR0aCUzRCUyMjUwJTIyJTIwaGVpZ2h0JTNEJTIyNTAlMjIlMjByZWxhdGl2ZSUzRCUyMjElMjIlMjBhcyUzRCUyMmdlb21ldHJ5JTIyJTNFJTBBJTIwJTIwJTIwJTIwJTIwJTIwJTIwJTIwJTIwJTIwJTIwJTIwJTNDbXhQb2ludCUyMHglM0QlMjI1MCUyMiUyMHklM0QlMjI5MCUyMiUyMGFzJTNEJTIyc291cmNlUG9pbnQlMjIlMjAlMkYlM0UlMEElMjAlMjAlMjAlMjAlMjAlMjAlMjAlMjAlMjAlMjAlMjAlMjAlM0NteFBvaW50JTIweCUzRCUyMjgwJTIyJTIweSUzRCUyMjMwJTIyJTIwYXMlM0QlMjJ0YXJnZXRQb2ludCUyMiUyMCUyRiUzRSUwQSUyMCUyMCUyMCUyMCUyMCUyMCUyMCUyMCUyMCUyMCUzQyUyRm14R2VvbWV0cnklM0UlMEElMjAlMjAlMjAlMjAlMjAlMjAlMjAlMjAlM0MlMkZteENlbGwlM0UlMEElMjAlMjAlMjAlMjAlMjAlMjAlMjAlMjAlM0NteENlbGwlMjBpZCUzRCUyMnE0U3k0dHNYcGV1dEhDX0VoRUhmLTEzMSUyMiUyMHZhbHVlJTNEJTIyJTIyJTIwc3R5bGUlM0QlMjJlbmRBcnJvdyUzRG5vbmUlM0JodG1sJTNEMSUzQnJvdW5kZWQlM0QwJTNCZW50cnlYJTNEMCUzQmVudHJ5WSUzRDAuNSUzQmVudHJ5RHglM0QwJTNCZW50cnlEeSUzRDAlM0IlMjIlMjBwYXJlbnQlM0QlMjJxNFN5NHRzWHBldXRIQ19FaEVIZi0xNDglMjIlMjB0YXJnZXQlM0QlMjJxNFN5NHRzWHBldXRIQ19FaEVIZi0xMjMlMjIlMjBlZGdlJTNEJTIyMSUyMiUzRSUwQSUyMCUyMCUyMCUyMCUyMCUyMCUyMCUyMCUyMCUyMCUzQ214R2VvbWV0cnklMjB3aWR0aCUzRCUyMjUwJTIyJTIwaGVpZ2h0JTNEJTIyNTAlMjIlMjByZWxhdGl2ZSUzRCUyMjElMjIlMjBhcyUzRCUyMmdlb21ldHJ5JTIyJTNFJTBBJTIwJTIwJTIwJTIwJTIwJTIwJTIwJTIwJTIwJTIwJTIwJTIwJTNDbXhQb2ludCUyMHglM0QlMjI5MCUyMiUyMHklM0QlMjI3NSUyMiUyMGFzJTNEJTIyc291cmNlUG9pbnQlMjIlMjAlMkYlM0UlMEElMjAlMjAlMjAlMjAlMjAlMjAlMjAlMjAlMjAlMjAlMjAlMjAlM0NteFBvaW50JTIweCUzRCUyMjE3MCUyMiUyMHklM0QlMjIzMCUyMiUyMGFzJTNEJTIydGFyZ2V0UG9pbnQlMjIlMjAlMkYlM0UlMEElMjAlMjAlMjAlMjAlMjAlMjAlMjAlMjAlMjAlMjAlM0MlMkZteEdlb21ldHJ5JTNFJTBBJTIwJTIwJTIwJTIwJTIwJTIwJTIwJTIwJTNDJTJGbXhDZWxsJTNFJTBBJTIwJTIwJTIwJTIwJTIwJTIwJTIwJTIwJTNDbXhDZWxsJTIwaWQlM0QlMjJxNFN5NHRzWHBldXRIQ19FaEVIZi0xMzMlMjIlMjB2YWx1ZSUzRCUyMiUyMiUyMHN0eWxlJTNEJTIyZW5kQXJyb3clM0Rub25lJTNCaHRtbCUzRDElM0Jyb3VuZGVkJTNEMCUzQmV4aXRYJTNEMC4xMiUzQmV4aXRZJTNELTAuMDI1JTNCZXhpdER4JTNEMCUzQmV4aXREeSUzRDAlM0JleGl0UGVyaW1ldGVyJTNEMCUzQmVudHJ5WCUzRDAuMzQ4JTNCZW50cnlZJTNEMC45NDUlM0JlbnRyeUR4JTNEMCUzQmVudHJ5RHklM0QwJTNCZW50cnlQZXJpbWV0ZXIlM0QwJTNCJTIyJTIwcGFyZW50JTNEJTIycTRTeTR0c1hwZXV0SENfRWhFSGYtMTQ4JTIyJTIwc291cmNlJTNEJTIycTRTeTR0c1hwZXV0SENfRWhFSGYtMTIzJTIyJTIwdGFyZ2V0JTNEJTIycTRTeTR0c1hwZXV0SENfRWhFSGYtMTI4JTIyJTIwZWRnZSUzRCUyMjElMjIlM0UlMEElMjAlMjAlMjAlMjAlMjAlMjAlMjAlMjAlMjAlMjAlM0NteEdlb21ldHJ5JTIwd2lkdGglM0QlMjI1MCUyMiUyMGhlaWdodCUzRCUyMjUwJTIyJTIwcmVsYXRpdmUlM0QlMjIxJTIyJTIwYXMlM0QlMjJnZW9tZXRyeSUyMiUzRSUwQSUyMCUyMCUyMCUyMCUyMCUyMCUyMCUyMCUyMCUyMCUyMCUyMCUzQ214UG9pbnQlMjB4JTNEJTIyMTAwJTIyJTIweSUzRCUyMjEwMCUyMiUyMGFzJTNEJTIyc291cmNlUG9pbnQlMjIlMjAlMkYlM0UlMEElMjAlMjAlMjAlMjAlMjAlMjAlMjAlMjAlMjAlMjAlMjAlMjAlM0NteFBvaW50JTIweCUzRCUyMjEyMCUyMiUyMHklM0QlMjI3OSUyMiUyMGFzJTNEJTIydGFyZ2V0UG9pbnQlMjIlMjAlMkYlM0UlMEElMjAlMjAlMjAlMjAlMjAlMjAlMjAlMjAlMjAlMjAlM0MlMkZteEdlb21ldHJ5JTNFJTBBJTIwJTIwJTIwJTIwJTIwJTIwJTIwJTIwJTNDJTJGbXhDZWxsJTNFJTBBJTIwJTIwJTIwJTIwJTIwJTIwJTIwJTIwJTNDbXhDZWxsJTIwaWQlM0QlMjJxNFN5NHRzWHBldXRIQ19FaEVIZi0xMzQlMjIlMjB2YWx1ZSUzRCUyMiUyMiUyMHN0eWxlJTNEJTIyZW5kQXJyb3clM0Rub25lJTNCaHRtbCUzRDElM0Jyb3VuZGVkJTNEMCUzQmV4aXRYJTNEMC41ODYlM0JleGl0WSUzRC0wLjA1OSUzQmV4aXREeCUzRDAlM0JleGl0RHklM0QwJTNCZXhpdFBlcmltZXRlciUzRDAlM0IlMjIlMjBwYXJlbnQlM0QlMjJxNFN5NHRzWHBldXRIQ19FaEVIZi0xNDglMjIlMjBzb3VyY2UlM0QlMjJxNFN5NHRzWHBldXRIQ19FaEVIZi0xMjMlMjIlMjBlZGdlJTNEJTIyMSUyMiUzRSUwQSUyMCUyMCUyMCUyMCUyMCUyMCUyMCUyMCUyMCUyMCUzQ214R2VvbWV0cnklMjB3aWR0aCUzRCUyMjUwJTIyJTIwaGVpZ2h0JTNEJTIyNTAlMjIlMjByZWxhdGl2ZSUzRCUyMjElMjIlMjBhcyUzRCUyMmdlb21ldHJ5JTIyJTNFJTBBJTIwJTIwJTIwJTIwJTIwJTIwJTIwJTIwJTIwJTIwJTIwJTIwJTNDbXhQb2ludCUyMHglM0QlMjIxNzAlMjIlMjB5JTNEJTIyOTAlMjIlMjBhcyUzRCUyMnNvdXJjZVBvaW50JTIyJTIwJTJGJTNFJTBBJTIwJTIwJTIwJTIwJTIwJTIwJTIwJTIwJTIwJTIwJTIwJTIwJTNDbXhQb2ludCUyMHglM0QlMjIyMjAlMjIlMjB5JTNEJTIyNDAlMjIlMjBhcyUzRCUyMnRhcmdldFBvaW50JTIyJTIwJTJGJTNFJTBBJTIwJTIwJTIwJTIwJTIwJTIwJTIwJTIwJTIwJTIwJTNDJTJGbXhHZW9tZXRyeSUzRSUwQSUyMCUyMCUyMCUyMCUyMCUyMCUyMCUyMCUzQyUyRm14Q2VsbCUzRSUwQSUyMCUyMCUyMCUyMCUyMCUyMCUyMCUyMCUzQ214Q2VsbCUyMGlkJTNEJTIycTRTeTR0c1hwZXV0SENfRWhFSGYtMTM1JTIyJTIwdmFsdWUlM0QlMjIlMjIlMjBzdHlsZSUzRCUyMmVuZEFycm93JTNEbm9uZSUzQmh0bWwlM0QxJTNCcm91bmRlZCUzRDAlM0JleGl0WCUzRDElM0JleGl0WSUzRDAuMjUlM0JleGl0RHglM0QwJTNCZXhpdER5JTNEMCUzQiUyMiUyMHBhcmVudCUzRCUyMnE0U3k0dHNYcGV1dEhDX0VoRUhmLTE0OCUyMiUyMHNvdXJjZSUzRCUyMnE0U3k0dHNYcGV1dEhDX0VoRUhmLTEyMyUyMiUyMGVkZ2UlM0QlMjIxJTIyJTNFJTBBJTIwJTIwJTIwJTIwJTIwJTIwJTIwJTIwJTIwJTIwJTNDbXhHZW9tZXRyeSUyMHdpZHRoJTNEJTIyNTAlMjIlMjBoZWlnaHQlM0QlMjI1MCUyMiUyMHJlbGF0aXZlJTNEJTIyMSUyMiUyMGFzJTNEJTIyZ2VvbWV0cnklMjIlM0UlMEElMjAlMjAlMjAlMjAlMjAlMjAlMjAlMjAlMjAlMjAlMjAlMjAlM0NteFBvaW50JTIweCUzRCUyMjI3MCUyMiUyMHklM0QlMjIxMjAlMjIlMjBhcyUzRCUyMnNvdXJjZVBvaW50JTIyJTIwJTJGJTNFJTBBJTIwJTIwJTIwJTIwJTIwJTIwJTIwJTIwJTIwJTIwJTIwJTIwJTNDbXhQb2ludCUyMHglM0QlMjIzMjAlMjIlMjB5JTNEJTIyNzAlMjIlMjBhcyUzRCUyMnRhcmdldFBvaW50JTIyJTIwJTJGJTNFJTBBJTIwJTIwJTIwJTIwJTIwJTIwJTIwJTIwJTIwJTIwJTNDJTJGbXhHZW9tZXRyeSUzRSUwQSUyMCUyMCUyMCUyMCUyMCUyMCUyMCUyMCUzQyUyRm14Q2VsbCUzRSUwQSUyMCUyMCUyMCUyMCUyMCUyMCUyMCUyMCUzQ214Q2VsbCUyMGlkJTNEJTIycTRTeTR0c1hwZXV0SENfRWhFSGYtMTQ5JTIyJTIwdmFsdWUlM0QlMjIlMjZsdCUzQmZvbnQlMjBmYWNlJTNEJTI2cXVvdCUzQlRhaG9tYSUyNnF1b3QlM0IlMjBzdHlsZSUzRCUyNnF1b3QlM0Jmb250LXNpemUlM0ElMjAxNXB4JTNCJTI2cXVvdCUzQiUyNmd0JTNCaGFzJTI2bHQlM0IlMkZmb250JTI2Z3QlM0IlMjIlMjBzdHlsZSUzRCUyMnJob21idXMlM0J3aGl0ZVNwYWNlJTNEd3JhcCUzQmh0bWwlM0QxJTNCJTIyJTIwcGFyZW50JTNEJTIyMSUyMiUyMHZlcnRleCUzRCUyMjElMjIlM0UlMEElMjAlMjAlMjAlMjAlMjAlMjAlMjAlMjAlMjAlMjAlM0NteEdlb21ldHJ5JTIweCUzRCUyMjY1MCUyMiUyMHklM0QlMjIxMDUlMjIlMjB3aWR0aCUzRCUyMjgwJTIyJTIwaGVpZ2h0JTNEJTIyODAlMjIlMjBhcyUzRCUyMmdlb21ldHJ5JTIyJTIwJTJGJTNFJTBBJTIwJTIwJTIwJTIwJTIwJTIwJTIwJTIwJTNDJTJGbXhDZWxsJTNFJTBBJTIwJTIwJTIwJTIwJTIwJTIwJTIwJTIwJTNDbXhDZWxsJTIwaWQlM0QlMjJxNFN5NHRzWHBldXRIQ19FaEVIZi0xOTUlMjIlMjB2YWx1ZSUzRCUyMiUyMiUyMHN0eWxlJTNEJTIyZ3JvdXAlMjIlMjBwYXJlbnQlM0QlMjIxJTIyJTIwdmVydGV4JTNEJTIyMSUyMiUyMGNvbm5lY3RhYmxlJTNEJTIyMCUyMiUzRSUwQSUyMCUyMCUyMCUyMCUyMCUyMCUyMCUyMCUyMCUyMCUzQ214R2VvbWV0cnklMjB4JTNEJTIyNTAwJTIyJTIweSUzRCUyMjMxMCUyMiUyMHdpZHRoJTNEJTIyMjYwJTIyJTIwaGVpZ2h0JTNEJTIyMjEwJTIyJTIwYXMlM0QlMjJnZW9tZXRyeSUyMiUyMCUyRiUzRSUwQSUyMCUyMCUyMCUyMCUyMCUyMCUyMCUyMCUzQyUyRm14Q2VsbCUzRSUwQSUyMCUyMCUyMCUyMCUyMCUyMCUyMCUyMCUzQ214Q2VsbCUyMGlkJTNEJTIycTRTeTR0c1hwZXV0SENfRWhFSGYtMTYyJTIyJTIwdmFsdWUlM0QlMjIlMjZsdCUzQmIlMjZndCUzQiUyNmx0JTNCZm9udCUyMHN0eWxlJTNEJTI2cXVvdCUzQmZvbnQtc2l6ZSUzQSUyMDE0cHglM0IlMjZxdW90JTNCJTIwZmFjZSUzRCUyNnF1b3QlM0JUYWhvbWElMjZxdW90JTNCJTI2Z3QlM0JQb2ludHNHaXZlbiUyNmx0JTNCJTJGZm9udCUyNmd0JTNCJTI2bHQlM0IlMkZiJTI2Z3QlM0IlMjIlMjBzdHlsZSUzRCUyMnJvdW5kZWQlM0QwJTNCd2hpdGVTcGFjZSUzRHdyYXAlM0JodG1sJTNEMSUzQnN0cm9rZVdpZHRoJTNEMiUzQiUyMiUyMHBhcmVudCUzRCUyMnE0U3k0dHNYcGV1dEhDX0VoRUhmLTE5NSUyMiUyMHZlcnRleCUzRCUyMjElMjIlM0UlMEElMjAlMjAlMjAlMjAlMjAlMjAlMjAlMjAlMjAlMjAlM0NteEdlb21ldHJ5JTIweCUzRCUyMjEwJTIyJTIweSUzRCUyMjcwJTIyJTIwd2lkdGglM0QlMjIxMjAlMjIlMjBoZWlnaHQlM0QlMjI0MCUyMiUyMGFzJTNEJTIyZ2VvbWV0cnklMjIlMjAlMkYlM0UlMEElMjAlMjAlMjAlMjAlMjAlMjAlMjAlMjAlM0MlMkZteENlbGwlM0UlMEElMjAlMjAlMjAlMjAlMjAlMjAlMjAlMjAlM0NteENlbGwlMjBpZCUzRCUyMnE0U3k0dHNYcGV1dEhDX0VoRUhmLTE2NCUyMiUyMHZhbHVlJTNEJTIyYWN0aXZpdHlfaWQlMjIlMjBzdHlsZSUzRCUyMmVsbGlwc2UlM0J3aGl0ZVNwYWNlJTNEd3JhcCUzQmh0bWwlM0QxJTNCZm9udEZhbWlseSUzRFRhaG9tYSUzQiUyMiUyMHBhcmVudCUzRCUyMnE0U3k0dHNYcGV1dEhDX0VoRUhmLTE5NSUyMiUyMHZlcnRleCUzRCUyMjElMjIlM0UlMEElMjAlMjAlMjAlMjAlMjAlMjAlMjAlMjAlMjAlMjAlM0NteEdlb21ldHJ5JTIweCUzRCUyMjEwMCUyMiUyMHklM0QlMjIxNzAlMjIlMjB3aWR0aCUzRCUyMjkwJTIyJTIwaGVpZ2h0JTNEJTIyNDAlMjIlMjBhcyUzRCUyMmdlb21ldHJ5JTIyJTIwJTJGJTNFJTBBJTIwJTIwJTIwJTIwJTIwJTIwJTIwJTIwJTNDJTJGbXhDZWxsJTNFJTBBJTIwJTIwJTIwJTIwJTIwJTIwJTIwJTIwJTNDbXhDZWxsJTIwaWQlM0QlMjJxNFN5NHRzWHBldXRIQ19FaEVIZi0xNjUlMjIlMjB2YWx1ZSUzRCUyMnBvaW50X2lkJTIyJTIwc3R5bGUlM0QlMjJlbGxpcHNlJTNCd2hpdGVTcGFjZSUzRHdyYXAlM0JodG1sJTNEMSUzQmZvbnRGYW1pbHklM0RUYWhvbWElM0IlMjIlMjBwYXJlbnQlM0QlMjJxNFN5NHRzWHBldXRIQ19FaEVIZi0xOTUlMjIlMjB2ZXJ0ZXglM0QlMjIxJTIyJTNFJTBBJTIwJTIwJTIwJTIwJTIwJTIwJTIwJTIwJTIwJTIwJTNDbXhHZW9tZXRyeSUyMHglM0QlMjIxNjAlMjIlMjB5JTNEJTIyMTMwJTIyJTIwd2lkdGglM0QlMjI5MCUyMiUyMGhlaWdodCUzRCUyMjQwJTIyJTIwYXMlM0QlMjJnZW9tZXRyeSUyMiUyMCUyRiUzRSUwQSUyMCUyMCUyMCUyMCUyMCUyMCUyMCUyMCUzQyUyRm14Q2VsbCUzRSUwQSUyMCUyMCUyMCUyMCUyMCUyMCUyMCUyMCUzQ214Q2VsbCUyMGlkJTNEJTIycTRTeTR0c1hwZXV0SENfRWhFSGYtMTY3JTIyJTIwdmFsdWUlM0QlMjJ0Ll9pZCUyMiUyMHN0eWxlJTNEJTIyZWxsaXBzZSUzQndoaXRlU3BhY2UlM0R3cmFwJTNCaHRtbCUzRDElM0Jmb250RmFtaWx5JTNEVGFob21hJTNCJTIyJTIwcGFyZW50JTNEJTIycTRTeTR0c1hwZXV0SENfRWhFSGYtMTk1JTIyJTIwdmVydGV4JTNEJTIyMSUyMiUzRSUwQSUyMCUyMCUyMCUyMCUyMCUyMCUyMCUyMCUyMCUyMCUzQ214R2VvbWV0cnklMjB4JTNEJTIyMTcwJTIyJTIwd2lkdGglM0QlMjI5MCUyMiUyMGhlaWdodCUzRCUyMjQwJTIyJTIwYXMlM0QlMjJnZW9tZXRyeSUyMiUyMCUyRiUzRSUwQSUyMCUyMCUyMCUyMCUyMCUyMCUyMCUyMCUzQyUyRm14Q2VsbCUzRSUwQSUyMCUyMCUyMCUyMCUyMCUyMCUyMCUyMCUzQ214Q2VsbCUyMGlkJTNEJTIycTRTeTR0c1hwZXV0SENfRWhFSGYtMTY4JTIyJTIwdmFsdWUlM0QlMjIlMjIlMjBzdHlsZSUzRCUyMmVuZEFycm93JTNEbm9uZSUzQmh0bWwlM0QxJTNCcm91bmRlZCUzRDAlM0JlbnRyeVglM0QwJTNCZW50cnlZJTNEMSUzQmVudHJ5RHglM0QwJTNCZW50cnlEeSUzRDAlM0JleGl0WCUzRDAuNzUlM0JleGl0WSUzRDAlM0JleGl0RHglM0QwJTNCZXhpdER5JTNEMCUzQiUyMiUyMHBhcmVudCUzRCUyMnE0U3k0dHNYcGV1dEhDX0VoRUhmLTE5NSUyMiUyMHNvdXJjZSUzRCUyMnE0U3k0dHNYcGV1dEhDX0VoRUhmLTE2MiUyMiUyMHRhcmdldCUzRCUyMnE0U3k0dHNYcGV1dEhDX0VoRUhmLTE2NyUyMiUyMGVkZ2UlM0QlMjIxJTIyJTNFJTBBJTIwJTIwJTIwJTIwJTIwJTIwJTIwJTIwJTIwJTIwJTNDbXhHZW9tZXRyeSUyMHdpZHRoJTNEJTIyNTAlMjIlMjBoZWlnaHQlM0QlMjI1MCUyMiUyMHJlbGF0aXZlJTNEJTIyMSUyMiUyMGFzJTNEJTIyZ2VvbWV0cnklMjIlM0UlMEElMjAlMjAlMjAlMjAlMjAlMjAlMjAlMjAlMjAlMjAlMjAlMjAlM0NteFBvaW50JTIweCUzRCUyMjEzMCUyMiUyMHklM0QlMjI4MCUyMiUyMGFzJTNEJTIyc291cmNlUG9pbnQlMjIlMjAlMkYlM0UlMEElMjAlMjAlMjAlMjAlMjAlMjAlMjAlMjAlMjAlMjAlMjAlMjAlM0NteFBvaW50JTIweCUzRCUyMjE4MCUyMiUyMHklM0QlMjIzMCUyMiUyMGFzJTNEJTIydGFyZ2V0UG9pbnQlMjIlMjAlMkYlM0UlMEElMjAlMjAlMjAlMjAlMjAlMjAlMjAlMjAlMjAlMjAlM0MlMkZteEdlb21ldHJ5JTNFJTBBJTIwJTIwJTIwJTIwJTIwJTIwJTIwJTIwJTNDJTJGbXhDZWxsJTNFJTBBJTIwJTIwJTIwJTIwJTIwJTIwJTIwJTIwJTNDbXhDZWxsJTIwaWQlM0QlMjJxNFN5NHRzWHBldXRIQ19FaEVIZi0xNjklMjIlMjB2YWx1ZSUzRCUyMiUyMiUyMHN0eWxlJTNEJTIyZW5kQXJyb3clM0Rub25lJTNCaHRtbCUzRDElM0Jyb3VuZGVkJTNEMCUzQmV4aXRYJTNEMC42MTQlM0JleGl0WSUzRDEuMDI5JTNCZXhpdER4JTNEMCUzQmV4aXREeSUzRDAlM0JleGl0UGVyaW1ldGVyJTNEMCUzQiUyMiUyMHBhcmVudCUzRCUyMnE0U3k0dHNYcGV1dEhDX0VoRUhmLTE5NSUyMiUyMHNvdXJjZSUzRCUyMnE0U3k0dHNYcGV1dEhDX0VoRUhmLTE2MiUyMiUyMHRhcmdldCUzRCUyMnE0U3k0dHNYcGV1dEhDX0VoRUhmLTE2NCUyMiUyMGVkZ2UlM0QlMjIxJTIyJTNFJTBBJTIwJTIwJTIwJTIwJTIwJTIwJTIwJTIwJTIwJTIwJTNDbXhHZW9tZXRyeSUyMHdpZHRoJTNEJTIyNTAlMjIlMjBoZWlnaHQlM0QlMjI1MCUyMiUyMHJlbGF0aXZlJTNEJTIyMSUyMiUyMGFzJTNEJTIyZ2VvbWV0cnklMjIlM0UlMEElMjAlMjAlMjAlMjAlMjAlMjAlMjAlMjAlMjAlMjAlMjAlMjAlM0NteFBvaW50JTIweCUzRCUyMjkwJTIyJTIweSUzRCUyMjEyMCUyMiUyMGFzJTNEJTIyc291cmNlUG9pbnQlMjIlMjAlMkYlM0UlMEElMjAlMjAlMjAlMjAlMjAlMjAlMjAlMjAlMjAlMjAlMjAlMjAlM0NteFBvaW50JTIweCUzRCUyMjE0MCUyMiUyMHklM0QlMjI3MCUyMiUyMGFzJTNEJTIydGFyZ2V0UG9pbnQlMjIlMjAlMkYlM0UlMEElMjAlMjAlMjAlMjAlMjAlMjAlMjAlMjAlMjAlMjAlM0MlMkZteEdlb21ldHJ5JTNFJTBBJTIwJTIwJTIwJTIwJTIwJTIwJTIwJTIwJTNDJTJGbXhDZWxsJTNFJTBBJTIwJTIwJTIwJTIwJTIwJTIwJTIwJTIwJTNDbXhDZWxsJTIwaWQlM0QlMjJxNFN5NHRzWHBldXRIQ19FaEVIZi0xNzAlMjIlMjB2YWx1ZSUzRCUyMiUyMiUyMHN0eWxlJTNEJTIyZW5kQXJyb3clM0Rub25lJTNCaHRtbCUzRDElM0Jyb3VuZGVkJTNEMCUzQmVudHJ5WCUzRDAlM0JlbnRyeVklM0QwJTNCZW50cnlEeCUzRDAlM0JlbnRyeUR5JTNEMCUzQiUyMiUyMHBhcmVudCUzRCUyMnE0U3k0dHNYcGV1dEhDX0VoRUhmLTE5NSUyMiUyMHRhcmdldCUzRCUyMnE0U3k0dHNYcGV1dEhDX0VoRUhmLTE2NSUyMiUyMGVkZ2UlM0QlMjIxJTIyJTNFJTBBJTIwJTIwJTIwJTIwJTIwJTIwJTIwJTIwJTIwJTIwJTNDbXhHZW9tZXRyeSUyMHdpZHRoJTNEJTIyNTAlMjIlMjBoZWlnaHQlM0QlMjI1MCUyMiUyMHJlbGF0aXZlJTNEJTIyMSUyMiUyMGFzJTNEJTIyZ2VvbWV0cnklMjIlM0UlMEElMjAlMjAlMjAlMjAlMjAlMjAlMjAlMjAlMjAlMjAlMjAlMjAlM0NteFBvaW50JTIweCUzRCUyMjEzMCUyMiUyMHklM0QlMjIxMDAlMjIlMjBhcyUzRCUyMnNvdXJjZVBvaW50JTIyJTIwJTJGJTNFJTBBJTIwJTIwJTIwJTIwJTIwJTIwJTIwJTIwJTIwJTIwJTIwJTIwJTNDbXhQb2ludCUyMHglM0QlMjIxODAlMjIlMjB5JTNEJTIyNTAlMjIlMjBhcyUzRCUyMnRhcmdldFBvaW50JTIyJTIwJTJGJTNFJTBBJTIwJTIwJTIwJTIwJTIwJTIwJTIwJTIwJTIwJTIwJTNDJTJGbXhHZW9tZXRyeSUzRSUwQSUyMCUyMCUyMCUyMCUyMCUyMCUyMCUyMCUzQyUyRm14Q2VsbCUzRSUwQSUyMCUyMCUyMCUyMCUyMCUyMCUyMCUyMCUzQ214Q2VsbCUyMGlkJTNEJTIycTRTeTR0c1hwZXV0SENfRWhFSGYtMTcyJTIyJTIwdmFsdWUlM0QlMjJkYXRlJTIyJTIwc3R5bGUlM0QlMjJlbGxpcHNlJTNCd2hpdGVTcGFjZSUzRHdyYXAlM0JodG1sJTNEMSUzQmZvbnRGYW1pbHklM0RUYWhvbWElM0IlMjIlMjBwYXJlbnQlM0QlMjJxNFN5NHRzWHBldXRIQ19FaEVIZi0xOTUlMjIlMjB2ZXJ0ZXglM0QlMjIxJTIyJTNFJTBBJTIwJTIwJTIwJTIwJTIwJTIwJTIwJTIwJTIwJTIwJTNDbXhHZW9tZXRyeSUyMHklM0QlMjIxNzAlMjIlMjB3aWR0aCUzRCUyMjkwJTIyJTIwaGVpZ2h0JTNEJTIyNDAlMjIlMjBhcyUzRCUyMmdlb21ldHJ5JTIyJTIwJTJGJTNFJTBBJTIwJTIwJTIwJTIwJTIwJTIwJTIwJTIwJTNDJTJGbXhDZWxsJTNFJTBBJTIwJTIwJTIwJTIwJTIwJTIwJTIwJTIwJTNDbXhDZWxsJTIwaWQlM0QlMjJxNFN5NHRzWHBldXRIQ19FaEVIZi0xNzMlMjIlMjB2YWx1ZSUzRCUyMiUyMiUyMHN0eWxlJTNEJTIyZW5kQXJyb3clM0Rub25lJTNCaHRtbCUzRDElM0Jyb3VuZGVkJTNEMCUzQmVudHJ5WCUzRDElM0JlbnRyeVklM0QxJTNCZW50cnlEeCUzRDAlM0JlbnRyeUR5JTNEMCUzQmV4aXRYJTNEMCUzQmV4aXRZJTNEMSUzQmV4aXREeCUzRDAlM0JleGl0RHklM0QwJTNCJTIyJTIwcGFyZW50JTNEJTIycTRTeTR0c1hwZXV0SENfRWhFSGYtMTk1JTIyJTIwc291cmNlJTNEJTIycTRTeTR0c1hwZXV0SENfRWhFSGYtMTY1JTIyJTIwdGFyZ2V0JTNEJTIycTRTeTR0c1hwZXV0SENfRWhFSGYtMTY1JTIyJTIwZWRnZSUzRCUyMjElMjIlM0UlMEElMjAlMjAlMjAlMjAlMjAlMjAlMjAlMjAlMjAlMjAlM0NteEdlb21ldHJ5JTIwd2lkdGglM0QlMjI1MCUyMiUyMGhlaWdodCUzRCUyMjUwJTIyJTIwcmVsYXRpdmUlM0QlMjIxJTIyJTIwYXMlM0QlMjJnZW9tZXRyeSUyMiUzRSUwQSUyMCUyMCUyMCUyMCUyMCUyMCUyMCUyMCUyMCUyMCUyMCUyMCUzQ214UG9pbnQlMjB4JTNEJTIyMjUwJTIyJTIweSUzRCUyMjIwMCUyMiUyMGFzJTNEJTIyc291cmNlUG9pbnQlMjIlMjAlMkYlM0UlMEElMjAlMjAlMjAlMjAlMjAlMjAlMjAlMjAlMjAlMjAlMjAlMjAlM0NteFBvaW50JTIweCUzRCUyMjMwMCUyMiUyMHklM0QlMjIxNTAlMjIlMjBhcyUzRCUyMnRhcmdldFBvaW50JTIyJTIwJTJGJTNFJTBBJTIwJTIwJTIwJTIwJTIwJTIwJTIwJTIwJTIwJTIwJTNDJTJGbXhHZW9tZXRyeSUzRSUwQSUyMCUyMCUyMCUyMCUyMCUyMCUyMCUyMCUzQyUyRm14Q2VsbCUzRSUwQSUyMCUyMCUyMCUyMCUyMCUyMCUyMCUyMCUzQ214Q2VsbCUyMGlkJTNEJTIycTRTeTR0c1hwZXV0SENfRWhFSGYtMTc0JTIyJTIwdmFsdWUlM0QlMjIlMjIlMjBzdHlsZSUzRCUyMmVuZEFycm93JTNEbm9uZSUzQmh0bWwlM0QxJTNCcm91bmRlZCUzRDAlM0JleGl0WCUzRDAuNSUzQmV4aXRZJTNEMCUzQmV4aXREeCUzRDAlM0JleGl0RHklM0QwJTNCJTIyJTIwcGFyZW50JTNEJTIycTRTeTR0c1hwZXV0SENfRWhFSGYtMTk1JTIyJTIwc291cmNlJTNEJTIycTRTeTR0c1hwZXV0SENfRWhFSGYtMTcyJTIyJTIwZWRnZSUzRCUyMjElMjIlM0UlMEElMjAlMjAlMjAlMjAlMjAlMjAlMjAlMjAlMjAlMjAlM0NteEdlb21ldHJ5JTIwd2lkdGglM0QlMjI1MCUyMiUyMGhlaWdodCUzRCUyMjUwJTIyJTIwcmVsYXRpdmUlM0QlMjIxJTIyJTIwYXMlM0QlMjJnZW9tZXRyeSUyMiUzRSUwQSUyMCUyMCUyMCUyMCUyMCUyMCUyMCUyMCUyMCUyMCUyMCUyMCUzQ214UG9pbnQlMjB4JTNEJTIyMTAlMjIlMjB5JTNEJTIyMTYwJTIyJTIwYXMlM0QlMjJzb3VyY2VQb2ludCUyMiUyMCUyRiUzRSUwQSUyMCUyMCUyMCUyMCUyMCUyMCUyMCUyMCUyMCUyMCUyMCUyMCUzQ214UG9pbnQlMjB4JTNEJTIyNjAlMjIlMjB5JTNEJTIyMTEwJTIyJTIwYXMlM0QlMjJ0YXJnZXRQb2ludCUyMiUyMCUyRiUzRSUwQSUyMCUyMCUyMCUyMCUyMCUyMCUyMCUyMCUyMCUyMCUzQyUyRm14R2VvbWV0cnklM0UlMEElMjAlMjAlMjAlMjAlMjAlMjAlMjAlMjAlM0MlMkZteENlbGwlM0UlMEElMjAlMjAlMjAlMjAlMjAlMjAlMjAlMjAlM0NteENlbGwlMjBpZCUzRCUyMnE0U3k0dHNYcGV1dEhDX0VoRUhmLTIwMyUyMiUyMHZhbHVlJTNEJTIyJTIyJTIwc3R5bGUlM0QlMjJlbmRBcnJvdyUzRG9wZW4lM0JodG1sJTNEMSUzQnJvdW5kZWQlM0QwJTNCZW50cnlYJTNEMCUzQmVudHJ5WSUzRDAuNSUzQmVudHJ5RHglM0QwJTNCZW50cnlEeSUzRDAlM0JzdGFydEFycm93JTNEbm9uZSUzQnN0YXJ0RmlsbCUzRDAlM0JlbmRGaWxsJTNEMCUzQiUyMiUyMHBhcmVudCUzRCUyMjElMjIlMjBzb3VyY2UlM0QlMjJxNFN5NHRzWHBldXRIQ19FaEVIZi0yMDQlMjIlMjB0YXJnZXQlM0QlMjJxNFN5NHRzWHBldXRIQ19FaEVIZi0xNjIlMjIlMjBlZGdlJTNEJTIyMSUyMiUzRSUwQSUyMCUyMCUyMCUyMCUyMCUyMCUyMCUyMCUyMCUyMCUzQ214R2VvbWV0cnklMjB3aWR0aCUzRCUyMjUwJTIyJTIwaGVpZ2h0JTNEJTIyNTAlMjIlMjByZWxhdGl2ZSUzRCUyMjElMjIlMjBhcyUzRCUyMmdlb21ldHJ5JTIyJTNFJTBBJTIwJTIwJTIwJTIwJTIwJTIwJTIwJTIwJTIwJTIwJTIwJTIwJTNDbXhQb2ludCUyMHglM0QlMjIyNzAlMjIlMjB5JTNEJTIyMjYwJTIyJTIwYXMlM0QlMjJzb3VyY2VQb2ludCUyMiUyMCUyRiUzRSUwQSUyMCUyMCUyMCUyMCUyMCUyMCUyMCUyMCUyMCUyMCUyMCUyMCUzQ214UG9pbnQlMjB4JTNEJTIyMzIwJTIyJTIweSUzRCUyMjIxMCUyMiUyMGFzJTNEJTIydGFyZ2V0UG9pbnQlMjIlMjAlMkYlM0UlMEElMjAlMjAlMjAlMjAlMjAlMjAlMjAlMjAlMjAlMjAlMjAlMjAlM0NBcnJheSUyMGFzJTNEJTIycG9pbnRzJTIyJTNFJTBBJTIwJTIwJTIwJTIwJTIwJTIwJTIwJTIwJTIwJTIwJTIwJTIwJTIwJTIwJTNDbXhQb2ludCUyMHglM0QlMjI0MTAlMjIlMjB5JTNEJTIyNDAwJTIyJTIwJTJGJTNFJTBBJTIwJTIwJTIwJTIwJTIwJTIwJTIwJTIwJTIwJTIwJTIwJTIwJTNDJTJGQXJyYXklM0UlMEElMjAlMjAlMjAlMjAlMjAlMjAlMjAlMjAlMjAlMjAlM0MlMkZteEdlb21ldHJ5JTNFJTBBJTIwJTIwJTIwJTIwJTIwJTIwJTIwJTIwJTNDJTJGbXhDZWxsJTNFJTBBJTIwJTIwJTIwJTIwJTIwJTIwJTIwJTIwJTNDbXhDZWxsJTIwaWQlM0QlMjJxNFN5NHRzWHBldXRIQ19FaEVIZi0yMDYlMjIlMjB2YWx1ZSUzRCUyMiUyMiUyMHN0eWxlJTNEJTIyZW5kQXJyb3clM0Rub25lJTNCaHRtbCUzRDElM0Jyb3VuZGVkJTNEMCUzQmVudHJ5WCUzRDAuNjM1JTNCZW50cnlZJTNEMC45NjclM0JlbnRyeUR4JTNEMCUzQmVudHJ5RHklM0QwJTNCZW50cnlQZXJpbWV0ZXIlM0QwJTNCc3RhcnRBcnJvdyUzRG9wZW4lM0JzdGFydEZpbGwlM0QwJTNCJTIyJTIwcGFyZW50JTNEJTIyMSUyMiUyMHRhcmdldCUzRCUyMnE0U3k0dHNYcGV1dEhDX0VoRUhmLTEyMyUyMiUyMGVkZ2UlM0QlMjIxJTIyJTNFJTBBJTIwJTIwJTIwJTIwJTIwJTIwJTIwJTIwJTIwJTIwJTNDbXhHZW9tZXRyeSUyMHdpZHRoJTNEJTIyNTAlMjIlMjBoZWlnaHQlM0QlMjI1MCUyMiUyMHJlbGF0aXZlJTNEJTIyMSUyMiUyMGFzJTNEJTIyZ2VvbWV0cnklMjIlM0UlMEElMjAlMjAlMjAlMjAlMjAlMjAlMjAlMjAlMjAlMjAlMjAlMjAlM0NteFBvaW50JTIweCUzRCUyMjU2NiUyMiUyMHklM0QlMjIzODAlMjIlMjBhcyUzRCUyMnNvdXJjZVBvaW50JTIyJTIwJTJGJTNFJTBBJTIwJTIwJTIwJTIwJTIwJTIwJTIwJTIwJTIwJTIwJTIwJTIwJTNDbXhQb2ludCUyMHglM0QlMjI1NzAlMjIlMjB5JTNEJTIyMTYwJTIyJTIwYXMlM0QlMjJ0YXJnZXRQb2ludCUyMiUyMCUyRiUzRSUwQSUyMCUyMCUyMCUyMCUyMCUyMCUyMCUyMCUyMCUyMCUzQyUyRm14R2VvbWV0cnklM0UlMEElMjAlMjAlMjAlMjAlMjAlMjAlMjAlMjAlM0MlMkZteENlbGwlM0UlMEElMjAlMjAlMjAlMjAlMjAlMjAlMjAlMjAlM0NteENlbGwlMjBpZCUzRCUyMnE0U3k0dHNYcGV1dEhDX0VoRUhmLTIwNyUyMiUyMHZhbHVlJTNEJTIyaGFzJTIyJTIwc3R5bGUlM0QlMjJyaG9tYnVzJTNCd2hpdGVTcGFjZSUzRHdyYXAlM0JodG1sJTNEMSUzQiUyMiUyMHBhcmVudCUzRCUyMjElMjIlMjB2ZXJ0ZXglM0QlMjIxJTIyJTNFJTBBJTIwJTIwJTIwJTIwJTIwJTIwJTIwJTIwJTIwJTIwJTNDbXhHZW9tZXRyeSUyMHglM0QlMjI1MjUlMjIlMjB5JTNEJTIyMjE1JTIyJTIwd2lkdGglM0QlMjI4NSUyMiUyMGhlaWdodCUzRCUyMjc1JTIyJTIwYXMlM0QlMjJnZW9tZXRyeSUyMiUyMCUyRiUzRSUwQSUyMCUyMCUyMCUyMCUyMCUyMCUyMCUyMCUzQyUyRm14Q2VsbCUzRSUwQSUyMCUyMCUyMCUyMCUyMCUyMCUyMCUyMCUzQ214Q2VsbCUyMGlkJTNEJTIycTRTeTR0c1hwZXV0SENfRWhFSGYtMjA5JTIyJTIwdmFsdWUlM0QlMjJnaXZlcyUyMiUyMHN0eWxlJTNEJTIycmhvbWJ1cyUzQndoaXRlU3BhY2UlM0R3cmFwJTNCaHRtbCUzRDElM0IlMjIlMjBwYXJlbnQlM0QlMjIxJTIyJTIwdmVydGV4JTNEJTIyMSUyMiUzRSUwQSUyMCUyMCUyMCUyMCUyMCUyMCUyMCUyMCUyMCUyMCUzQ214R2VvbWV0cnklMjB4JTNEJTIyNzg1JTIyJTIweSUzRCUyMjM1MCUyMiUyMHdpZHRoJTNEJTIyODAlMjIlMjBoZWlnaHQlM0QlMjI4MCUyMiUyMGFzJTNEJTIyZ2VvbWV0cnklMjIlMjAlMkYlM0UlMEElMjAlMjAlMjAlMjAlMjAlMjAlMjAlMjAlM0MlMkZteENlbGwlM0UlMEElMjAlMjAlMjAlMjAlMjAlMjAlMjAlMjAlM0NteENlbGwlMjBpZCUzRCUyMnE0U3k0dHNYcGV1dEhDX0VoRUhmLTE5NCUyMiUyMHZhbHVlJTNEJTIyJTIyJTIwc3R5bGUlM0QlMjJlbmRBcnJvdyUzRG5vbmUlM0JodG1sJTNEMSUzQnJvdW5kZWQlM0QwJTNCZXhpdFglM0QwLjE2MSUzQmV4aXRZJTNEMC4wMDQlM0JleGl0RHglM0QwJTNCZXhpdER5JTNEMCUzQmV4aXRQZXJpbWV0ZXIlM0QwJTNCZW50cnlYJTNEMC43NSUzQmVudHJ5WSUzRDElM0JlbnRyeUR4JTNEMCUzQmVudHJ5RHklM0QwJTNCJTIyJTIwcGFyZW50JTNEJTIyMSUyMiUyMHNvdXJjZSUzRCUyMnE0U3k0dHNYcGV1dEhDX0VoRUhmLTE4MCUyMiUyMHRhcmdldCUzRCUyMnE0U3k0dHNYcGV1dEhDX0VoRUhmLTY5JTIyJTIwZWRnZSUzRCUyMjElMjIlM0UlMEElMjAlMjAlMjAlMjAlMjAlMjAlMjAlMjAlMjAlMjAlM0NteEdlb21ldHJ5JTIwd2lkdGglM0QlMjI1MCUyMiUyMGhlaWdodCUzRCUyMjUwJTIyJTIwcmVsYXRpdmUlM0QlMjIxJTIyJTIwYXMlM0QlMjJnZW9tZXRyeSUyMiUzRSUwQSUyMCUyMCUyMCUyMCUyMCUyMCUyMCUyMCUyMCUyMCUyMCUyMCUzQ214UG9pbnQlMjB4JTNEJTIyMjUwJTIyJTIweSUzRCUyMjM1MCUyMiUyMGFzJTNEJTIyc291cmNlUG9pbnQlMjIlMjAlMkYlM0UlMEElMjAlMjAlMjAlMjAlMjAlMjAlMjAlMjAlMjAlMjAlMjAlMjAlM0NteFBvaW50JTIweCUzRCUyMjIwMCUyMiUyMHklM0QlMjIyODAlMjIlMjBhcyUzRCUyMnRhcmdldFBvaW50JTIyJTIwJTJGJTNFJTBBJTIwJTIwJTIwJTIwJTIwJTIwJTIwJTIwJTIwJTIwJTNDJTJGbXhHZW9tZXRyeSUzRSUwQSUyMCUyMCUyMCUyMCUyMCUyMCUyMCUyMCUzQyUyRm14Q2VsbCUzRSUwQSUyMCUyMCUyMCUyMCUyMCUyMCUyMCUyMCUzQ214Q2VsbCUyMGlkJTNEJTIycTRTeTR0c1hwZXV0SENfRWhFSGYtMTk3JTIyJTIwdmFsdWUlM0QlMjJoYXMlMjZhbXAlM0JuYnNwJTNCJTIyJTIwc3R5bGUlM0QlMjJyaG9tYnVzJTNCd2hpdGVTcGFjZSUzRHdyYXAlM0JodG1sJTNEMSUzQiUyMiUyMHBhcmVudCUzRCUyMjElMjIlMjB2ZXJ0ZXglM0QlMjIxJTIyJTNFJTBBJTIwJTIwJTIwJTIwJTIwJTIwJTIwJTIwJTIwJTIwJTNDbXhHZW9tZXRyeSUyMHglM0QlMjItODAlMjIlMjB5JTNEJTIyNjIwJTIyJTIwd2lkdGglM0QlMjI4MCUyMiUyMGhlaWdodCUzRCUyMjgwJTIyJTIwYXMlM0QlMjJnZW9tZXRyeSUyMiUyMCUyRiUzRSUwQSUyMCUyMCUyMCUyMCUyMCUyMCUyMCUyMCUzQyUyRm14Q2VsbCUzRSUwQSUyMCUyMCUyMCUyMCUyMCUyMCUyMCUyMCUzQ214Q2VsbCUyMGlkJTNEJTIycTRTeTR0c1hwZXV0SENfRWhFSGYtMTkzJTIyJTIwdmFsdWUlM0QlMjIlMjIlMjBzdHlsZSUzRCUyMmdyb3VwJTIyJTIwcGFyZW50JTNEJTIyMSUyMiUyMHZlcnRleCUzRCUyMjElMjIlMjBjb25uZWN0YWJsZSUzRCUyMjAlMjIlM0UlMEElMjAlMjAlMjAlMjAlMjAlMjAlMjAlMjAlMjAlMjAlM0NteEdlb21ldHJ5JTIweCUzRCUyMjEwMCUyMiUyMHklM0QlMjI2NTAlMjIlMjB3aWR0aCUzRCUyMjM3MCUyMiUyMGhlaWdodCUzRCUyMjE3MCUyMiUyMGFzJTNEJTIyZ2VvbWV0cnklMjIlMjAlMkYlM0UlMEElMjAlMjAlMjAlMjAlMjAlMjAlMjAlMjAlM0MlMkZteENlbGwlM0UlMEElMjAlMjAlMjAlMjAlMjAlMjAlMjAlMjAlM0NteENlbGwlMjBpZCUzRCUyMnE0U3k0dHNYcGV1dEhDX0VoRUhmLTE4MCUyMiUyMHZhbHVlJTNEJTIyJTIyJTIwc3R5bGUlM0QlMjJyb3VuZGVkJTNEMCUzQndoaXRlU3BhY2UlM0R3cmFwJTNCaHRtbCUzRDElM0JzdHJva2VXaWR0aCUzRDIlM0IlMjIlMjBwYXJlbnQlM0QlMjJxNFN5NHRzWHBldXRIQ19FaEVIZi0xOTMlMjIlMjB2ZXJ0ZXglM0QlMjIxJTIyJTNFJTBBJTIwJTIwJTIwJTIwJTIwJTIwJTIwJTIwJTIwJTIwJTNDbXhHZW9tZXRyeSUyMHglM0QlMjIxMjAlMjIlMjB3aWR0aCUzRCUyMjE0MCUyMiUyMGhlaWdodCUzRCUyMjYwJTIyJTIwYXMlM0QlMjJnZW9tZXRyeSUyMiUyMCUyRiUzRSUwQSUyMCUyMCUyMCUyMCUyMCUyMCUyMCUyMCUzQyUyRm14Q2VsbCUzRSUwQSUyMCUyMCUyMCUyMCUyMCUyMCUyMCUyMCUzQ214Q2VsbCUyMGlkJTNEJTIycTRTeTR0c1hwZXV0SENfRWhFSGYtMTI0JTIyJTIwdmFsdWUlM0QlMjIlMjZsdCUzQmIlMjZndCUzQiUyNmx0JTNCZm9udCUyMHN0eWxlJTNEJTI2cXVvdCUzQmZvbnQtc2l6ZSUzQSUyMDE0cHglM0IlMjZxdW90JTNCJTIwZmFjZSUzRCUyNnF1b3QlM0JUYWhvbWElMjZxdW90JTNCJTI2Z3QlM0JDbGFzc0Rhc2JvYXJkJTI2bHQlM0IlMkZmb250JTI2Z3QlM0IlMjZsdCUzQiUyRmIlMjZndCUzQiUyMiUyMHN0eWxlJTNEJTIycm91bmRlZCUzRDAlM0J3aGl0ZVNwYWNlJTNEd3JhcCUzQmh0bWwlM0QxJTNCJTIyJTIwcGFyZW50JTNEJTIycTRTeTR0c1hwZXV0SENfRWhFSGYtMTkzJTIyJTIwdmVydGV4JTNEJTIyMSUyMiUzRSUwQSUyMCUyMCUyMCUyMCUyMCUyMCUyMCUyMCUyMCUyMCUzQ214R2VvbWV0cnklMjB4JTNEJTIyMTMwJTIyJTIweSUzRCUyMjEwJTIyJTIwd2lkdGglM0QlMjIxMjAlMjIlMjBoZWlnaHQlM0QlMjI0MCUyMiUyMGFzJTNEJTIyZ2VvbWV0cnklMjIlMjAlMkYlM0UlMEElMjAlMjAlMjAlMjAlMjAlMjAlMjAlMjAlM0MlMkZteENlbGwlM0UlMEElMjAlMjAlMjAlMjAlMjAlMjAlMjAlMjAlM0NteENlbGwlMjBpZCUzRCUyMnE0U3k0dHNYcGV1dEhDX0VoRUhmLTE3NiUyMiUyMHZhbHVlJTNEJTIyc3R1ZGVudF9pZCUyMiUyMHN0eWxlJTNEJTIyZWxsaXBzZSUzQndoaXRlU3BhY2UlM0R3cmFwJTNCaHRtbCUzRDElM0Jmb250RmFtaWx5JTNEVGFob21hJTNCJTIyJTIwcGFyZW50JTNEJTIycTRTeTR0c1hwZXV0SENfRWhFSGYtMTkzJTIyJTIwdmVydGV4JTNEJTIyMSUyMiUzRSUwQSUyMCUyMCUyMCUyMCUyMCUyMCUyMCUyMCUyMCUyMCUzQ214R2VvbWV0cnklMjB5JTNEJTIyODAlMjIlMjB3aWR0aCUzRCUyMjkwJTIyJTIwaGVpZ2h0JTNEJTIyNDAlMjIlMjBhcyUzRCUyMmdlb21ldHJ5JTIyJTIwJTJGJTNFJTBBJTIwJTIwJTIwJTIwJTIwJTIwJTIwJTIwJTNDJTJGbXhDZWxsJTNFJTBBJTIwJTIwJTIwJTIwJTIwJTIwJTIwJTIwJTNDbXhDZWxsJTIwaWQlM0QlMjJxNFN5NHRzWHBldXRIQ19FaEVIZi0xNzclMjIlMjB2YWx1ZSUzRCUyMmZpcnN0TmFtZSUyMiUyMHN0eWxlJTNEJTIyZWxsaXBzZSUzQndoaXRlU3BhY2UlM0R3cmFwJTNCaHRtbCUzRDElM0Jmb250RmFtaWx5JTNEVGFob21hJTNCJTIyJTIwcGFyZW50JTNEJTIycTRTeTR0c1hwZXV0SENfRWhFSGYtMTkzJTIyJTIwdmVydGV4JTNEJTIyMSUyMiUzRSUwQSUyMCUyMCUyMCUyMCUyMCUyMCUyMCUyMCUyMCUyMCUzQ214R2VvbWV0cnklMjB4JTNEJTIyNzAlMjIlMjB5JTNEJTIyMTMwJTIyJTIwd2lkdGglM0QlMjI5MCUyMiUyMGhlaWdodCUzRCUyMjQwJTIyJTIwYXMlM0QlMjJnZW9tZXRyeSUyMiUyMCUyRiUzRSUwQSUyMCUyMCUyMCUyMCUyMCUyMCUyMCUyMCUzQyUyRm14Q2VsbCUzRSUwQSUyMCUyMCUyMCUyMCUyMCUyMCUyMCUyMCUzQ214Q2VsbCUyMGlkJTNEJTIycTRTeTR0c1hwZXV0SENfRWhFSGYtMTc4JTIyJTIwdmFsdWUlM0QlMjJ0b3RhbF9wb2ludHMlMjIlMjBzdHlsZSUzRCUyMmVsbGlwc2UlM0J3aGl0ZVNwYWNlJTNEd3JhcCUzQmh0bWwlM0QxJTNCZm9udEZhbWlseSUzRFRhaG9tYSUzQiUyMiUyMHBhcmVudCUzRCUyMnE0U3k0dHNYcGV1dEhDX0VoRUhmLTE5MyUyMiUyMHZlcnRleCUzRCUyMjElMjIlM0UlMEElMjAlMjAlMjAlMjAlMjAlMjAlMjAlMjAlMjAlMjAlM0NteEdlb21ldHJ5JTIweCUzRCUyMjE4MCUyMiUyMHklM0QlMjIxMTAlMjIlMjB3aWR0aCUzRCUyMjkwJTIyJTIwaGVpZ2h0JTNEJTIyNDAlMjIlMjBhcyUzRCUyMmdlb21ldHJ5JTIyJTIwJTJGJTNFJTBBJTIwJTIwJTIwJTIwJTIwJTIwJTIwJTIwJTNDJTJGbXhDZWxsJTNFJTBBJTIwJTIwJTIwJTIwJTIwJTIwJTIwJTIwJTNDbXhDZWxsJTIwaWQlM0QlMjJxNFN5NHRzWHBldXRIQ19FaEVIZi0xNzklMjIlMjB2YWx1ZSUzRCUyMmNncGElMjIlMjBzdHlsZSUzRCUyMmVsbGlwc2UlM0J3aGl0ZVNwYWNlJTNEd3JhcCUzQmh0bWwlM0QxJTNCZm9udEZhbWlseSUzRFRhaG9tYSUzQiUyMiUyMHBhcmVudCUzRCUyMnE0U3k0dHNYcGV1dEhDX0VoRUhmLTE5MyUyMiUyMHZlcnRleCUzRCUyMjElMjIlM0UlMEElMjAlMjAlMjAlMjAlMjAlMjAlMjAlMjAlMjAlMjAlM0NteEdlb21ldHJ5JTIweCUzRCUyMjI4MCUyMiUyMHklM0QlMjI3MCUyMiUyMHdpZHRoJTNEJTIyOTAlMjIlMjBoZWlnaHQlM0QlMjI0MCUyMiUyMGFzJTNEJTIyZ2VvbWV0cnklMjIlMjAlMkYlM0UlMEElMjAlMjAlMjAlMjAlMjAlMjAlMjAlMjAlM0MlMkZteENlbGwlM0UlMEElMjAlMjAlMjAlMjAlMjAlMjAlMjAlMjAlM0NteENlbGwlMjBpZCUzRCUyMnE0U3k0dHNYcGV1dEhDX0VoRUhmLTE4MSUyMiUyMHZhbHVlJTNEJTIyJTIyJTIwc3R5bGUlM0QlMjJlbmRBcnJvdyUzRG5vbmUlM0JodG1sJTNEMSUzQnJvdW5kZWQlM0QwJTNCZXhpdFglM0QwLjUlM0JleGl0WSUzRDAlM0JleGl0RHglM0QwJTNCZXhpdER5JTNEMCUzQiUyMiUyMHBhcmVudCUzRCUyMnE0U3k0dHNYcGV1dEhDX0VoRUhmLTE5MyUyMiUyMHNvdXJjZSUzRCUyMnE0U3k0dHNYcGV1dEhDX0VoRUhmLTE3NiUyMiUyMGVkZ2UlM0QlMjIxJTIyJTNFJTBBJTIwJTIwJTIwJTIwJTIwJTIwJTIwJTIwJTIwJTIwJTNDbXhHZW9tZXRyeSUyMHdpZHRoJTNEJTIyNTAlMjIlMjBoZWlnaHQlM0QlMjI1MCUyMiUyMHJlbGF0aXZlJTNEJTIyMSUyMiUyMGFzJTNEJTIyZ2VvbWV0cnklMjIlM0UlMEElMjAlMjAlMjAlMjAlMjAlMjAlMjAlMjAlMjAlMjAlMjAlMjAlM0NteFBvaW50JTIweCUzRCUyMjcwJTIyJTIweSUzRCUyMjgwJTIyJTIwYXMlM0QlMjJzb3VyY2VQb2ludCUyMiUyMCUyRiUzRSUwQSUyMCUyMCUyMCUyMCUyMCUyMCUyMCUyMCUyMCUyMCUyMCUyMCUzQ214UG9pbnQlMjB4JTNEJTIyMTIwJTIyJTIweSUzRCUyMjMwJTIyJTIwYXMlM0QlMjJ0YXJnZXRQb2ludCUyMiUyMCUyRiUzRSUwQSUyMCUyMCUyMCUyMCUyMCUyMCUyMCUyMCUyMCUyMCUzQyUyRm14R2VvbWV0cnklM0UlMEElMjAlMjAlMjAlMjAlMjAlMjAlMjAlMjAlM0MlMkZteENlbGwlM0UlMEElMjAlMjAlMjAlMjAlMjAlMjAlMjAlMjAlM0NteENlbGwlMjBpZCUzRCUyMnE0U3k0dHNYcGV1dEhDX0VoRUhmLTE4MiUyMiUyMHZhbHVlJTNEJTIyJTIyJTIwc3R5bGUlM0QlMjJlbmRBcnJvdyUzRG5vbmUlM0JodG1sJTNEMSUzQnJvdW5kZWQlM0QwJTNCZXhpdFglM0QwLjUlM0JleGl0WSUzRDAlM0JleGl0RHglM0QwJTNCZXhpdER5JTNEMCUzQiUyMiUyMHBhcmVudCUzRCUyMnE0U3k0dHNYcGV1dEhDX0VoRUhmLTE5MyUyMiUyMHNvdXJjZSUzRCUyMnE0U3k0dHNYcGV1dEhDX0VoRUhmLTE3NyUyMiUyMGVkZ2UlM0QlMjIxJTIyJTNFJTBBJTIwJTIwJTIwJTIwJTIwJTIwJTIwJTIwJTIwJTIwJTNDbXhHZW9tZXRyeSUyMHdpZHRoJTNEJTIyNTAlMjIlMjBoZWlnaHQlM0QlMjI1MCUyMiUyMHJlbGF0aXZlJTNEJTIyMSUyMiUyMGFzJTNEJTIyZ2VvbWV0cnklMjIlM0UlMEElMjAlMjAlMjAlMjAlMjAlMjAlMjAlMjAlMjAlMjAlMjAlMjAlM0NteFBvaW50JTIweCUzRCUyMjEwMCUyMiUyMHklM0QlMjIxMTAlMjIlMjBhcyUzRCUyMnNvdXJjZVBvaW50JTIyJTIwJTJGJTNFJTBBJTIwJTIwJTIwJTIwJTIwJTIwJTIwJTIwJTIwJTIwJTIwJTIwJTNDbXhQb2ludCUyMHglM0QlMjIxNTAlMjIlMjB5JTNEJTIyNjAlMjIlMjBhcyUzRCUyMnRhcmdldFBvaW50JTIyJTIwJTJGJTNFJTBBJTIwJTIwJTIwJTIwJTIwJTIwJTIwJTIwJTIwJTIwJTNDJTJGbXhHZW9tZXRyeSUzRSUwQSUyMCUyMCUyMCUyMCUyMCUyMCUyMCUyMCUzQyUyRm14Q2VsbCUzRSUwQSUyMCUyMCUyMCUyMCUyMCUyMCUyMCUyMCUzQ214Q2VsbCUyMGlkJTNEJTIycTRTeTR0c1hwZXV0SENfRWhFSGYtMTgzJTIyJTIwdmFsdWUlM0QlMjIlMjIlMjBzdHlsZSUzRCUyMmVuZEFycm93JTNEbm9uZSUzQmh0bWwlM0QxJTNCcm91bmRlZCUzRDAlM0JleGl0WCUzRDAuNSUzQmV4aXRZJTNEMCUzQmV4aXREeCUzRDAlM0JleGl0RHklM0QwJTNCJTIyJTIwcGFyZW50JTNEJTIycTRTeTR0c1hwZXV0SENfRWhFSGYtMTkzJTIyJTIwc291cmNlJTNEJTIycTRTeTR0c1hwZXV0SENfRWhFSGYtMTc4JTIyJTIwZWRnZSUzRCUyMjElMjIlM0UlMEElMjAlMjAlMjAlMjAlMjAlMjAlMjAlMjAlMjAlMjAlM0NteEdlb21ldHJ5JTIwd2lkdGglM0QlMjI1MCUyMiUyMGhlaWdodCUzRCUyMjUwJTIyJTIwcmVsYXRpdmUlM0QlMjIxJTIyJTIwYXMlM0QlMjJnZW9tZXRyeSUyMiUzRSUwQSUyMCUyMCUyMCUyMCUyMCUyMCUyMCUyMCUyMCUyMCUyMCUyMCUzQ214UG9pbnQlMjB4JTNEJTIyMTYwJTIyJTIweSUzRCUyMjExMCUyMiUyMGFzJTNEJTIyc291cmNlUG9pbnQlMjIlMjAlMkYlM0UlMEElMjAlMjAlMjAlMjAlMjAlMjAlMjAlMjAlMjAlMjAlMjAlMjAlM0NteFBvaW50JTIweCUzRCUyMjIxMCUyMiUyMHklM0QlMjI2MCUyMiUyMGFzJTNEJTIydGFyZ2V0UG9pbnQlMjIlMjAlMkYlM0UlMEElMjAlMjAlMjAlMjAlMjAlMjAlMjAlMjAlMjAlMjAlM0MlMkZteEdlb21ldHJ5JTNFJTBBJTIwJTIwJTIwJTIwJTIwJTIwJTIwJTIwJTNDJTJGbXhDZWxsJTNFJTBBJTIwJTIwJTIwJTIwJTIwJTIwJTIwJTIwJTNDbXhDZWxsJTIwaWQlM0QlMjJxNFN5NHRzWHBldXRIQ19FaEVIZi0xODQlMjIlMjB2YWx1ZSUzRCUyMiUyMiUyMHN0eWxlJTNEJTIyZW5kQXJyb3clM0Rub25lJTNCaHRtbCUzRDElM0Jyb3VuZGVkJTNEMCUzQmVudHJ5WCUzRDAuNCUzQmVudHJ5WSUzRC0wLjAyNSUzQmVudHJ5RHglM0QwJTNCZW50cnlEeSUzRDAlM0JlbnRyeVBlcmltZXRlciUzRDAlM0IlMjIlMjBwYXJlbnQlM0QlMjJxNFN5NHRzWHBldXRIQ19FaEVIZi0xOTMlMjIlMjB0YXJnZXQlM0QlMjJxNFN5NHRzWHBldXRIQ19FaEVIZi0xNzklMjIlMjBlZGdlJTNEJTIyMSUyMiUzRSUwQSUyMCUyMCUyMCUyMCUyMCUyMCUyMCUyMCUyMCUyMCUzQ214R2VvbWV0cnklMjB3aWR0aCUzRCUyMjUwJTIyJTIwaGVpZ2h0JTNEJTIyNTAlMjIlMjByZWxhdGl2ZSUzRCUyMjElMjIlMjBhcyUzRCUyMmdlb21ldHJ5JTIyJTNFJTBBJTIwJTIwJTIwJTIwJTIwJTIwJTIwJTIwJTIwJTIwJTIwJTIwJTNDbXhQb2ludCUyMHglM0QlMjIyNjAlMjIlMjB5JTNEJTIyNDAlMjIlMjBhcyUzRCUyMnNvdXJjZVBvaW50JTIyJTIwJTJGJTNFJTBBJTIwJTIwJTIwJTIwJTIwJTIwJTIwJTIwJTIwJTIwJTIwJTIwJTNDbXhQb2ludCUyMHglM0QlMjIzMTAlMjIlMjB5JTNEJTIyLTEwJTIyJTIwYXMlM0QlMjJ0YXJnZXRQb2ludCUyMiUyMCUyRiUzRSUwQSUyMCUyMCUyMCUyMCUyMCUyMCUyMCUyMCUyMCUyMCUzQyUyRm14R2VvbWV0cnklM0UlMEElMjAlMjAlMjAlMjAlMjAlMjAlMjAlMjAlM0MlMkZteENlbGwlM0UlMEElMjAlMjAlMjAlMjAlMjAlMjAlMjAlMjAlM0NteENlbGwlMjBpZCUzRCUyMnE0U3k0dHNYcGV1dEhDX0VoRUhmLTElMjIlMjB2YWx1ZSUzRCUyMiUyNmx0JTNCYiUyNmd0JTNCJTI2bHQlM0Jmb250JTIwc3R5bGUlM0QlMjZxdW90JTNCZm9udC1zaXplJTNBJTIwMTRweCUzQiUyNnF1b3QlM0IlMjBmYWNlJTNEJTI2cXVvdCUzQlRhaG9tYSUyNnF1b3QlM0IlMjZndCUzQlN0dWRlbnREZXRhaWxzJTI2bHQlM0IlMkZmb250JTI2Z3QlM0IlMjZsdCUzQiUyRmIlMjZndCUzQiUyMiUyMHN0eWxlJTNEJTIycm91bmRlZCUzRDAlM0J3aGl0ZVNwYWNlJTNEd3JhcCUzQmh0bWwlM0QxJTNCc3Ryb2tlV2lkdGglM0QyJTNCJTIyJTIwcGFyZW50JTNEJTIyMSUyMiUyMHZlcnRleCUzRCUyMjElMjIlM0UlMEElMjAlMjAlMjAlMjAlMjAlMjAlMjAlMjAlMjAlMjAlM0NteEdlb21ldHJ5JTIweCUzRCUyMi0xNTAlMjIlMjB5JTNEJTIyNDMwJTIyJTIwd2lkdGglM0QlMjIxMjAlMjIlMjBoZWlnaHQlM0QlMjI0MCUyMiUyMGFzJTNEJTIyZ2VvbWV0cnklMjIlMjAlMkYlM0UlMEElMjAlMjAlMjAlMjAlMjAlMjAlMjAlMjAlM0MlMkZteENlbGwlM0UlMEElMjAlMjAlMjAlMjAlMjAlMjAlMjAlMjAlM0NteENlbGwlMjBpZCUzRCUyMnE0U3k0dHNYcGV1dEhDX0VoRUhmLTI3JTIyJTIwc3R5bGUlM0QlMjJyb3VuZGVkJTNEMCUzQm9ydGhvZ29uYWxMb29wJTNEMSUzQmpldHR5U2l6ZSUzRGF1dG8lM0JodG1sJTNEMSUzQmV4aXRYJTNEMCUzQmV4aXRZJTNEMC41JTNCZXhpdER4JTNEMCUzQmV4aXREeSUzRDAlM0JlbnRyeVglM0QxJTNCZW50cnlZJTNEMC4yNSUzQmVudHJ5RHglM0QwJTNCZW50cnlEeSUzRDAlM0JlbmRBcnJvdyUzRG5vbmUlM0JlbmRGaWxsJTNEMCUzQiUyMiUyMHBhcmVudCUzRCUyMjElMjIlMjBzb3VyY2UlM0QlMjJxNFN5NHRzWHBldXRIQ19FaEVIZi04JTIyJTIwdGFyZ2V0JTNEJTIycTRTeTR0c1hwZXV0SENfRWhFSGYtMSUyMiUyMGVkZ2UlM0QlMjIxJTIyJTNFJTBBJTIwJTIwJTIwJTIwJTIwJTIwJTIwJTIwJTIwJTIwJTNDbXhHZW9tZXRyeSUyMHJlbGF0aXZlJTNEJTIyMSUyMiUyMGFzJTNEJTIyZ2VvbWV0cnklMjIlMjAlMkYlM0UlMEElMjAlMjAlMjAlMjAlMjAlMjAlMjAlMjAlM0MlMkZteENlbGwlM0UlMEElMjAlMjAlMjAlMjAlMjAlMjAlMjAlMjAlM0NteENlbGwlMjBpZCUzRCUyMnE0U3k0dHNYcGV1dEhDX0VoRUhmLTEzJTIyJTIwdmFsdWUlM0QlMjIlMjZsdCUzQmZvbnQlMjBzdHlsZSUzRCUyNnF1b3QlM0IlMjZxdW90JTNCJTIwZmFjZSUzRCUyNnF1b3QlM0JUYWhvbWElMjZxdW90JTNCJTI2Z3QlM0JzdHVkZW50X2lkJTI2bHQlM0IlMkZmb250JTI2Z3QlM0IlMjIlMjBzdHlsZSUzRCUyMmVsbGlwc2UlM0J3aGl0ZVNwYWNlJTNEd3JhcCUzQmh0bWwlM0QxJTNCJTIyJTIwcGFyZW50JTNEJTIyMSUyMiUyMHZlcnRleCUzRCUyMjElMjIlM0UlMEElMjAlMjAlMjAlMjAlMjAlMjAlMjAlMjAlMjAlMjAlM0NteEdlb21ldHJ5JTIweCUzRCUyMjIwJTIyJTIweSUzRCUyMjQ4MCUyMiUyMHdpZHRoJTNEJTIyOTAlMjIlMjBoZWlnaHQlM0QlMjI0MCUyMiUyMGFzJTNEJTIyZ2VvbWV0cnklMjIlMjAlMkYlM0UlMEElMjAlMjAlMjAlMjAlMjAlMjAlMjAlMjAlM0MlMkZteENlbGwlM0UlMEElMjAlMjAlMjAlMjAlMjAlMjAlMjAlMjAlM0NteENlbGwlMjBpZCUzRCUyMnE0U3k0dHNYcGV1dEhDX0VoRUhmLTE2JTIyJTIwdmFsdWUlM0QlMjIlMjIlMjBzdHlsZSUzRCUyMmVuZEFycm93JTNEbm9uZSUzQmh0bWwlM0QxJTNCcm91bmRlZCUzRDAlM0JlbnRyeVglM0QwLjk1NCUzQmVudHJ5WSUzRDAuNzQ2JTNCZW50cnlEeCUzRDAlM0JlbnRyeUR5JTNEMCUzQmV4aXRYJTNEMC4wOSUzQmV4aXRZJTNEMC43NjElM0JleGl0RHglM0QwJTNCZXhpdER5JTNEMCUzQmVudHJ5UGVyaW1ldGVyJTNEMCUzQmV4aXRQZXJpbWV0ZXIlM0QwJTNCJTIyJTIwcGFyZW50JTNEJTIyMSUyMiUyMHNvdXJjZSUzRCUyMnE0U3k0dHNYcGV1dEhDX0VoRUhmLTEzJTIyJTIwdGFyZ2V0JTNEJTIycTRTeTR0c1hwZXV0SENfRWhFSGYtMTMlMjIlMjBlZGdlJTNEJTIyMSUyMiUzRSUwQSUyMCUyMCUyMCUyMCUyMCUyMCUyMCUyMCUyMCUyMCUzQ214R2VvbWV0cnklMjB3aWR0aCUzRCUyMjUwJTIyJTIwaGVpZ2h0JTNEJTIyNTAlMjIlMjByZWxhdGl2ZSUzRCUyMjElMjIlMjBhcyUzRCUyMmdlb21ldHJ5JTIyJTNFJTBBJTIwJTIwJTIwJTIwJTIwJTIwJTIwJTIwJTIwJTIwJTIwJTIwJTNDbXhQb2ludCUyMHglM0QlMjI4MCUyMiUyMHklM0QlMjI1MTAlMjIlMjBhcyUzRCUyMnNvdXJjZVBvaW50JTIyJTIwJTJGJTNFJTBBJTIwJTIwJTIwJTIwJTIwJTIwJTIwJTIwJTIwJTIwJTIwJTIwJTNDbXhQb2ludCUyMHglM0QlMjIxMzAlMjIlMjB5JTNEJTIyNDYwJTIyJTIwYXMlM0QlMjJ0YXJnZXRQb2ludCUyMiUyMCUyRiUzRSUwQSUyMCUyMCUyMCUyMCUyMCUyMCUyMCUyMCUyMCUyMCUzQyUyRm14R2VvbWV0cnklM0UlMEElMjAlMjAlMjAlMjAlMjAlMjAlMjAlMjAlM0MlMkZteENlbGwlM0UlMEElMjAlMjAlMjAlMjAlMjAlMjAlMjAlMjAlM0NteENlbGwlMjBpZCUzRCUyMnE0U3k0dHNYcGV1dEhDX0VoRUhmLTE3JTIyJTIwdmFsdWUlM0QlMjJsYXN0TmFtZSUyMiUyMHN0eWxlJTNEJTIyZWxsaXBzZSUzQndoaXRlU3BhY2UlM0R3cmFwJTNCaHRtbCUzRDElM0Jmb250RmFtaWx5JTNEVGFob21hJTNCJTIyJTIwcGFyZW50JTNEJTIyMSUyMiUyMHZlcnRleCUzRCUyMjElMjIlM0UlMEElMjAlMjAlMjAlMjAlMjAlMjAlMjAlMjAlMjAlMjAlM0NteEdlb21ldHJ5JTIweCUzRCUyMjEwJTIyJTIweSUzRCUyMjM2MCUyMiUyMHdpZHRoJTNEJTIyOTAlMjIlMjBoZWlnaHQlM0QlMjI0MCUyMiUyMGFzJTNEJTIyZ2VvbWV0cnklMjIlMjAlMkYlM0UlMEElMjAlMjAlMjAlMjAlMjAlMjAlMjAlMjAlM0MlMkZteENlbGwlM0UlMEElMjAlMjAlMjAlMjAlMjAlMjAlMjAlMjAlM0NteENlbGwlMjBpZCUzRCUyMnE0U3k0dHNYcGV1dEhDX0VoRUhmLTI5JTIyJTIwc3R5bGUlM0QlMjJyb3VuZGVkJTNEMCUzQm9ydGhvZ29uYWxMb29wJTNEMSUzQmpldHR5U2l6ZSUzRGF1dG8lM0JodG1sJTNEMSUzQmV4aXRYJTNEMC41JTNCZXhpdFklM0QxJTNCZXhpdER4JTNEMCUzQmV4aXREeSUzRDAlM0JlbnRyeVglM0QwLjc1JTNCZW50cnlZJTNEMCUzQmVudHJ5RHglM0QwJTNCZW50cnlEeSUzRDAlM0JlbmRBcnJvdyUzRG5vbmUlM0JlbmRGaWxsJTNEMCUzQiUyMiUyMHBhcmVudCUzRCUyMjElMjIlMjBzb3VyY2UlM0QlMjJxNFN5NHRzWHBldXRIQ19FaEVIZi0xOCUyMiUyMHRhcmdldCUzRCUyMnE0U3k0dHNYcGV1dEhDX0VoRUhmLTElMjIlMjBlZGdlJTNEJTIyMSUyMiUzRSUwQSUyMCUyMCUyMCUyMCUyMCUyMCUyMCUyMCUyMCUyMCUzQ214R2VvbWV0cnklMjByZWxhdGl2ZSUzRCUyMjElMjIlMjBhcyUzRCUyMmdlb21ldHJ5JTIyJTIwJTJGJTNFJTBBJTIwJTIwJTIwJTIwJTIwJTIwJTIwJTIwJTNDJTJGbXhDZWxsJTNFJTBBJTIwJTIwJTIwJTIwJTIwJTIwJTIwJTIwJTNDbXhDZWxsJTIwaWQlM0QlMjJxNFN5NHRzWHBldXRIQ19FaEVIZi0xOCUyMiUyMHZhbHVlJTNEJTIyZ2VuZGVyJTIyJTIwc3R5bGUlM0QlMjJlbGxpcHNlJTNCd2hpdGVTcGFjZSUzRHdyYXAlM0JodG1sJTNEMSUzQmZvbnRGYW1pbHklM0RUYWhvbWElM0IlMjIlMjBwYXJlbnQlM0QlMjIxJTIyJTIwdmVydGV4JTNEJTIyMSUyMiUzRSUwQSUyMCUyMCUyMCUyMCUyMCUyMCUyMCUyMCUyMCUyMCUzQ214R2VvbWV0cnklMjB4JTNEJTIyLTUwJTIyJTIweSUzRCUyMjMwMCUyMiUyMHdpZHRoJTNEJTIyOTAlMjIlMjBoZWlnaHQlM0QlMjI0MCUyMiUyMGFzJTNEJTIyZ2VvbWV0cnklMjIlMjAlMkYlM0UlMEElMjAlMjAlMjAlMjAlMjAlMjAlMjAlMjAlM0MlMkZteENlbGwlM0UlMEElMjAlMjAlMjAlMjAlMjAlMjAlMjAlMjAlM0NteENlbGwlMjBpZCUzRCUyMnE0U3k0dHNYcGV1dEhDX0VoRUhmLTE5JTIyJTIwdmFsdWUlM0QlMjJkb2IlMjIlMjBzdHlsZSUzRCUyMmVsbGlwc2UlM0J3aGl0ZVNwYWNlJTNEd3JhcCUzQmh0bWwlM0QxJTNCZm9udEZhbWlseSUzRFRhaG9tYSUzQiUyMiUyMHBhcmVudCUzRCUyMjElMjIlMjB2ZXJ0ZXglM0QlMjIxJTIyJTNFJTBBJTIwJTIwJTIwJTIwJTIwJTIwJTIwJTIwJTIwJTIwJTNDbXhHZW9tZXRyeSUyMHglM0QlMjItMjAwJTIyJTIweSUzRCUyMjMyMCUyMiUyMHdpZHRoJTNEJTIyOTAlMjIlMjBoZWlnaHQlM0QlMjI0MCUyMiUyMGFzJTNEJTIyZ2VvbWV0cnklMjIlMjAlMkYlM0UlMEElMjAlMjAlMjAlMjAlMjAlMjAlMjAlMjAlM0MlMkZteENlbGwlM0UlMEElMjAlMjAlMjAlMjAlMjAlMjAlMjAlMjAlM0NteENlbGwlMjBpZCUzRCUyMnE0U3k0dHNYcGV1dEhDX0VoRUhmLTIwJTIyJTIwdmFsdWUlM0QlMjJlbWFpbCUyMiUyMHN0eWxlJTNEJTIyZWxsaXBzZSUzQndoaXRlU3BhY2UlM0R3cmFwJTNCaHRtbCUzRDElM0Jmb250RmFtaWx5JTNEVGFob21hJTNCJTIyJTIwcGFyZW50JTNEJTIyMSUyMiUyMHZlcnRleCUzRCUyMjElMjIlM0UlMEElMjAlMjAlMjAlMjAlMjAlMjAlMjAlMjAlMjAlMjAlM0NteEdlb21ldHJ5JTIweCUzRCUyMi0yOTAlMjIlMjB5JTNEJTIyMzQwJTIyJTIwd2lkdGglM0QlMjI5MCUyMiUyMGhlaWdodCUzRCUyMjQwJTIyJTIwYXMlM0QlMjJnZW9tZXRyeSUyMiUyMCUyRiUzRSUwQSUyMCUyMCUyMCUyMCUyMCUyMCUyMCUyMCUzQyUyRm14Q2VsbCUzRSUwQSUyMCUyMCUyMCUyMCUyMCUyMCUyMCUyMCUzQ214Q2VsbCUyMGlkJTNEJTIycTRTeTR0c1hwZXV0SENfRWhFSGYtMzMlMjIlMjBzdHlsZSUzRCUyMnJvdW5kZWQlM0QwJTNCb3J0aG9nb25hbExvb3AlM0QxJTNCamV0dHlTaXplJTNEYXV0byUzQmh0bWwlM0QxJTNCZXhpdFglM0QxJTNCZXhpdFklM0QwJTNCZXhpdER4JTNEMCUzQmV4aXREeSUzRDAlM0JlbnRyeVglM0QwLjI1JTNCZW50cnlZJTNEMCUzQmVudHJ5RHglM0QwJTNCZW50cnlEeSUzRDAlM0JlbmRBcnJvdyUzRG5vbmUlM0JlbmRGaWxsJTNEMCUzQiUyMiUyMHBhcmVudCUzRCUyMjElMjIlMjBzb3VyY2UlM0QlMjJxNFN5NHRzWHBldXRIQ19FaEVIZi0yMSUyMiUyMHRhcmdldCUzRCUyMnE0U3k0dHNYcGV1dEhDX0VoRUhmLTElMjIlMjBlZGdlJTNEJTIyMSUyMiUzRSUwQSUyMCUyMCUyMCUyMCUyMCUyMCUyMCUyMCUyMCUyMCUzQ214R2VvbWV0cnklMjByZWxhdGl2ZSUzRCUyMjElMjIlMjBhcyUzRCUyMmdlb21ldHJ5JTIyJTIwJTJGJTNFJTBBJTIwJTIwJTIwJTIwJTIwJTIwJTIwJTIwJTNDJTJGbXhDZWxsJTNFJTBBJTIwJTIwJTIwJTIwJTIwJTIwJTIwJTIwJTNDbXhDZWxsJTIwaWQlM0QlMjJxNFN5NHRzWHBldXRIQ19FaEVIZi0yMSUyMiUyMHZhbHVlJTNEJTIyY29udGFjdE5vJTIyJTIwc3R5bGUlM0QlMjJlbGxpcHNlJTNCd2hpdGVTcGFjZSUzRHdyYXAlM0JodG1sJTNEMSUzQmZvbnRGYW1pbHklM0RUYWhvbWElM0IlMjIlMjBwYXJlbnQlM0QlMjIxJTIyJTIwdmVydGV4JTNEJTIyMSUyMiUzRSUwQSUyMCUyMCUyMCUyMCUyMCUyMCUyMCUyMCUyMCUyMCUzQ214R2VvbWV0cnklMjB4JTNEJTIyLTMyMCUyMiUyMHklM0QlMjIzOTAlMjIlMjB3aWR0aCUzRCUyMjkwJTIyJTIwaGVpZ2h0JTNEJTIyNDAlMjIlMjBhcyUzRCUyMmdlb21ldHJ5JTIyJTIwJTJGJTNFJTBBJTIwJTIwJTIwJTIwJTIwJTIwJTIwJTIwJTNDJTJGbXhDZWxsJTNFJTBBJTIwJTIwJTIwJTIwJTIwJTIwJTIwJTIwJTNDbXhDZWxsJTIwaWQlM0QlMjJxNFN5NHRzWHBldXRIQ19FaEVIZi0yMiUyMiUyMHZhbHVlJTNEJTIyY19pZCUyMiUyMHN0eWxlJTNEJTIyZWxsaXBzZSUzQndoaXRlU3BhY2UlM0R3cmFwJTNCaHRtbCUzRDElM0Jmb250RmFtaWx5JTNEVGFob21hJTNCJTIyJTIwcGFyZW50JTNEJTIyMSUyMiUyMHZlcnRleCUzRCUyMjElMjIlM0UlMEElMjAlMjAlMjAlMjAlMjAlMjAlMjAlMjAlMjAlMjAlM0NteEdlb21ldHJ5JTIweCUzRCUyMi0zMDAlMjIlMjB5JTNEJTIyNDkwJTIyJTIwd2lkdGglM0QlMjI5MCUyMiUyMGhlaWdodCUzRCUyMjQwJTIyJTIwYXMlM0QlMjJnZW9tZXRyeSUyMiUyMCUyRiUzRSUwQSUyMCUyMCUyMCUyMCUyMCUyMCUyMCUyMCUzQyUyRm14Q2VsbCUzRSUwQSUyMCUyMCUyMCUyMCUyMCUyMCUyMCUyMCUzQ214Q2VsbCUyMGlkJTNEJTIycTRTeTR0c1hwZXV0SENfRWhFSGYtMjMlMjIlMjB2YWx1ZSUzRCUyMmFkZHJlc3MlMjIlMjBzdHlsZSUzRCUyMmVsbGlwc2UlM0J3aGl0ZVNwYWNlJTNEd3JhcCUzQmh0bWwlM0QxJTNCZm9udEZhbWlseSUzRFRhaG9tYSUzQiUyMiUyMHBhcmVudCUzRCUyMjElMjIlMjB2ZXJ0ZXglM0QlMjIxJTIyJTNFJTBBJTIwJTIwJTIwJTIwJTIwJTIwJTIwJTIwJTIwJTIwJTNDbXhHZW9tZXRyeSUyMHglM0QlMjItMzMwJTIyJTIweSUzRCUyMjQ0MCUyMiUyMHdpZHRoJTNEJTIyOTAlMjIlMjBoZWlnaHQlM0QlMjI0MCUyMiUyMGFzJTNEJTIyZ2VvbWV0cnklMjIlMjAlMkYlM0UlMEElMjAlMjAlMjAlMjAlMjAlMjAlMjAlMjAlM0MlMkZteENlbGwlM0UlMEElMjAlMjAlMjAlMjAlMjAlMjAlMjAlMjAlM0NteENlbGwlMjBpZCUzRCUyMnE0U3k0dHNYcGV1dEhDX0VoRUhmLTM3JTIyJTIwc3R5bGUlM0QlMjJyb3VuZGVkJTNEMCUzQm9ydGhvZ29uYWxMb29wJTNEMSUzQmpldHR5U2l6ZSUzRGF1dG8lM0JodG1sJTNEMSUzQmV4aXRYJTNEMC41JTNCZXhpdFklM0QwJTNCZXhpdER4JTNEMCUzQmV4aXREeSUzRDAlM0JlbmRBcnJvdyUzRG5vbmUlM0JlbmRGaWxsJTNEMCUzQiUyMiUyMHBhcmVudCUzRCUyMjElMjIlMjBzb3VyY2UlM0QlMjJxNFN5NHRzWHBldXRIQ19FaEVIZi0yNCUyMiUyMGVkZ2UlM0QlMjIxJTIyJTNFJTBBJTIwJTIwJTIwJTIwJTIwJTIwJTIwJTIwJTIwJTIwJTNDbXhHZW9tZXRyeSUyMHJlbGF0aXZlJTNEJTIyMSUyMiUyMGFzJTNEJTIyZ2VvbWV0cnklMjIlM0UlMEElMjAlMjAlMjAlMjAlMjAlMjAlMjAlMjAlMjAlMjAlMjAlMjAlM0NteFBvaW50JTIweCUzRCUyMi0xNTAlMjIlMjB5JTNEJTIyNDYwJTIyJTIwYXMlM0QlMjJ0YXJnZXRQb2ludCUyMiUyMCUyRiUzRSUwQSUyMCUyMCUyMCUyMCUyMCUyMCUyMCUyMCUyMCUyMCUzQyUyRm14R2VvbWV0cnklM0UlMEElMjAlMjAlMjAlMjAlMjAlMjAlMjAlMjAlM0MlMkZteENlbGwlM0UlMEElMjAlMjAlMjAlMjAlMjAlMjAlMjAlMjAlM0NteENlbGwlMjBpZCUzRCUyMnE0U3k0dHNYcGV1dEhDX0VoRUhmLTI0JTIyJTIwdmFsdWUlM0QlMjJzZW0lMjIlMjBzdHlsZSUzRCUyMmVsbGlwc2UlM0J3aGl0ZVNwYWNlJTNEd3JhcCUzQmh0bWwlM0QxJTNCZm9udEZhbWlseSUzRFRhaG9tYSUzQiUyMiUyMHBhcmVudCUzRCUyMjElMjIlMjB2ZXJ0ZXglM0QlMjIxJTIyJTNFJTBBJTIwJTIwJTIwJTIwJTIwJTIwJTIwJTIwJTIwJTIwJTNDbXhHZW9tZXRyeSUyMHglM0QlMjItMjMwJTIyJTIweSUzRCUyMjUzMCUyMiUyMHdpZHRoJTNEJTIyOTAlMjIlMjBoZWlnaHQlM0QlMjI0MCUyMiUyMGFzJTNEJTIyZ2VvbWV0cnklMjIlMjAlMkYlM0UlMEElMjAlMjAlMjAlMjAlMjAlMjAlMjAlMjAlM0MlMkZteENlbGwlM0UlMEElMjAlMjAlMjAlMjAlMjAlMjAlMjAlMjAlM0NteENlbGwlMjBpZCUzRCUyMnE0U3k0dHNYcGV1dEhDX0VoRUhmLTI2JTIyJTIwdmFsdWUlM0QlMjIlMjIlMjBzdHlsZSUzRCUyMmVuZEFycm93JTNEbm9uZSUzQmh0bWwlM0QxJTNCcm91bmRlZCUzRDAlM0JlbnRyeVglM0QwJTNCZW50cnlZJTNEMC41JTNCZW50cnlEeCUzRDAlM0JlbnRyeUR5JTNEMCUzQiUyMiUyMHBhcmVudCUzRCUyMjElMjIlMjB0YXJnZXQlM0QlMjJxNFN5NHRzWHBldXRIQ19FaEVIZi0xMyUyMiUyMGVkZ2UlM0QlMjIxJTIyJTNFJTBBJTIwJTIwJTIwJTIwJTIwJTIwJTIwJTIwJTIwJTIwJTNDbXhHZW9tZXRyeSUyMHdpZHRoJTNEJTIyNTAlMjIlMjBoZWlnaHQlM0QlMjI1MCUyMiUyMHJlbGF0aXZlJTNEJTIyMSUyMiUyMGFzJTNEJTIyZ2VvbWV0cnklMjIlM0UlMEElMjAlMjAlMjAlMjAlMjAlMjAlMjAlMjAlMjAlMjAlMjAlMjAlM0NteFBvaW50JTIweCUzRCUyMi0zMCUyMiUyMHklM0QlMjI0NTAlMjIlMjBhcyUzRCUyMnNvdXJjZVBvaW50JTIyJTIwJTJGJTNFJTBBJTIwJTIwJTIwJTIwJTIwJTIwJTIwJTIwJTIwJTIwJTIwJTIwJTNDbXhQb2ludCUyMHglM0QlMjIyMCUyMiUyMHklM0QlMjI0MDAlMjIlMjBhcyUzRCUyMnRhcmdldFBvaW50JTIyJTIwJTJGJTNFJTBBJTIwJTIwJTIwJTIwJTIwJTIwJTIwJTIwJTIwJTIwJTNDJTJGbXhHZW9tZXRyeSUzRSUwQSUyMCUyMCUyMCUyMCUyMCUyMCUyMCUyMCUzQyUyRm14Q2VsbCUzRSUwQSUyMCUyMCUyMCUyMCUyMCUyMCUyMCUyMCUzQ214Q2VsbCUyMGlkJTNEJTIycTRTeTR0c1hwZXV0SENfRWhFSGYtMjglMjIlMjBzdHlsZSUzRCUyMnJvdW5kZWQlM0QwJTNCb3J0aG9nb25hbExvb3AlM0QxJTNCamV0dHlTaXplJTNEYXV0byUzQmh0bWwlM0QxJTNCZXhpdFglM0QwJTNCZXhpdFklM0QxJTNCZXhpdER4JTNEMCUzQmV4aXREeSUzRDAlM0JlbnRyeVglM0QwLjk1MSUzQmVudHJ5WSUzRC0wLjAyNSUzQmVudHJ5RHglM0QwJTNCZW50cnlEeSUzRDAlM0JlbnRyeVBlcmltZXRlciUzRDAlM0JlbmRBcnJvdyUzRG5vbmUlM0JlbmRGaWxsJTNEMCUzQiUyMiUyMHBhcmVudCUzRCUyMjElMjIlMjBzb3VyY2UlM0QlMjJxNFN5NHRzWHBldXRIQ19FaEVIZi0xNyUyMiUyMHRhcmdldCUzRCUyMnE0U3k0dHNYcGV1dEhDX0VoRUhmLTElMjIlMjBlZGdlJTNEJTIyMSUyMiUzRSUwQSUyMCUyMCUyMCUyMCUyMCUyMCUyMCUyMCUyMCUyMCUzQ214R2VvbWV0cnklMjByZWxhdGl2ZSUzRCUyMjElMjIlMjBhcyUzRCUyMmdlb21ldHJ5JTIyJTIwJTJGJTNFJTBBJTIwJTIwJTIwJTIwJTIwJTIwJTIwJTIwJTNDJTJGbXhDZWxsJTNFJTBBJTIwJTIwJTIwJTIwJTIwJTIwJTIwJTIwJTNDbXhDZWxsJTIwaWQlM0QlMjJxNFN5NHRzWHBldXRIQ19FaEVIZi0zMCUyMiUyMHN0eWxlJTNEJTIycm91bmRlZCUzRDAlM0JvcnRob2dvbmFsTG9vcCUzRDElM0JqZXR0eVNpemUlM0RhdXRvJTNCaHRtbCUzRDElM0JleGl0WCUzRDElM0JleGl0WSUzRDElM0JleGl0RHglM0QwJTNCZXhpdER5JTNEMCUzQmVudHJ5WCUzRDAuNSUzQmVudHJ5WSUzRDAlM0JlbnRyeUR4JTNEMCUzQmVudHJ5RHklM0QwJTNCZW5kQXJyb3clM0Rub25lJTNCZW5kRmlsbCUzRDAlM0IlMjIlMjBwYXJlbnQlM0QlMjIxJTIyJTIwc291cmNlJTNEJTIycTRTeTR0c1hwZXV0SENfRWhFSGYtMTklMjIlMjB0YXJnZXQlM0QlMjJxNFN5NHRzWHBldXRIQ19FaEVIZi0xJTIyJTIwZWRnZSUzRCUyMjElMjIlM0UlMEElMjAlMjAlMjAlMjAlMjAlMjAlMjAlMjAlMjAlMjAlM0NteEdlb21ldHJ5JTIwcmVsYXRpdmUlM0QlMjIxJTIyJTIwYXMlM0QlMjJnZW9tZXRyeSUyMiUzRSUwQSUyMCUyMCUyMCUyMCUyMCUyMCUyMCUyMCUyMCUyMCUyMCUyMCUzQ214UG9pbnQlMjB4JTNEJTIyLTkwJTIyJTIweSUzRCUyMjQxMCUyMiUyMGFzJTNEJTIydGFyZ2V0UG9pbnQlMjIlMjAlMkYlM0UlMEElMjAlMjAlMjAlMjAlMjAlMjAlMjAlMjAlMjAlMjAlM0MlMkZteEdlb21ldHJ5JTNFJTBBJTIwJTIwJTIwJTIwJTIwJTIwJTIwJTIwJTNDJTJGbXhDZWxsJTNFJTBBJTIwJTIwJTIwJTIwJTIwJTIwJTIwJTIwJTNDbXhDZWxsJTIwaWQlM0QlMjJxNFN5NHRzWHBldXRIQ19FaEVIZi0zMSUyMiUyMHN0eWxlJTNEJTIycm91bmRlZCUzRDAlM0JvcnRob2dvbmFsTG9vcCUzRDElM0JqZXR0eVNpemUlM0RhdXRvJTNCaHRtbCUzRDElM0JleGl0WCUzRDElM0JleGl0WSUzRDAuNSUzQmV4aXREeCUzRDAlM0JleGl0RHklM0QwJTNCZW5kQXJyb3clM0Rub25lJTNCZW5kRmlsbCUzRDAlM0IlMjIlMjBwYXJlbnQlM0QlMjIxJTIyJTIwc291cmNlJTNEJTIycTRTeTR0c1hwZXV0SENfRWhFSGYtMjAlMjIlMjBlZGdlJTNEJTIyMSUyMiUzRSUwQSUyMCUyMCUyMCUyMCUyMCUyMCUyMCUyMCUyMCUyMCUzQ214R2VvbWV0cnklMjByZWxhdGl2ZSUzRCUyMjElMjIlMjBhcyUzRCUyMmdlb21ldHJ5JTIyJTNFJTBBJTIwJTIwJTIwJTIwJTIwJTIwJTIwJTIwJTIwJTIwJTIwJTIwJTNDbXhQb2ludCUyMHglM0QlMjItMTEwJTIyJTIweSUzRCUyMjQzMCUyMiUyMGFzJTNEJTIydGFyZ2V0UG9pbnQlMjIlMjAlMkYlM0UlMEElMjAlMjAlMjAlMjAlMjAlMjAlMjAlMjAlMjAlMjAlM0MlMkZteEdlb21ldHJ5JTNFJTBBJTIwJTIwJTIwJTIwJTIwJTIwJTIwJTIwJTNDJTJGbXhDZWxsJTNFJTBBJTIwJTIwJTIwJTIwJTIwJTIwJTIwJTIwJTNDbXhDZWxsJTIwaWQlM0QlMjJxNFN5NHRzWHBldXRIQ19FaEVIZi0zNSUyMiUyMHN0eWxlJTNEJTIycm91bmRlZCUzRDAlM0JvcnRob2dvbmFsTG9vcCUzRDElM0JqZXR0eVNpemUlM0RhdXRvJTNCaHRtbCUzRDElM0JleGl0WCUzRDAuODE4JTNCZXhpdFklM0QwLjEzJTNCZXhpdER4JTNEMCUzQmV4aXREeSUzRDAlM0JleGl0UGVyaW1ldGVyJTNEMCUzQmVuZEFycm93JTNEbm9uZSUzQmVuZEZpbGwlM0QwJTNCJTIyJTIwcGFyZW50JTNEJTIyMSUyMiUyMHNvdXJjZSUzRCUyMnE0U3k0dHNYcGV1dEhDX0VoRUhmLTIzJTIyJTIwZWRnZSUzRCUyMjElMjIlM0UlMEElMjAlMjAlMjAlMjAlMjAlMjAlMjAlMjAlMjAlMjAlM0NteEdlb21ldHJ5JTIwcmVsYXRpdmUlM0QlMjIxJTIyJTIwYXMlM0QlMjJnZW9tZXRyeSUyMiUzRSUwQSUyMCUyMCUyMCUyMCUyMCUyMCUyMCUyMCUyMCUyMCUyMCUyMCUzQ214UG9pbnQlMjB4JTNEJTIyLTE1MCUyMiUyMHklM0QlMjI0NDAlMjIlMjBhcyUzRCUyMnRhcmdldFBvaW50JTIyJTIwJTJGJTNFJTBBJTIwJTIwJTIwJTIwJTIwJTIwJTIwJTIwJTIwJTIwJTNDJTJGbXhHZW9tZXRyeSUzRSUwQSUyMCUyMCUyMCUyMCUyMCUyMCUyMCUyMCUzQyUyRm14Q2VsbCUzRSUwQSUyMCUyMCUyMCUyMCUyMCUyMCUyMCUyMCUzQ214Q2VsbCUyMGlkJTNEJTIycTRTeTR0c1hwZXV0SENfRWhFSGYtMzYlMjIlMjBzdHlsZSUzRCUyMnJvdW5kZWQlM0QwJTNCb3J0aG9nb25hbExvb3AlM0QxJTNCamV0dHlTaXplJTNEYXV0byUzQmh0bWwlM0QxJTNCZXhpdFglM0QxJTNCZXhpdFklM0QwJTNCZXhpdER4JTNEMCUzQmV4aXREeSUzRDAlM0JlbmRBcnJvdyUzRG5vbmUlM0JlbmRGaWxsJTNEMCUzQiUyMiUyMHBhcmVudCUzRCUyMjElMjIlMjBzb3VyY2UlM0QlMjJxNFN5NHRzWHBldXRIQ19FaEVIZi0yMiUyMiUyMGVkZ2UlM0QlMjIxJTIyJTNFJTBBJTIwJTIwJTIwJTIwJTIwJTIwJTIwJTIwJTIwJTIwJTNDbXhHZW9tZXRyeSUyMHJlbGF0aXZlJTNEJTIyMSUyMiUyMGFzJTNEJTIyZ2VvbWV0cnklMjIlM0UlMEElMjAlMjAlMjAlMjAlMjAlMjAlMjAlMjAlMjAlMjAlMjAlMjAlM0NteFBvaW50JTIweCUzRCUyMi0xNTAlMjIlMjB5JTNEJTIyNDUwJTIyJTIwYXMlM0QlMjJ0YXJnZXRQb2ludCUyMiUyMCUyRiUzRSUwQSUyMCUyMCUyMCUyMCUyMCUyMCUyMCUyMCUyMCUyMCUzQyUyRm14R2VvbWV0cnklM0UlMEElMjAlMjAlMjAlMjAlMjAlMjAlMjAlMjAlM0MlMkZteENlbGwlM0UlMEElMjAlMjAlMjAlMjAlMjAlMjAlMjAlMjAlM0NteENlbGwlMjBpZCUzRCUyMnE0U3k0dHNYcGV1dEhDX0VoRUhmLTIwMiUyMiUyMHZhbHVlJTNEJTIyaGFzJTIyJTIwc3R5bGUlM0QlMjJyaG9tYnVzJTNCd2hpdGVTcGFjZSUzRHdyYXAlM0JodG1sJTNEMSUzQiUyMiUyMHBhcmVudCUzRCUyMjElMjIlMjB2ZXJ0ZXglM0QlMjIxJTIyJTNFJTBBJTIwJTIwJTIwJTIwJTIwJTIwJTIwJTIwJTIwJTIwJTNDbXhHZW9tZXRyeSUyMHglM0QlMjIyMDAlMjIlMjB5JTNEJTIyMzkwJTIyJTIwd2lkdGglM0QlMjI4MCUyMiUyMGhlaWdodCUzRCUyMjgwJTIyJTIwYXMlM0QlMjJnZW9tZXRyeSUyMiUyMCUyRiUzRSUwQSUyMCUyMCUyMCUyMCUyMCUyMCUyMCUyMCUzQyUyRm14Q2VsbCUzRSUwQSUyMCUyMCUyMCUyMCUyMCUyMCUyMCUyMCUzQ214Q2VsbCUyMGlkJTNEJTIycTRTeTR0c1hwZXV0SENfRWhFSGYtOCUyMiUyMHZhbHVlJTNEJTIyZmlyc3ROYW1lJTIyJTIwc3R5bGUlM0QlMjJlbGxpcHNlJTNCd2hpdGVTcGFjZSUzRHdyYXAlM0JodG1sJTNEMSUzQmZvbnRGYW1pbHklM0RUYWhvbWElM0IlMjIlMjBwYXJlbnQlM0QlMjIxJTIyJTIwdmVydGV4JTNEJTIyMSUyMiUzRSUwQSUyMCUyMCUyMCUyMCUyMCUyMCUyMCUyMCUyMCUyMCUzQ214R2VvbWV0cnklMjB4JTNEJTIyMzAlMjIlMjB5JTNEJTIyNDIwJTIyJTIwd2lkdGglM0QlMjI5MCUyMiUyMGhlaWdodCUzRCUyMjQwJTIyJTIwYXMlM0QlMjJnZW9tZXRyeSUyMiUyMCUyRiUzRSUwQSUyMCUyMCUyMCUyMCUyMCUyMCUyMCUyMCUzQyUyRm14Q2VsbCUzRSUwQSUyMCUyMCUyMCUyMCUyMCUyMCUyMCUyMCUzQ214Q2VsbCUyMGlkJTNEJTIycTRTeTR0c1hwZXV0SENfRWhFSGYtNjklMjIlMjB2YWx1ZSUzRCUyMiUyNmx0JTNCYiUyNmd0JTNCJTI2bHQlM0Jmb250JTIwc3R5bGUlM0QlMjZxdW90JTNCZm9udC1zaXplJTNBJTIwMTRweCUzQiUyNnF1b3QlM0IlMjBmYWNlJTNEJTI2cXVvdCUzQlRhaG9tYSUyNnF1b3QlM0IlMjZndCUzQlN0dWRlbnRQcm9maWxlJTI2bHQlM0IlMkZmb250JTI2Z3QlM0IlMjZsdCUzQiUyRmIlMjZndCUzQiUyMiUyMHN0eWxlJTNEJTIycm91bmRlZCUzRDAlM0J3aGl0ZVNwYWNlJTNEd3JhcCUzQmh0bWwlM0QxJTNCc3Ryb2tlV2lkdGglM0QyJTNCJTIyJTIwcGFyZW50JTNEJTIyMSUyMiUyMHZlcnRleCUzRCUyMjElMjIlM0UlMEElMjAlMjAlMjAlMjAlMjAlMjAlMjAlMjAlMjAlMjAlM0NteEdlb21ldHJ5JTIweCUzRCUyMjE1MCUyMiUyMHklM0QlMjIyMzAlMjIlMjB3aWR0aCUzRCUyMjEyMCUyMiUyMGhlaWdodCUzRCUyMjQwJTIyJTIwYXMlM0QlMjJnZW9tZXRyeSUyMiUyMCUyRiUzRSUwQSUyMCUyMCUyMCUyMCUyMCUyMCUyMCUyMCUzQyUyRm14Q2VsbCUzRSUwQSUyMCUyMCUyMCUyMCUyMCUyMCUyMCUyMCUzQ214Q2VsbCUyMGlkJTNEJTIycTRTeTR0c1hwZXV0SENfRWhFSGYtNzIlMjIlMjB2YWx1ZSUzRCUyMiUyNmx0JTNCZm9udCUyMHN0eWxlJTNEJTI2cXVvdCUzQiUyNnF1b3QlM0IlMjBmYWNlJTNEJTI2cXVvdCUzQlRhaG9tYSUyNnF1b3QlM0IlMjZndCUzQnN0dWRlbnRfaWQlMjZsdCUzQiUyRmZvbnQlMjZndCUzQiUyMiUyMHN0eWxlJTNEJTIyZWxsaXBzZSUzQndoaXRlU3BhY2UlM0R3cmFwJTNCaHRtbCUzRDElM0IlMjIlMjBwYXJlbnQlM0QlMjIxJTIyJTIwdmVydGV4JTNEJTIyMSUyMiUzRSUwQSUyMCUyMCUyMCUyMCUyMCUyMCUyMCUyMCUyMCUyMCUzQ214R2VvbWV0cnklMjB4JTNEJTIyNDAlMjIlMjB5JTNEJTIyMTYwJTIyJTIwd2lkdGglM0QlMjI5MCUyMiUyMGhlaWdodCUzRCUyMjQwJTIyJTIwYXMlM0QlMjJnZW9tZXRyeSUyMiUyMCUyRiUzRSUwQSUyMCUyMCUyMCUyMCUyMCUyMCUyMCUyMCUzQyUyRm14Q2VsbCUzRSUwQSUyMCUyMCUyMCUyMCUyMCUyMCUyMCUyMCUzQ214Q2VsbCUyMGlkJTNEJTIycTRTeTR0c1hwZXV0SENfRWhFSGYtNzMlMjIlMjB2YWx1ZSUzRCUyMiUyMiUyMHN0eWxlJTNEJTIyZW5kQXJyb3clM0Rub25lJTNCaHRtbCUzRDElM0Jyb3VuZGVkJTNEMCUzQmVudHJ5WCUzRDAuOTU0JTNCZW50cnlZJTNEMC43NDYlM0JlbnRyeUR4JTNEMCUzQmVudHJ5RHklM0QwJTNCZXhpdFglM0QwLjA5JTNCZXhpdFklM0QwLjc2MSUzQmV4aXREeCUzRDAlM0JleGl0RHklM0QwJTNCZW50cnlQZXJpbWV0ZXIlM0QwJTNCZXhpdFBlcmltZXRlciUzRDAlM0IlMjIlMjBwYXJlbnQlM0QlMjIxJTIyJTIwc291cmNlJTNEJTIycTRTeTR0c1hwZXV0SENfRWhFSGYtNzIlMjIlMjB0YXJnZXQlM0QlMjJxNFN5NHRzWHBldXRIQ19FaEVIZi03MiUyMiUyMGVkZ2UlM0QlMjIxJTIyJTNFJTBBJTIwJTIwJTIwJTIwJTIwJTIwJTIwJTIwJTIwJTIwJTNDbXhHZW9tZXRyeSUyMHdpZHRoJTNEJTIyNTAlMjIlMjBoZWlnaHQlM0QlMjI1MCUyMiUyMHJlbGF0aXZlJTNEJTIyMSUyMiUyMGFzJTNEJTIyZ2VvbWV0cnklMjIlM0UlMEElMjAlMjAlMjAlMjAlMjAlMjAlMjAlMjAlMjAlMjAlMjAlMjAlM0NteFBvaW50JTIweCUzRCUyMjM4MCUyMiUyMHklM0QlMjIzMTAlMjIlMjBhcyUzRCUyMnNvdXJjZVBvaW50JTIyJTIwJTJGJTNFJTBBJTIwJTIwJTIwJTIwJTIwJTIwJTIwJTIwJTIwJTIwJTIwJTIwJTNDbXhQb2ludCUyMHglM0QlMjI0MzAlMjIlMjB5JTNEJTIyMjYwJTIyJTIwYXMlM0QlMjJ0YXJnZXRQb2ludCUyMiUyMCUyRiUzRSUwQSUyMCUyMCUyMCUyMCUyMCUyMCUyMCUyMCUyMCUyMCUzQyUyRm14R2VvbWV0cnklM0UlMEElMjAlMjAlMjAlMjAlMjAlMjAlMjAlMjAlM0MlMkZteENlbGwlM0UlMEElMjAlMjAlMjAlMjAlMjAlMjAlMjAlMjAlM0NteENlbGwlMjBpZCUzRCUyMnE0U3k0dHNYcGV1dEhDX0VoRUhmLTc1JTIyJTIwc3R5bGUlM0QlMjJyb3VuZGVkJTNEMCUzQm9ydGhvZ29uYWxMb29wJTNEMSUzQmpldHR5U2l6ZSUzRGF1dG8lM0JodG1sJTNEMSUzQmV4aXRYJTNEMSUzQmV4aXRZJTNEMCUzQmV4aXREeCUzRDAlM0JleGl0RHklM0QwJTNCZW5kQXJyb3clM0Rub25lJTNCZW5kRmlsbCUzRDAlM0IlMjIlMjBwYXJlbnQlM0QlMjIxJTIyJTIwc291cmNlJTNEJTIycTRTeTR0c1hwZXV0SENfRWhFSGYtNzYlMjIlMjB0YXJnZXQlM0QlMjJxNFN5NHRzWHBldXRIQ19FaEVIZi02OSUyMiUyMGVkZ2UlM0QlMjIxJTIyJTNFJTBBJTIwJTIwJTIwJTIwJTIwJTIwJTIwJTIwJTIwJTIwJTNDbXhHZW9tZXRyeSUyMHJlbGF0aXZlJTNEJTIyMSUyMiUyMGFzJTNEJTIyZ2VvbWV0cnklMjIlM0UlMEElMjAlMjAlMjAlMjAlMjAlMjAlMjAlMjAlMjAlMjAlMjAlMjAlM0NteFBvaW50JTIweCUzRCUyMjI0MCUyMiUyMHklM0QlMjIxNjAlMjIlMjBhcyUzRCUyMnNvdXJjZVBvaW50JTIyJTIwJTJGJTNFJTBBJTIwJTIwJTIwJTIwJTIwJTIwJTIwJTIwJTIwJTIwJTNDJTJGbXhHZW9tZXRyeSUzRSUwQSUyMCUyMCUyMCUyMCUyMCUyMCUyMCUyMCUzQyUyRm14Q2VsbCUzRSUwQSUyMCUyMCUyMCUyMCUyMCUyMCUyMCUyMCUzQ214Q2VsbCUyMGlkJTNEJTIycTRTeTR0c1hwZXV0SENfRWhFSGYtNzclMjIlMjBzdHlsZSUzRCUyMnJvdW5kZWQlM0QwJTNCb3J0aG9nb25hbExvb3AlM0QxJTNCamV0dHlTaXplJTNEYXV0byUzQmh0bWwlM0QxJTNCZXhpdFglM0QwLjM5NCUzQmV4aXRZJTNEMC45OTElM0JleGl0RHglM0QwJTNCZXhpdER5JTNEMCUzQmVuZEFycm93JTNEbm9uZSUzQmVuZEZpbGwlM0QwJTNCZXhpdFBlcmltZXRlciUzRDAlM0IlMjIlMjBwYXJlbnQlM0QlMjIxJTIyJTIwc291cmNlJTNEJTIycTRTeTR0c1hwZXV0SENfRWhFSGYtNzglMjIlMjBlZGdlJTNEJTIyMSUyMiUzRSUwQSUyMCUyMCUyMCUyMCUyMCUyMCUyMCUyMCUyMCUyMCUzQ214R2VvbWV0cnklMjByZWxhdGl2ZSUzRCUyMjElMjIlMjBhcyUzRCUyMmdlb21ldHJ5JTIyJTNFJTBBJTIwJTIwJTIwJTIwJTIwJTIwJTIwJTIwJTIwJTIwJTIwJTIwJTNDbXhQb2ludCUyMHglM0QlMjIxODAlMjIlMjB5JTNEJTIyMjMwJTIyJTIwYXMlM0QlMjJ0YXJnZXRQb2ludCUyMiUyMCUyRiUzRSUwQSUyMCUyMCUyMCUyMCUyMCUyMCUyMCUyMCUyMCUyMCUzQyUyRm14R2VvbWV0cnklM0UlMEElMjAlMjAlMjAlMjAlMjAlMjAlMjAlMjAlM0MlMkZteENlbGwlM0UlMEElMjAlMjAlMjAlMjAlMjAlMjAlMjAlMjAlM0NteENlbGwlMjBpZCUzRCUyMnE0U3k0dHNYcGV1dEhDX0VoRUhmLTc4JTIyJTIwdmFsdWUlM0QlMjJwb2ludF9pZCUyMiUyMHN0eWxlJTNEJTIyZWxsaXBzZSUzQndoaXRlU3BhY2UlM0R3cmFwJTNCaHRtbCUzRDElM0Jmb250RmFtaWx5JTNEVGFob21hJTNCJTIyJTIwcGFyZW50JTNEJTIyMSUyMiUyMHZlcnRleCUzRCUyMjElMjIlM0UlMEElMjAlMjAlMjAlMjAlMjAlMjAlMjAlMjAlMjAlMjAlM0NteEdlb21ldHJ5JTIweCUzRCUyMjE2MCUyMiUyMHklM0QlMjIxMzAlMjIlMjB3aWR0aCUzRCUyMjkwJTIyJTIwaGVpZ2h0JTNEJTIyNDAlMjIlMjBhcyUzRCUyMmdlb21ldHJ5JTIyJTIwJTJGJTNFJTBBJTIwJTIwJTIwJTIwJTIwJTIwJTIwJTIwJTNDJTJGbXhDZWxsJTNFJTBBJTIwJTIwJTIwJTIwJTIwJTIwJTIwJTIwJTNDbXhDZWxsJTIwaWQlM0QlMjJxNFN5NHRzWHBldXRIQ19FaEVIZi03OSUyMiUyMHZhbHVlJTNEJTIyJTIyJTIwc3R5bGUlM0QlMjJlbmRBcnJvdyUzRG5vbmUlM0JodG1sJTNEMSUzQnJvdW5kZWQlM0QwJTNCZW50cnlYJTNEMSUzQmVudHJ5WSUzRDAuNSUzQmVudHJ5RHglM0QwJTNCZW50cnlEeSUzRDAlM0IlMjIlMjBwYXJlbnQlM0QlMjIxJTIyJTIwdGFyZ2V0JTNEJTIycTRTeTR0c1hwZXV0SENfRWhFSGYtNzIlMjIlMjBlZGdlJTNEJTIyMSUyMiUzRSUwQSUyMCUyMCUyMCUyMCUyMCUyMCUyMCUyMCUyMCUyMCUzQ214R2VvbWV0cnklMjB3aWR0aCUzRCUyMjUwJTIyJTIwaGVpZ2h0JTNEJTIyNTAlMjIlMjByZWxhdGl2ZSUzRCUyMjElMjIlMjBhcyUzRCUyMmdlb21ldHJ5JTIyJTNFJTBBJTIwJTIwJTIwJTIwJTIwJTIwJTIwJTIwJTIwJTIwJTIwJTIwJTNDbXhQb2ludCUyMHglM0QlMjIxNjAlMjIlMjB5JTNEJTIyMjMwJTIyJTIwYXMlM0QlMjJzb3VyY2VQb2ludCUyMiUyMCUyRiUzRSUwQSUyMCUyMCUyMCUyMCUyMCUyMCUyMCUyMCUyMCUyMCUyMCUyMCUzQ214UG9pbnQlMjB4JTNEJTIyODAlMjIlMjB5JTNEJTIyMjAwJTIyJTIwYXMlM0QlMjJ0YXJnZXRQb2ludCUyMiUyMCUyRiUzRSUwQSUyMCUyMCUyMCUyMCUyMCUyMCUyMCUyMCUyMCUyMCUzQyUyRm14R2VvbWV0cnklM0UlMEElMjAlMjAlMjAlMjAlMjAlMjAlMjAlMjAlM0MlMkZteENlbGwlM0UlMEElMjAlMjAlMjAlMjAlMjAlMjAlMjAlMjAlM0NteENlbGwlMjBpZCUzRCUyMnE0U3k0dHNYcGV1dEhDX0VoRUhmLTc2JTIyJTIwdmFsdWUlM0QlMjJwb2ludEVhcm5lZCUyMiUyMHN0eWxlJTNEJTIyZWxsaXBzZSUzQndoaXRlU3BhY2UlM0R3cmFwJTNCaHRtbCUzRDElM0Jmb250RmFtaWx5JTNEVGFob21hJTNCJTIyJTIwcGFyZW50JTNEJTIyMSUyMiUyMHZlcnRleCUzRCUyMjElMjIlM0UlMEElMjAlMjAlMjAlMjAlMjAlMjAlMjAlMjAlMjAlMjAlM0NteEdlb21ldHJ5JTIweCUzRCUyMjI2MCUyMiUyMHklM0QlMjIxMzAlMjIlMjB3aWR0aCUzRCUyMjkwJTIyJTIwaGVpZ2h0JTNEJTIyNDAlMjIlMjBhcyUzRCUyMmdlb21ldHJ5JTIyJTIwJTJGJTNFJTBBJTIwJTIwJTIwJTIwJTIwJTIwJTIwJTIwJTNDJTJGbXhDZWxsJTNFJTBBJTIwJTIwJTIwJTIwJTIwJTIwJTIwJTIwJTNDbXhDZWxsJTIwaWQlM0QlMjJxNFN5NHRzWHBldXRIQ19FaEVIZi03NCUyMiUyMHZhbHVlJTNEJTIyZGF0ZSUyMiUyMHN0eWxlJTNEJTIyZWxsaXBzZSUzQndoaXRlU3BhY2UlM0R3cmFwJTNCaHRtbCUzRDElM0Jmb250RmFtaWx5JTNEVGFob21hJTNCJTIyJTIwcGFyZW50JTNEJTIyMSUyMiUyMHZlcnRleCUzRCUyMjElMjIlM0UlMEElMjAlMjAlMjAlMjAlMjAlMjAlMjAlMjAlMjAlMjAlM0NteEdlb21ldHJ5JTIweCUzRCUyMjM1MCUyMiUyMHklM0QlMjIxODAlMjIlMjB3aWR0aCUzRCUyMjkwJTIyJTIwaGVpZ2h0JTNEJTIyNDAlMjIlMjBhcyUzRCUyMmdlb21ldHJ5JTIyJTIwJTJGJTNFJTBBJTIwJTIwJTIwJTIwJTIwJTIwJTIwJTIwJTNDJTJGbXhDZWxsJTNFJTBBJTIwJTIwJTIwJTIwJTIwJTIwJTIwJTIwJTNDbXhDZWxsJTIwaWQlM0QlMjJxNFN5NHRzWHBldXRIQ19FaEVIZi04MCUyMiUyMHN0eWxlJTNEJTIycm91bmRlZCUzRDAlM0JvcnRob2dvbmFsTG9vcCUzRDElM0JqZXR0eVNpemUlM0RhdXRvJTNCaHRtbCUzRDElM0JlbmRBcnJvdyUzRG5vbmUlM0JlbmRGaWxsJTNEMCUzQiUyMiUyMHBhcmVudCUzRCUyMjElMjIlMjBlZGdlJTNEJTIyMSUyMiUzRSUwQSUyMCUyMCUyMCUyMCUyMCUyMCUyMCUyMCUyMCUyMCUzQ214R2VvbWV0cnklMjByZWxhdGl2ZSUzRCUyMjElMjIlMjBhcyUzRCUyMmdlb21ldHJ5JTIyJTNFJTBBJTIwJTIwJTIwJTIwJTIwJTIwJTIwJTIwJTIwJTIwJTIwJTIwJTNDbXhQb2ludCUyMHglM0QlMjIzNjAlMjIlMjB5JTNEJTIyMjEwJTIyJTIwYXMlM0QlMjJzb3VyY2VQb2ludCUyMiUyMCUyRiUzRSUwQSUyMCUyMCUyMCUyMCUyMCUyMCUyMCUyMCUyMCUyMCUyMCUyMCUzQ214UG9pbnQlMjB4JTNEJTIyMjcwJTIyJTIweSUzRCUyMjI0MCUyMiUyMGFzJTNEJTIydGFyZ2V0UG9pbnQlMjIlMjAlMkYlM0UlMEElMjAlMjAlMjAlMjAlMjAlMjAlMjAlMjAlMjAlMjAlM0MlMkZteEdlb21ldHJ5JTNFJTBBJTIwJTIwJTIwJTIwJTIwJTIwJTIwJTIwJTNDJTJGbXhDZWxsJTNFJTBBJTIwJTIwJTIwJTIwJTIwJTIwJTIwJTIwJTNDbXhDZWxsJTIwaWQlM0QlMjJxNFN5NHRzWHBldXRIQ19FaEVIZi0yMDUlMjIlMjB2YWx1ZSUzRCUyMiUyMiUyMHN0eWxlJTNEJTIyZW5kQXJyb3clM0Rub25lJTNCaHRtbCUzRDElM0Jyb3VuZGVkJTNEMCUzQmV4aXRYJTNEMSUzQmV4aXRZJTNEMC41JTNCZXhpdER4JTNEMCUzQmV4aXREeSUzRDAlM0JlbnRyeVglM0QwLjUlM0JlbnRyeVklM0QwJTNCZW50cnlEeCUzRDAlM0JlbnRyeUR5JTNEMCUzQiUyMiUyMHBhcmVudCUzRCUyMjElMjIlMjBzb3VyY2UlM0QlMjJxNFN5NHRzWHBldXRIQ19FaEVIZi02OSUyMiUyMHRhcmdldCUzRCUyMnE0U3k0dHNYcGV1dEhDX0VoRUhmLTIwNCUyMiUyMGVkZ2UlM0QlMjIxJTIyJTNFJTBBJTIwJTIwJTIwJTIwJTIwJTIwJTIwJTIwJTIwJTIwJTNDbXhHZW9tZXRyeSUyMHdpZHRoJTNEJTIyNTAlMjIlMjBoZWlnaHQlM0QlMjI1MCUyMiUyMHJlbGF0aXZlJTNEJTIyMSUyMiUyMGFzJTNEJTIyZ2VvbWV0cnklMjIlM0UlMEElMjAlMjAlMjAlMjAlMjAlMjAlMjAlMjAlMjAlMjAlMjAlMjAlM0NteFBvaW50JTIweCUzRCUyMjMxMCUyMiUyMHklM0QlMjIzOTAlMjIlMjBhcyUzRCUyMnNvdXJjZVBvaW50JTIyJTIwJTJGJTNFJTBBJTIwJTIwJTIwJTIwJTIwJTIwJTIwJTIwJTIwJTIwJTIwJTIwJTNDbXhQb2ludCUyMHglM0QlMjI0MTAlMjIlMjB5JTNEJTIyMjUwJTIyJTIwYXMlM0QlMjJ0YXJnZXRQb2ludCUyMiUyMCUyRiUzRSUwQSUyMCUyMCUyMCUyMCUyMCUyMCUyMCUyMCUyMCUyMCUyMCUyMCUzQ0FycmF5JTIwYXMlM0QlMjJwb2ludHMlMjIlM0UlMEElMjAlMjAlMjAlMjAlMjAlMjAlMjAlMjAlMjAlMjAlMjAlMjAlMjAlMjAlM0NteFBvaW50JTIweCUzRCUyMjQxMCUyMiUyMHklM0QlMjIyNTAlMjIlMjAlMkYlM0UlMEElMjAlMjAlMjAlMjAlMjAlMjAlMjAlMjAlMjAlMjAlMjAlMjAlM0MlMkZBcnJheSUzRSUwQSUyMCUyMCUyMCUyMCUyMCUyMCUyMCUyMCUyMCUyMCUzQyUyRm14R2VvbWV0cnklM0UlMEElMjAlMjAlMjAlMjAlMjAlMjAlMjAlMjAlM0MlMkZteENlbGwlM0UlMEElMjAlMjAlMjAlMjAlMjAlMjAlMjAlMjAlM0NteENlbGwlMjBpZCUzRCUyMnE0U3k0dHNYcGV1dEhDX0VoRUhmLTIwNCUyMiUyMHZhbHVlJTNEJTIycmVjZWl2ZXMlMjIlMjBzdHlsZSUzRCUyMnJob21idXMlM0J3aGl0ZVNwYWNlJTNEd3JhcCUzQmh0bWwlM0QxJTNCJTIyJTIwcGFyZW50JTNEJTIyMSUyMiUyMHZlcnRleCUzRCUyMjElMjIlM0UlMEElMjAlMjAlMjAlMjAlMjAlMjAlMjAlMjAlMjAlMjAlM0NteEdlb21ldHJ5JTIweCUzRCUyMjM3MCUyMiUyMHklM0QlMjIzMDAlMjIlMjB3aWR0aCUzRCUyMjgwJTIyJTIwaGVpZ2h0JTNEJTIyODAlMjIlMjBhcyUzRCUyMmdlb21ldHJ5JTIyJTIwJTJGJTNFJTBBJTIwJTIwJTIwJTIwJTIwJTIwJTIwJTIwJTNDJTJGbXhDZWxsJTNFJTBBJTIwJTIwJTIwJTIwJTIwJTIwJTIwJTIwJTNDbXhDZWxsJTIwaWQlM0QlMjJxNFN5NHRzWHBldXRIQ19FaEVIZi0yMTclMjIlMjB2YWx1ZSUzRCUyMiUyMiUyMHN0eWxlJTNEJTIyZ3JvdXAlM0JzdHJva2VXaWR0aCUzRDQlM0IlMjIlMjBwYXJlbnQlM0QlMjIxJTIyJTIwdmVydGV4JTNEJTIyMSUyMiUyMGNvbm5lY3RhYmxlJTNEJTIyMCUyMiUzRSUwQSUyMCUyMCUyMCUyMCUyMCUyMCUyMCUyMCUyMCUyMCUzQ214R2VvbWV0cnklMjB4JTNEJTIyLTQ2MSUyMiUyMHklM0QlMjItNDMlMjIlMjB3aWR0aCUzRCUyMjM5MCUyMiUyMGhlaWdodCUzRCUyMjE1MCUyMiUyMGFzJTNEJTIyZ2VvbWV0cnklMjIlMjAlMkYlM0UlMEElMjAlMjAlMjAlMjAlMjAlMjAlMjAlMjAlM0MlMkZteENlbGwlM0UlMEElMjAlMjAlMjAlMjAlMjAlMjAlMjAlMjAlM0NteENlbGwlMjBpZCUzRCUyMnE0U3k0dHNYcGV1dEhDX0VoRUhmLTE1MiUyMiUyMHZhbHVlJTNEJTIycHJpemVfaWQlMjIlMjBzdHlsZSUzRCUyMmVsbGlwc2UlM0J3aGl0ZVNwYWNlJTNEd3JhcCUzQmh0bWwlM0QxJTNCZm9udEZhbWlseSUzRFRhaG9tYSUzQiUyMiUyMHBhcmVudCUzRCUyMnE0U3k0dHNYcGV1dEhDX0VoRUhmLTIxNyUyMiUyMHZlcnRleCUzRCUyMjElMjIlM0UlMEElMjAlMjAlMjAlMjAlMjAlMjAlMjAlMjAlMjAlMjAlM0NteEdlb21ldHJ5JTIweSUzRCUyMjYwJTIyJTIwd2lkdGglM0QlMjI5MCUyMiUyMGhlaWdodCUzRCUyMjQwJTIyJTIwYXMlM0QlMjJnZW9tZXRyeSUyMiUyMCUyRiUzRSUwQSUyMCUyMCUyMCUyMCUyMCUyMCUyMCUyMCUzQyUyRm14Q2VsbCUzRSUwQSUyMCUyMCUyMCUyMCUyMCUyMCUyMCUyMCUzQ214Q2VsbCUyMGlkJTNEJTIycTRTeTR0c1hwZXV0SENfRWhFSGYtMTU1JTIyJTIwdmFsdWUlM0QlMjIlMjIlMjBzdHlsZSUzRCUyMmVuZEFycm93JTNEbm9uZSUzQmh0bWwlM0QxJTNCcm91bmRlZCUzRDAlM0IlMjIlMjBwYXJlbnQlM0QlMjJxNFN5NHRzWHBldXRIQ19FaEVIZi0yMTclMjIlMjBzb3VyY2UlM0QlMjJxNFN5NHRzWHBldXRIQ19FaEVIZi0xNTIlMjIlMjB0YXJnZXQlM0QlMjJxNFN5NHRzWHBldXRIQ19FaEVIZi0xNTAlMjIlMjBlZGdlJTNEJTIyMSUyMiUzRSUwQSUyMCUyMCUyMCUyMCUyMCUyMCUyMCUyMCUyMCUyMCUzQ214R2VvbWV0cnklMjB3aWR0aCUzRCUyMjUwJTIyJTIwaGVpZ2h0JTNEJTIyNTAlMjIlMjByZWxhdGl2ZSUzRCUyMjElMjIlMjBhcyUzRCUyMmdlb21ldHJ5JTIyJTNFJTBBJTIwJTIwJTIwJTIwJTIwJTIwJTIwJTIwJTIwJTIwJTIwJTIwJTNDbXhQb2ludCUyMHglM0QlMjIyNjAlMjIlMjB5JTNEJTIyMjkwJTIyJTIwYXMlM0QlMjJzb3VyY2VQb2ludCUyMiUyMCUyRiUzRSUwQSUyMCUyMCUyMCUyMCUyMCUyMCUyMCUyMCUyMCUyMCUyMCUyMCUzQ214UG9pbnQlMjB4JTNEJTIyMzAwJTIyJTIweSUzRCUyMjIyMCUyMiUyMGFzJTNEJTIydGFyZ2V0UG9pbnQlMjIlMjAlMkYlM0UlMEElMjAlMjAlMjAlMjAlMjAlMjAlMjAlMjAlMjAlMjAlM0MlMkZteEdlb21ldHJ5JTNFJTBBJTIwJTIwJTIwJTIwJTIwJTIwJTIwJTIwJTNDJTJGbXhDZWxsJTNFJTBBJTIwJTIwJTIwJTIwJTIwJTIwJTIwJTIwJTNDbXhDZWxsJTIwaWQlM0QlMjJxNFN5NHRzWHBldXRIQ19FaEVIZi0xNTklMjIlMjB2YWx1ZSUzRCUyMnN0dWRlbnRfaWQlMjIlMjBzdHlsZSUzRCUyMmVsbGlwc2UlM0J3aGl0ZVNwYWNlJTNEd3JhcCUzQmh0bWwlM0QxJTNCZm9udEZhbWlseSUzRFRhaG9tYSUzQmNvbnRhaW5lciUzRDAlM0IlMjIlMjBwYXJlbnQlM0QlMjJxNFN5NHRzWHBldXRIQ19FaEVIZi0yMTclMjIlMjB2ZXJ0ZXglM0QlMjIxJTIyJTNFJTBBJTIwJTIwJTIwJTIwJTIwJTIwJTIwJTIwJTIwJTIwJTNDbXhHZW9tZXRyeSUyMHglM0QlMjIzMDAlMjIlMjB5JTNEJTIyNjAlMjIlMjB3aWR0aCUzRCUyMjkwJTIyJTIwaGVpZ2h0JTNEJTIyNDAlMjIlMjBhcyUzRCUyMmdlb21ldHJ5JTIyJTIwJTJGJTNFJTBBJTIwJTIwJTIwJTIwJTIwJTIwJTIwJTIwJTNDJTJGbXhDZWxsJTNFJTBBJTIwJTIwJTIwJTIwJTIwJTIwJTIwJTIwJTNDbXhDZWxsJTIwaWQlM0QlMjJxNFN5NHRzWHBldXRIQ19FaEVIZi0xNjAlMjIlMjB2YWx1ZSUzRCUyMiUyMiUyMHN0eWxlJTNEJTIyZW5kQXJyb3clM0Rub25lJTNCaHRtbCUzRDElM0Jyb3VuZGVkJTNEMCUzQmVudHJ5WCUzRDAlM0JlbnRyeVklM0QwLjUlM0JlbnRyeUR4JTNEMCUzQmVudHJ5RHklM0QwJTNCZXhpdFglM0QxJTNCZXhpdFklM0QwLjI1JTNCZXhpdER4JTNEMCUzQmV4aXREeSUzRDAlM0IlMjIlMjBwYXJlbnQlM0QlMjJxNFN5NHRzWHBldXRIQ19FaEVIZi0yMTclMjIlMjBzb3VyY2UlM0QlMjJxNFN5NHRzWHBldXRIQ19FaEVIZi0xNTAlMjIlMjB0YXJnZXQlM0QlMjJxNFN5NHRzWHBldXRIQ19FaEVIZi0xNTklMjIlMjBlZGdlJTNEJTIyMSUyMiUzRSUwQSUyMCUyMCUyMCUyMCUyMCUyMCUyMCUyMCUyMCUyMCUzQ214R2VvbWV0cnklMjB3aWR0aCUzRCUyMjUwJTIyJTIwaGVpZ2h0JTNEJTIyNTAlMjIlMjByZWxhdGl2ZSUzRCUyMjElMjIlMjBhcyUzRCUyMmdlb21ldHJ5JTIyJTNFJTBBJTIwJTIwJTIwJTIwJTIwJTIwJTIwJTIwJTIwJTIwJTIwJTIwJTNDbXhQb2ludCUyMHglM0QlMjIyNDAlMjIlMjB5JTNEJTIyMTI1JTIyJTIwYXMlM0QlMjJzb3VyY2VQb2ludCUyMiUyMCUyRiUzRSUwQSUyMCUyMCUyMCUyMCUyMCUyMCUyMCUyMCUyMCUyMCUyMCUyMCUzQ214UG9pbnQlMjB4JTNEJTIyMjkwJTIyJTIweSUzRCUyMjc1JTIyJTIwYXMlM0QlMjJ0YXJnZXRQb2ludCUyMiUyMCUyRiUzRSUwQSUyMCUyMCUyMCUyMCUyMCUyMCUyMCUyMCUyMCUyMCUzQyUyRm14R2VvbWV0cnklM0UlMEElMjAlMjAlMjAlMjAlMjAlMjAlMjAlMjAlM0MlMkZteENlbGwlM0UlMEElMjAlMjAlMjAlMjAlMjAlMjAlMjAlMjAlM0NteENlbGwlMjBpZCUzRCUyMnE0U3k0dHNYcGV1dEhDX0VoRUhmLTE1NCUyMiUyMHZhbHVlJTNEJTIyZGVzY3JpcCUyMiUyMHN0eWxlJTNEJTIyZWxsaXBzZSUzQndoaXRlU3BhY2UlM0R3cmFwJTNCaHRtbCUzRDElM0Jmb250RmFtaWx5JTNEVGFob21hJTNCY29udGFpbmVyJTNEMCUzQiUyMiUyMHBhcmVudCUzRCUyMnE0U3k0dHNYcGV1dEhDX0VoRUhmLTIxNyUyMiUyMHZlcnRleCUzRCUyMjElMjIlM0UlMEElMjAlMjAlMjAlMjAlMjAlMjAlMjAlMjAlMjAlMjAlM0NteEdlb21ldHJ5JTIweCUzRCUyMjIwMCUyMiUyMHdpZHRoJTNEJTIyOTAlMjIlMjBoZWlnaHQlM0QlMjI0MCUyMiUyMGFzJTNEJTIyZ2VvbWV0cnklMjIlMjAlMkYlM0UlMEElMjAlMjAlMjAlMjAlMjAlMjAlMjAlMjAlM0MlMkZteENlbGwlM0UlMEElMjAlMjAlMjAlMjAlMjAlMjAlMjAlMjAlM0NteENlbGwlMjBpZCUzRCUyMnE0U3k0dHNYcGV1dEhDX0VoRUhmLTE1NyUyMiUyMHZhbHVlJTNEJTIyJTIyJTIwc3R5bGUlM0QlMjJlbmRBcnJvdyUzRG5vbmUlM0JodG1sJTNEMSUzQnJvdW5kZWQlM0QwJTNCZW50cnlYJTNEMC41JTNCZW50cnlZJTNEMSUzQmVudHJ5RHglM0QwJTNCZW50cnlEeSUzRDAlM0JleGl0WCUzRDAuNzUlM0JleGl0WSUzRDAlM0JleGl0RHglM0QwJTNCZXhpdER5JTNEMCUzQiUyMiUyMHBhcmVudCUzRCUyMnE0U3k0dHNYcGV1dEhDX0VoRUhmLTIxNyUyMiUyMHNvdXJjZSUzRCUyMnE0U3k0dHNYcGV1dEhDX0VoRUhmLTE1MCUyMiUyMHRhcmdldCUzRCUyMnE0U3k0dHNYcGV1dEhDX0VoRUhmLTE1NCUyMiUyMGVkZ2UlM0QlMjIxJTIyJTNFJTBBJTIwJTIwJTIwJTIwJTIwJTIwJTIwJTIwJTIwJTIwJTNDbXhHZW9tZXRyeSUyMHdpZHRoJTNEJTIyNTAlMjIlMjBoZWlnaHQlM0QlMjI1MCUyMiUyMHJlbGF0aXZlJTNEJTIyMSUyMiUyMGFzJTNEJTIyZ2VvbWV0cnklMjIlM0UlMEElMjAlMjAlMjAlMjAlMjAlMjAlMjAlMjAlMjAlMjAlMjAlMjAlM0NteFBvaW50JTIweCUzRCUyMjIzMCUyMiUyMHklM0QlMjIxMjAlMjIlMjBhcyUzRCUyMnNvdXJjZVBvaW50JTIyJTIwJTJGJTNFJTBBJTIwJTIwJTIwJTIwJTIwJTIwJTIwJTIwJTIwJTIwJTIwJTIwJTNDbXhQb2ludCUyMHglM0QlMjIzMDAlMjIlMjB5JTNEJTIyOTAlMjIlMjBhcyUzRCUyMnRhcmdldFBvaW50JTIyJTIwJTJGJTNFJTBBJTIwJTIwJTIwJTIwJTIwJTIwJTIwJTIwJTIwJTIwJTNDJTJGbXhHZW9tZXRyeSUzRSUwQSUyMCUyMCUyMCUyMCUyMCUyMCUyMCUyMCUzQyUyRm14Q2VsbCUzRSUwQSUyMCUyMCUyMCUyMCUyMCUyMCUyMCUyMCUzQ214Q2VsbCUyMGlkJTNEJTIycTRTeTR0c1hwZXV0SENfRWhFSGYtMTUzJTIyJTIwdmFsdWUlM0QlMjJwcml6ZV9uYW1lJTIyJTIwc3R5bGUlM0QlMjJlbGxpcHNlJTNCd2hpdGVTcGFjZSUzRHdyYXAlM0JodG1sJTNEMSUzQmZvbnRGYW1pbHklM0RUYWhvbWElM0Jjb250YWluZXIlM0QwJTNCJTIyJTIwcGFyZW50JTNEJTIycTRTeTR0c1hwZXV0SENfRWhFSGYtMjE3JTIyJTIwdmVydGV4JTNEJTIyMSUyMiUzRSUwQSUyMCUyMCUyMCUyMCUyMCUyMCUyMCUyMCUyMCUyMCUzQ214R2VvbWV0cnklMjB4JTNEJTIyMTAwJTIyJTIwd2lkdGglM0QlMjI5MCUyMiUyMGhlaWdodCUzRCUyMjQwJTIyJTIwYXMlM0QlMjJnZW9tZXRyeSUyMiUyMCUyRiUzRSUwQSUyMCUyMCUyMCUyMCUyMCUyMCUyMCUyMCUzQyUyRm14Q2VsbCUzRSUwQSUyMCUyMCUyMCUyMCUyMCUyMCUyMCUyMCUzQ214Q2VsbCUyMGlkJTNEJTIycTRTeTR0c1hwZXV0SENfRWhFSGYtMTU2JTIyJTIwdmFsdWUlM0QlMjIlMjIlMjBzdHlsZSUzRCUyMmVuZEFycm93JTNEbm9uZSUzQmh0bWwlM0QxJTNCcm91bmRlZCUzRDAlM0JleGl0WCUzRDAuNSUzQmV4aXRZJTNEMSUzQmV4aXREeCUzRDAlM0JleGl0RHklM0QwJTNCJTIyJTIwcGFyZW50JTNEJTIycTRTeTR0c1hwZXV0SENfRWhFSGYtMjE3JTIyJTIwc291cmNlJTNEJTIycTRTeTR0c1hwZXV0SENfRWhFSGYtMTUzJTIyJTIwZWRnZSUzRCUyMjElMjIlM0UlMEElMjAlMjAlMjAlMjAlMjAlMjAlMjAlMjAlMjAlMjAlM0NteEdlb21ldHJ5JTIwd2lkdGglM0QlMjI1MCUyMiUyMGhlaWdodCUzRCUyMjUwJTIyJTIwcmVsYXRpdmUlM0QlMjIxJTIyJTIwYXMlM0QlMjJnZW9tZXRyeSUyMiUzRSUwQSUyMCUyMCUyMCUyMCUyMCUyMCUyMCUyMCUyMCUyMCUyMCUyMCUzQ214UG9pbnQlMjB4JTNEJTIyMjAwJTIyJTIweSUzRCUyMjIyMCUyMiUyMGFzJTNEJTIyc291cmNlUG9pbnQlMjIlMjAlMkYlM0UlMEElMjAlMjAlMjAlMjAlMjAlMjAlMjAlMjAlMjAlMjAlMjAlMjAlM0NteFBvaW50JTIweCUzRCUyMjE2MCUyMiUyMHklM0QlMjIxMTAlMjIlMjBhcyUzRCUyMnRhcmdldFBvaW50JTIyJTIwJTJGJTNFJTBBJTIwJTIwJTIwJTIwJTIwJTIwJTIwJTIwJTIwJTIwJTNDJTJGbXhHZW9tZXRyeSUzRSUwQSUyMCUyMCUyMCUyMCUyMCUyMCUyMCUyMCUzQyUyRm14Q2VsbCUzRSUwQSUyMCUyMCUyMCUyMCUyMCUyMCUyMCUyMCUzQ214Q2VsbCUyMGlkJTNEJTIycTRTeTR0c1hwZXV0SENfRWhFSGYtMTU4JTIyJTIwdmFsdWUlM0QlMjIlMjIlMjBzdHlsZSUzRCUyMmVuZEFycm93JTNEbm9uZSUzQmh0bWwlM0QxJTNCcm91bmRlZCUzRDAlM0JleGl0WCUzRDAuMDUlM0JleGl0WSUzRDAuNzUlM0JleGl0RHglM0QwJTNCZXhpdER5JTNEMCUzQmV4aXRQZXJpbWV0ZXIlM0QwJTNCZW50cnlYJTNEMC45MTElM0JlbnRyeVklM0QwLjglM0JlbnRyeUR4JTNEMCUzQmVudHJ5RHklM0QwJTNCZW50cnlQZXJpbWV0ZXIlM0QwJTNCJTIyJTIwcGFyZW50JTNEJTIycTRTeTR0c1hwZXV0SENfRWhFSGYtMjE3JTIyJTIwc291cmNlJTNEJTIycTRTeTR0c1hwZXV0SENfRWhFSGYtMTUyJTIyJTIwdGFyZ2V0JTNEJTIycTRTeTR0c1hwZXV0SENfRWhFSGYtMTUyJTIyJTIwZWRnZSUzRCUyMjElMjIlM0UlMEElMjAlMjAlMjAlMjAlMjAlMjAlMjAlMjAlMjAlMjAlM0NteEdlb21ldHJ5JTIwd2lkdGglM0QlMjI1MCUyMiUyMGhlaWdodCUzRCUyMjUwJTIyJTIwcmVsYXRpdmUlM0QlMjIxJTIyJTIwYXMlM0QlMjJnZW9tZXRyeSUyMiUzRSUwQSUyMCUyMCUyMCUyMCUyMCUyMCUyMCUyMCUyMCUyMCUyMCUyMCUzQ214UG9pbnQlMjB4JTNEJTIyNjAlMjIlMjB5JTNEJTIyMjIwJTIyJTIwYXMlM0QlMjJzb3VyY2VQb2ludCUyMiUyMCUyRiUzRSUwQSUyMCUyMCUyMCUyMCUyMCUyMCUyMCUyMCUyMCUyMCUyMCUyMCUzQ214UG9pbnQlMjB4JTNEJTIyMTQwJTIyJTIweSUzRCUyMjIzMCUyMiUyMGFzJTNEJTIydGFyZ2V0UG9pbnQlMjIlMjAlMkYlM0UlMEElMjAlMjAlMjAlMjAlMjAlMjAlMjAlMjAlMjAlMjAlM0MlMkZteEdlb21ldHJ5JTNFJTBBJTIwJTIwJTIwJTIwJTIwJTIwJTIwJTIwJTNDJTJGbXhDZWxsJTNFJTBBJTIwJTIwJTIwJTIwJTIwJTIwJTIwJTIwJTNDbXhDZWxsJTIwaWQlM0QlMjJxNFN5NHRzWHBldXRIQ19FaEVIZi0xNTAlMjIlMjB2YWx1ZSUzRCUyMiUyNmx0JTNCYiUyNmd0JTNCJTI2bHQlM0Jmb250JTIwc3R5bGUlM0QlMjZxdW90JTNCZm9udC1zaXplJTNBJTIwMTRweCUzQiUyNnF1b3QlM0IlMjBmYWNlJTNEJTI2cXVvdCUzQlRhaG9tYSUyNnF1b3QlM0IlMjZndCUzQlByaXplJTI2bHQlM0IlMkZmb250JTI2Z3QlM0IlMjZsdCUzQiUyRmIlMjZndCUzQiUyMiUyMHN0eWxlJTNEJTIycm91bmRlZCUzRDAlM0J3aGl0ZVNwYWNlJTNEd3JhcCUzQmh0bWwlM0QxJTNCY29udGFpbmVyJTNEMCUzQnN0cm9rZVdpZHRoJTNEMiUzQiUyMiUyMHBhcmVudCUzRCUyMnE0U3k0dHNYcGV1dEhDX0VoRUhmLTIxNyUyMiUyMHZlcnRleCUzRCUyMjElMjIlM0UlMEElMjAlMjAlMjAlMjAlMjAlMjAlMjAlMjAlMjAlMjAlM0NteEdlb21ldHJ5JTIweCUzRCUyMjEzNSUyMiUyMHklM0QlMjIxMTAlMjIlMjB3aWR0aCUzRCUyMjEyMCUyMiUyMGhlaWdodCUzRCUyMjQwJTIyJTIwYXMlM0QlMjJnZW9tZXRyeSUyMiUyMCUyRiUzRSUwQSUyMCUyMCUyMCUyMCUyMCUyMCUyMCUyMCUzQyUyRm14Q2VsbCUzRSUwQSUyMCUyMCUyMCUyMCUyMCUyMCUyMCUyMCUzQ214Q2VsbCUyMGlkJTNEJTIycTRTeTR0c1hwZXV0SENfRWhFSGYtMjE5JTIyJTIwdmFsdWUlM0QlMjIlMjIlMjBzdHlsZSUzRCUyMmVuZEFycm93JTNEbm9uZSUzQmh0bWwlM0QxJTNCcm91bmRlZCUzRDAlM0JlbnRyeVglM0QxJTNCZW50cnlZJTNEMC41JTNCZW50cnlEeCUzRDAlM0JlbnRyeUR5JTNEMCUzQmV4aXRYJTNEMC41NDIlM0JleGl0WSUzRDAuMDEzJTNCZXhpdER4JTNEMCUzQmV4aXREeSUzRDAlM0JleGl0UGVyaW1ldGVyJTNEMCUzQiUyMiUyMHBhcmVudCUzRCUyMjElMjIlMjBzb3VyY2UlM0QlMjJxNFN5NHRzWHBldXRIQ19FaEVIZi0xJTIyJTIwdGFyZ2V0JTNEJTIycTRTeTR0c1hwZXV0SENfRWhFSGYtMjE1JTIyJTIwZWRnZSUzRCUyMjElMjIlM0UlMEElMjAlMjAlMjAlMjAlMjAlMjAlMjAlMjAlMjAlMjAlM0NteEdlb21ldHJ5JTIwd2lkdGglM0QlMjI1MCUyMiUyMGhlaWdodCUzRCUyMjUwJTIyJTIwcmVsYXRpdmUlM0QlMjIxJTIyJTIwYXMlM0QlMjJnZW9tZXRyeSUyMiUzRSUwQSUyMCUyMCUyMCUyMCUyMCUyMCUyMCUyMCUyMCUyMCUyMCUyMCUzQ214UG9pbnQlMjB4JTNEJTIyLTgzJTIyJTIweSUzRCUyMjQyMCUyMiUyMGFzJTNEJTIyc291cmNlUG9pbnQlMjIlMjAlMkYlM0UlMEElMjAlMjAlMjAlMjAlMjAlMjAlMjAlMjAlMjAlMjAlMjAlMjAlM0NteFBvaW50JTIweCUzRCUyMi0zNTQlMjIlMjB5JTNEJTIyMjA2JTIyJTIwYXMlM0QlMjJ0YXJnZXRQb2ludCUyMiUyMCUyRiUzRSUwQSUyMCUyMCUyMCUyMCUyMCUyMCUyMCUyMCUyMCUyMCUyMCUyMCUzQ0FycmF5JTIwYXMlM0QlMjJwb2ludHMlMjIlM0UlMEElMjAlMjAlMjAlMjAlMjAlMjAlMjAlMjAlMjAlMjAlMjAlMjAlMjAlMjAlM0NteFBvaW50JTIweCUzRCUyMi04MyUyMiUyMHklM0QlMjIxOTAlMjIlMjAlMkYlM0UlMEElMjAlMjAlMjAlMjAlMjAlMjAlMjAlMjAlMjAlMjAlMjAlMjAlM0MlMkZBcnJheSUzRSUwQSUyMCUyMCUyMCUyMCUyMCUyMCUyMCUyMCUyMCUyMCUzQyUyRm14R2VvbWV0cnklM0UlMEElMjAlMjAlMjAlMjAlMjAlMjAlMjAlMjAlM0MlMkZteENlbGwlM0UlMEElMjAlMjAlMjAlMjAlMjAlMjAlMjAlMjAlM0NteENlbGwlMjBpZCUzRCUyMnE0U3k0dHNYcGV1dEhDX0VoRUhmLTIxNSUyMiUyMHZhbHVlJTNEJTIyaXMlMjBnaXZlbiUyMiUyMHN0eWxlJTNEJTIycmhvbWJ1cyUzQndoaXRlU3BhY2UlM0R3cmFwJTNCaHRtbCUzRDElM0IlMjIlMjBwYXJlbnQlM0QlMjIxJTIyJTIwdmVydGV4JTNEJTIyMSUyMiUzRSUwQSUyMCUyMCUyMCUyMCUyMCUyMCUyMCUyMCUyMCUyMCUzQ214R2VvbWV0cnklMjB4JTNEJTIyLTIwOCUyMiUyMHklM0QlMjIxNTAlMjIlMjB3aWR0aCUzRCUyMjgwJTIyJTIwaGVpZ2h0JTNEJTIyODAlMjIlMjBhcyUzRCUyMmdlb21ldHJ5JTIyJTIwJTJGJTNFJTBBJTIwJTIwJTIwJTIwJTIwJTIwJTIwJTIwJTNDJTJGbXhDZWxsJTNFJTBBJTIwJTIwJTIwJTIwJTIwJTIwJTIwJTIwJTNDbXhDZWxsJTIwaWQlM0QlMjJxNFN5NHRzWHBldXRIQ19FaEVIZi0yMjAlMjIlMjB2YWx1ZSUzRCUyMiUyMiUyMHN0eWxlJTNEJTIyZW5kQXJyb3clM0Rub25lJTNCaHRtbCUzRDElM0Jyb3VuZGVkJTNEMCUzQmVudHJ5WCUzRDAlM0JlbnRyeVklM0QwLjUlM0JlbnRyeUR4JTNEMCUzQmVudHJ5RHklM0QwJTNCJTIyJTIwcGFyZW50JTNEJTIyMSUyMiUyMHNvdXJjZSUzRCUyMnE0U3k0dHNYcGV1dEhDX0VoRUhmLTIyMiUyMiUyMHRhcmdldCUzRCUyMnE0U3k0dHNYcGV1dEhDX0VoRUhmLTgyJTIyJTIwZWRnZSUzRCUyMjElMjIlM0UlMEElMjAlMjAlMjAlMjAlMjAlMjAlMjAlMjAlMjAlMjAlM0NteEdlb21ldHJ5JTIwd2lkdGglM0QlMjI1MCUyMiUyMGhlaWdodCUzRCUyMjUwJTIyJTIwcmVsYXRpdmUlM0QlMjIxJTIyJTIwYXMlM0QlMjJnZW9tZXRyeSUyMiUzRSUwQSUyMCUyMCUyMCUyMCUyMCUyMCUyMCUyMCUyMCUyMCUyMCUyMCUzQ214UG9pbnQlMjB4JTNEJTIyLTcyJTIyJTIweSUzRCUyMjQyOSUyMiUyMGFzJTNEJTIyc291cmNlUG9pbnQlMjIlMjAlMkYlM0UlMEElMjAlMjAlMjAlMjAlMjAlMjAlMjAlMjAlMjAlMjAlMjAlMjAlM0NteFBvaW50JTIweCUzRCUyMjIyMCUyMiUyMHklM0QlMjIzNTUlMjIlMjBhcyUzRCUyMnRhcmdldFBvaW50JTIyJTIwJTJGJTNFJTBBJTIwJTIwJTIwJTIwJTIwJTIwJTIwJTIwJTIwJTIwJTIwJTIwJTNDQXJyYXklMjBhcyUzRCUyMnBvaW50cyUyMiUyMCUyRiUzRSUwQSUyMCUyMCUyMCUyMCUyMCUyMCUyMCUyMCUyMCUyMCUzQyUyRm14R2VvbWV0cnklM0UlMEElMjAlMjAlMjAlMjAlMjAlMjAlMjAlMjAlM0MlMkZteENlbGwlM0UlMEElMjAlMjAlMjAlMjAlMjAlMjAlMjAlMjAlM0NteENlbGwlMjBpZCUzRCUyMnE0U3k0dHNYcGV1dEhDX0VoRUhmLTIyMSUyMiUyMHZhbHVlJTNEJTIyJTIyJTIwc3R5bGUlM0QlMjJlbmRBcnJvdyUzRG5vbmUlM0JodG1sJTNEMSUzQnJvdW5kZWQlM0QwJTNCZW50cnlYJTNEMCUzQmVudHJ5WSUzRDAuNSUzQmVudHJ5RHglM0QwJTNCZW50cnlEeSUzRDAlM0JleGl0WCUzRDAuNjU4JTNCZXhpdFklM0QwLjA2MyUzQmV4aXREeCUzRDAlM0JleGl0RHklM0QwJTNCZXhpdFBlcmltZXRlciUzRDAlM0JzdGFydEFycm93JTNEb3BlbiUzQnN0YXJ0RmlsbCUzRDAlM0IlMjIlMjBwYXJlbnQlM0QlMjIxJTIyJTIwc291cmNlJTNEJTIycTRTeTR0c1hwZXV0SENfRWhFSGYtMSUyMiUyMHRhcmdldCUzRCUyMnE0U3k0dHNYcGV1dEhDX0VoRUhmLTIyMiUyMiUyMGVkZ2UlM0QlMjIxJTIyJTNFJTBBJTIwJTIwJTIwJTIwJTIwJTIwJTIwJTIwJTIwJTIwJTNDbXhHZW9tZXRyeSUyMHdpZHRoJTNEJTIyNTAlMjIlMjBoZWlnaHQlM0QlMjI1MCUyMiUyMHJlbGF0aXZlJTNEJTIyMSUyMiUyMGFzJTNEJTIyZ2VvbWV0cnklMjIlM0UlMEElMjAlMjAlMjAlMjAlMjAlMjAlMjAlMjAlMjAlMjAlMjAlMjAlM0NteFBvaW50JTIweCUzRCUyMi03MiUyMiUyMHklM0QlMjI0MjklMjIlMjBhcyUzRCUyMnNvdXJjZVBvaW50JTIyJTIwJTJGJTNFJTBBJTIwJTIwJTIwJTIwJTIwJTIwJTIwJTIwJTIwJTIwJTIwJTIwJTNDbXhQb2ludCUyMHglM0QlMjI1ODAlMjIlMjB5JTNEJTIyLTIwJTIyJTIwYXMlM0QlMjJ0YXJnZXRQb2ludCUyMiUyMCUyRiUzRSUwQSUyMCUyMCUyMCUyMCUyMCUyMCUyMCUyMCUyMCUyMCUyMCUyMCUzQ0FycmF5JTIwYXMlM0QlMjJwb2ludHMlMjIlM0UlMEElMjAlMjAlMjAlMjAlMjAlMjAlMjAlMjAlMjAlMjAlMjAlMjAlMjAlMjAlM0NteFBvaW50JTIweCUzRCUyMi02MyUyMiUyMHklM0QlMjItMjQlMjIlMjAlMkYlM0UlMEElMjAlMjAlMjAlMjAlMjAlMjAlMjAlMjAlMjAlMjAlMjAlMjAlM0MlMkZBcnJheSUzRSUwQSUyMCUyMCUyMCUyMCUyMCUyMCUyMCUyMCUyMCUyMCUzQyUyRm14R2VvbWV0cnklM0UlMEElMjAlMjAlMjAlMjAlMjAlMjAlMjAlMjAlM0MlMkZteENlbGwlM0UlMEElMjAlMjAlMjAlMjAlMjAlMjAlMjAlMjAlM0NteENlbGwlMjBpZCUzRCUyMnE0U3k0dHNYcGV1dEhDX0VoRUhmLTIyMiUyMiUyMHZhbHVlJTNEJTIyZW5ybGxlZCUyMiUyMHN0eWxlJTNEJTIycmhvbWJ1cyUzQndoaXRlU3BhY2UlM0R3cmFwJTNCaHRtbCUzRDElM0IlMjIlMjBwYXJlbnQlM0QlMjIxJTIyJTIwdmVydGV4JTNEJTIyMSUyMiUzRSUwQSUyMCUyMCUyMCUyMCUyMCUyMCUyMCUyMCUyMCUyMCUzQ214R2VvbWV0cnklMjB4JTNEJTIyMTQwJTIyJTIweSUzRCUyMi02NSUyMiUyMHdpZHRoJTNEJTIyODAlMjIlMjBoZWlnaHQlM0QlMjI4MCUyMiUyMGFzJTNEJTIyZ2VvbWV0cnklMjIlMjAlMkYlM0UlMEElMjAlMjAlMjAlMjAlMjAlMjAlMjAlMjAlM0MlMkZteENlbGwlM0UlMEElMjAlMjAlMjAlMjAlMjAlMjAlM0MlMkZyb290JTNFJTBBJTIwJTIwJTIwJTIwJTNDJTJGbXhHcmFwaE1vZGVsJTNFJTBBJTIwJTIwJTNDJTJGZGlhZ3JhbSUzRSUwQSUzQyUyRm14ZmlsZSUzRSUwQRXpu2kAACAASURBVHhe7N0JdFXlvf//r2Eqg1jGIJgGSLtklsHVIFMvXVygwYBShFVQKMNCRaDMhSIzCJf5YkSkIAWFJchFIZILLFpaJqG9QmRm1TAYGcJYkeHH/F/f5/4P9xBCcoZ99tl7n/dey3Uk2fsZXs8OnOzPeZ7nifv3798XDgQQQAABBBBAAAEEEEAAAQQQQMBCgWvXrsnx48fl5MmTkp2dLadPn5acnBw5d+6cXLp0SS5fvixXrlwRPe/GjRty69YtuXPnjuhjiieeeEIKFy4sRYsWleLFi0vJkiWldOnSUqZMGSlbtqxUrFhR4uPjpXLlypKQkCCJiYlSrVo1cx4HAggggAACCCCAAALRFHiC4C2a/NSNAAIIIIAAAggggAACCCCAgPsFDh06JJmZmbJ//345ePCgHD58WI4dOyZJSUkmENNgrEqVKiYo09CsfPnyJkDTMK1UqVJSokQJKVKkyCMQt2/fluvXr8vVq1dNSKeB3YULF0x4p0HeqVOnTLCnAV9WVpZUr15datasKbVr15a6detK/fr1pVatWu4HpgcIIIAAAggggAACrhEgeHPNUNFQBBBAAAEEEEAAAQQQQAABBJwhsGPHDtm2bZvs3LlTdu3aZcKzhg0bSoMGDUzgVadOHROC2X1o2HfgwAETAO7du1f27NljQrvGjRtLkyZNpHnz5tK0aVO7m0V9CCCAAAIIIIAAAjEkQPAWQ4NNVxFAAAEEEEAAAQQQQAABBBAIReDixYuSkZEhGzZskE2bNpnZay1btpQWLVpIs2bNpEKFCqEUa8s158+fl+3bt8vWrVtly5YtZpZc69atpW3btpKSkiLlypWzpR1UggACCCCAAAIIIBAbAgRvsTHO9BIBBBBAAAEEEEAAAQQQQACBoATu3r0rq1atktWrV8uaNWukQ4cOkpqaKu3atZNKlSoFVZaTTj579qysX79e0tPTZe3atdKxY0fp1KmTdO7cWQoVKuSkptIWBBBAAAEEEEAAARcKELy5cNBoMgIIIIAAAggggAACCCCAAAKREtD92ZYsWSJLly41e6R169ZNunTpIsWKFYtUlVEr9+bNm7Jy5UpZvny52aOuR48e0rNnT7NPHAcCCCCAAAIIIIAAAqEIELyFosY1CCCAAAIIIIAAAggggAACCHhMYPfu3ZKWlibr1q2TN954Q/r27StJSUke6+Xju5OVlSULFy6UBQsWSPv27aV///6SnJwcM/2nowgggAACCCCAAALWCBC8WeNIKQgggAACCCCAAAIIIIAAAgi4UuDIkSMybdo0s3/bsGHDZMiQIRIXF+fKvljR6Hv37sns2bNl5syZZh+4kSNHSo0aNawomjIQQAABBBBAAAEEYkCA4C0GBpkuIoAAAggggAACCCCAAAIIIJCXwOTJk2XMmDEyYcIEGTt2LEi5BCZOnCjjxo2TSZMmydtvv40PAggggAACCCCAAAIFChC8FUjECQgggAACCCCAAAIIIIAAAgh4S+Crr76SQYMGSXx8vMyaNUsSExO91UELe3Py5EkZOnSo5OTkyNy5c6VRo0YWlk5RCCCAAAIIIIAAAl4TIHjz2ojSHwQQQAABBBBAAAEEEEAAAQTyEVi2bJn06dNH5s2bZ/Zy4whMQPd+GzhwoCxatEi6d+8e2EWchQACCCCAAAIIIBBzAgRvMTfkdBgBBBBAAAEEEEAAAQQQQCBWBaZPny7z58+XlStXSnJycqwyhNzv3bt3S5cuXaRfv34yYsSIkMvhQgQQQAABBBBAAAHvChC8eXds6RkCCCCAAAIIIIAAAggggAACDwRmzJghOtstIyNDEhISkAlRIDs7W1JSUsyst+HDh4dYCpchgAACCCCAAAIIeFWA4M2rI0u/EEAAAQQQQAABBBBAAAEEEPj/BVasWCGjRo2S7du3E7pZcFdo+NasWTOZOnWqdO3a1YISKQIBBBBAAAEEEEDAKwIEb14ZSfqBAAIIIIAAAggggAACCCCAQB4CJ06ckPr160t6ero0b94cI4sEtm3bJqmpqZKZmSlVq1a1qFSKQQABBBBAAAEEEHC7AMGb20eQ9iOAAAIIIIAAAggggAACCCCQj4DOyEpMTDSzs5x2HD16VMaPHy9paWlSrlw5pzWvwPboLMKTJ0+KzijkQAABBBBAAAEEEEBABQjeuA8QQAABBBBAAAEEEEAAAQQQ8KjAvn37pFWrVnLu3LmwexhMSDZp0iSpXr26dOvWLd96gykz7A5EqICKFSvK5s2bpV69ehGqgWIRQAABBBBAAAEE3CRA8Oam0aKtCCCAAAIIIIAAAggggAACCAQhMHr0aLl7965MmzYtiKvyPjWYkCyWgreRI0dKoUKFZMqUKWEbUwACCCCAAAIIIICA+wUI3tw/hvQAAQQQQAABBBBAAAEEEEAAgTwFXnjhBZk+fXrYe7vduHFDBg8eLB988IGpp02bNrJ8+XK5cOGCdOnSRb7++mt5/fXXZc6cObJnzx5p1qzZg/Z8/PHHZg80/69t375dmjZtKoGGeVrXq6++asp87rnnZOXKlfLss8+aNvi+rvXoDDtfmU899ZRpr7Z13rx5MnDgQNm4caP4zrPqltG93kaMGCFffvmlVUVSDgIIIIAAAggggICLBQjeXDx4NB0BBBBAAAEEEEAAAQQQQACB/AQ0fPruu+/kySefDBsqd0jmC+Nee+01E6LpLDc9xowZY/7/cUtN+pejwV1Be7zlrjczM1OKFy9uQj+tR8M3Pfr372/K0kPDwPfee08aNmxoAsMTJ06Y844cOfLgGqv2lPvhhx/kmWeeke+//z5sYzcWcP/+fblz547o6xNPPCGFCxc2rxwIIIAAAggggECsChC8xerI028EEEAAAQQQQAABBBBAAAFPC9y7d88EUJ9++qkl/cwdgOX+844dOx6EWvPnz39s8Hbx4kXRJTB1acZAgzedraaz1nSWm+/IHe75/vz8888/FOb5nxfoDLtgwV555RUzCy8uLi7YSx13/rVr1+T48eNy8uRJyc7OltOnT0tOTo7ZJ/DSpUty+fJluXLliuh5Gr7eunXrkeCtaNGiJhwtWbKklC5dWsqUKSNly5YV3Q8vPj5eKleuLAkJCZKYmCjVqlUz53EggAACCCCAAAJeESB488pI0g8EEEAAAQQQQAABBBBAAAEEcglEcsabf9Cms8f8Q63cwVt+S1UWNONNu6R1+Zaq9C1pOXPmTBk7duxDPdZlJAsK3vIK8cK5cdw84+3QoUOiMwj3798vBw8elMOHD8uxY8ckKSnJBGIajFWpUsUEZRqalS9f3gRoGqaVKlVKSpQoIUWKFHmE7/bt23L9+nW5evWqCek0sNOQVcM7DfJOnTplgj0N+LKyskxIW7NmTaldu7bUrVtX6tevL7Vq1QpnWLgWAQQQQAABBBCImgDBW9ToqRgBBBBAAAEEEEAAAQQQQACByApYtcebtjLUGW++0K158+ZmD7ZgZ7z5C/mXpQFRXstZ5m5n7hlvVgdvbtrjTQNMbe/OnTtl165dJjzT5TgbNGhgAq86deoYU7sPHcsDBw6YAHDv3r1mn0AN7Ro3bixNmjQxexTqcqYcCCCAAAIIIICAGwQI3twwSrQRAQQQQAABBBBAAAEEEEAAgRAEdEnHu3fvyrRp00K4+uFLNDDz7aOmSz7mt8eb7qemYYru95b7PP+ZcoEuNal7s3Xo0OGhsrR1vj3edMadlquHzsryn0UX6eBt5MiRUqhQIbN0ptMOHbOMjAzZsGGDbNq0ycxea9mypbRo0cLMIKxQoYLTmvygPefPn5ft27fL1q1bZcuWLWaWXOvWraVt27aSkpIiVu3R51gAGoYAAggggAACrhUgeHPt0NFwBBBAAAEEEEAAAQQQQAABBPIX2Ldvn7Rq1cos8WfFoSGWLu/Ypk0b0XBNgzPdR+7rr78W3xKQureXzjrzfV2Xf6xatepDS0VqWwLd403DI50pt3HjRtOFiRMnmkBPD23Dq6++av7/ueeeM/us6WFn8KZLMG7evFnq1atnBXHYZWjQumrVKlm9erWsWbPGBJapqanSrl07qVSpUtjlR6uAs2fPyvr16yU9PV3Wrl0rHTt2lE6dOknnzp1N8MmBAAIIIIAAAgg4RYDgzSkjQTsQQAABBBBAAAEEEEAAAQQQiIBA165dzV5dU6dOjUDpsV3kqFGjzF5lK1asiDqE7s+2ZMkSWbp0qdkjTcNKDT+LFSsW9bZZ3YCbN2+akFWDV92jrkePHtKzZ0+zTxwHAggggAACCCAQbQGCt2iPAPUjgAACCCCAAAIIIIAAAgggEEGBEydOmCBGZwrpXllOPHSZSF36MK9DZ8xpiOS0Q/dK05lkGvzojL5oHbt375a0tDRZt26dvPHGG9K3b19JSkqKVnNsrzcrK0sWLlwoCxYskPbt25vlUJOTk21vBxUigAACCCCAAAI+AYI37gUEEEAAAQQQQAABBBBAAAEEPC6gM7J0dpbumZWQkODx3ka+e9nZ2SYo1FmEOqMwGofue6d79+n+bcOGDZMhQ4ZIXFxcNJriiDrv3bsns2fPlpkzZ5p94HTvvRo1ajiibTQCAQQQQAABBGJLgOAttsab3iKAAAIIIIAAAggggAACCMSowIwZM2TZsmWSkZFB+BbGPaChW0pKinTv3l2GDx8eRkmhXzp58mSzz92ECRPMnnscDwvoPoDjxo0T3ZPw7bffhgcBBBBAAAEEELBVgODNVm4qQwABBBBAAAEEEEAAAQQQQCB6AtOnT5f58+eb/bFYji/4cdBlHXXftH79+smIESOCLyDMK7766isZNGiQxMfHy6xZs8zefRx5C+jee0OHDpWcnByZO3euNGrUCCoEEEAAAQQQQMAWAYI3W5ipBAEEEEAAAQQQQAABBBBAAAFnCOistz59+si8efPMnmAcgQnoHmIDBw6URYsWmdludh+MW2ji0R630FrNVQgggAACCCDgZgGCNzePHm1HAAEEEEAAAQQQQAABBBBAIAQBZk4FjuaEmVPMVAx8vPI6M9ozFcNrPVcjgAACCCCAgNsECN7cNmK0FwEEEEAAAQQQQAABBBBAAAGLBNgrLH9IJ+wVxt581tzsTtibz5qeUAoCCCCAAAIIOF2A4M3pI0T7EEAAAQQQQAABBBBAAAEEEIigwJEjR2TatGmyYcMGGTZsmAwZMkTi4uIiWKOzi753757Mnj1bZs6cKW3btpWRI0dKjRo1otLoFStWyKhRo2T79u2SkJAQlTZ4qVIN35o1ayZTp06Vrl27eqlr9AUBBBBAAAEEHCRA8OagwaApCCCAAAIIIIAAAggggAACCERLQJfjS0tLk3Xr1pm93/r27StJSUnRao7t9WZlZcnChQtF9wRr37699O/fX5KTk21vh6/CEydOSP369SU9PV2aN28etXZ4reJt27ZJamqqZGZmStWqVb3WPfqDAAIIIIAAAg4QIHhzwCDQBAQQQAABBBBAAAEEEEAAAQScInD48GFZsmSJLF261AQ/3bp1ky5dukixYsWc0kTL2nHz5k1ZuXKlLF++3AQxPXr0kJ49e0rNmjUtqyPUgnRGVmJiopmdxWGtgM4i1L37dEYhBwIIIIAAAgggYLUAwZvVopSHAAIIIIAAAggggAACCCCAgAcE7t69K6tWrZLVq1fLmjVrpEOHDmamULt27aRSpUqu7eHZs2dl/fr1ZibZ2rVrpWPHjtKpUyfp3LmzFCpUyBH92rdvn7Rq1UrOnTvniPZ4sREVK1aUzZs3S7169bzYPfqEAAIIIIAAAlEUIHiLIj5VI4AAAggggAACCCCAAAIIIOAGgYsXL0pGRobZB27Tpk1SpUoVadmypbRo0cLsmVWhQgXHduP8+fNmj7StW7fKli1b5NSpU9K6dWuzf1tKSoqUK1fOcW0fPXq0aPCpe+9xREZA9+7ToHXKlCmRqYBSEUAAAQQQQCBmBQjeYnbo6TgCCCCAAAIIIIAAAggggAACoQns2LFDdK+snTt3yq5du6RUqVLSsGFDadCggdStW1fq1Kkj1atXD63wMK46duyYHDhwQPbv3y979+6VPXv2yNWrV6Vx48bSpEkTs1da06ZNw6jBnktfeOEFmT59uq17ux09etQsKfr111/Lc889Z5bg/MlPfiKDBw+WDz744MHXnn32WbM0p47/nDlzpHjx4g/+/M4778gf/vAHcy/Mnz9ffv3rX0u/fv3McqUbN240eBMnTpQxY8aIhrm+r7dp08aUYWcIqu0fMWKEfPnll/YMKrUggAACCCCAQMwIELzFzFDTUQQQQAABBBBAAAEEEEAgNgTu378vd+7cEX194oknpHDhwuaVI3IChw4dMnukaeB18OBB0X3iNARLSkqSatWqmb3KdJZc5cqVRZf4K1++vJQtW1ZKly5tQrsSJUpIkSJFHmng7du35fr16yY8u3Llily6dEkuXLhglmA8ffq0mb2me3UdP35csrKyTNin+7PVrl3bBIC6R12tWrUi1/EIlfzUU0/Jd999J08++WSEani4WF8IpoGYfzCpYZiOo35dw9ZJkyaZgExnPuYXvGnpvlBOr9Fx0ZDtxo0bZsakzjjUQE+DUP26fz22dFhEfvjhB3nmmWfk+++/t6tK6kEAAQQQQACBGBEgeIuRgaabCCCAAAIIIIAAAggggIBbBa5du2aCFQ1YsrOzTeCSk5NjwhcNYi5fvmxCGT1PH+zfunXrkeCtaNGiZmZOyZIlTdhTpkwZE/xoCBQfH28CoYSEBBMQaVCk53GEJ2DluGkAp7OvYmHcNGR88cUX5a9//Wt4AxDE1RqqffTRRw/CMr1Uf5Y0HHvttddMGOcfzp04cSLf4M13jZajwZseGt75Dp1dN378eElLSzOz3HL/OYimh3XqK6+8Ymb2xcXFhVUOFyOAAAIIIIAAAv4CBG/cDwgggAACCCCAAAIIIIAAAo4RYOaUY4bCUQ3RGYs6gzEWjtWrV0v37t1NuGzXjLe8grfcs+D8g7hggjffdbpcpR66357OePQta+kbU7uXm9SwXsN2ZrzFwk8VfUQAAQQQQMBeAYI3e72pDQEEEEAAAQQQQAABBBBAwE+AvcK4HQIRiKXgrXfv3mbvvIULF9q2x1uwM950zPxnyPn2fPPt8eY/481/fH3LVU6YMEHmzp37YMZbIPeA1eewx5vVopSHAAIIIIAAAj4BgjfuBQQQQAABBBBAAAEEEEAAAdsEdBZNRkaG2SNK93rSfb9atmwpLVq0kGbNmkmFChVsa0uwFZ0/f97M1tm6dats2bLF7C+me1W1bdtWUlJSzJJ5HJERiKXg7emnn5Zf//rXZu+7adOmRQY0V6nB7vF25MiRB/u96f58uiSlHnkFb3/84x+lY8eO5ufDF/D5zvPt8aaz4jTI08BOl4S14xg5cqQUKlRIpkyZYkd11IEAAggggAACMSRA8BZDg01XEUAAAQQQQAABBBBAAIFoCNy9e1dWrVoluoTemjVrpEOHDpKamirt2rWTSpUqRaNJltR59uxZWb9+vaSnp8vatWtNuNCpUyfp3LmzeaDPYZ1ArARvGkwNGDBA/vSnP0mrVq3MPoZ2HVq3ht96PPfcc2bvM91XT0M1XSbS97Vnn33WnKN7t40dO9Z8XQNoXboxr+BNZ8O9+uqrD5WrZfjCvo0bN5rvTZw48aF94CLdb93fcfPmzVKvXr1IV0X5CCCAAAIIIBBjAgRvMTbgdBcBBBBAAAEEEEAAAQQQsEvg8OHDsmTJElm6dKnUr19funXrZvZ1KlasmF1NsK2emzdvmqBCQ4bMzEzp0aOH9OzZU2rWrGlbG7xcUawEb6NHjzbDqLOwunbtKomJiTJ16lQvD21U+jZq1Cg5efKkrFixIir1UykCCCCAAAIIeFuA4M3b40vvEEAAAQQQQAABBBBAAAHbBXbv3m32blq3bp288cYb0rdvX0lKSrK9HdGqMCsry+zPtWDBAmnfvr30799fkpOTo9UcT9QbK8Fbw4YNZd68eWbm2YkTJ0xgrTMqdUlGDmsEdG83nXGrAXnVqlWtKZRSEEAAAQQQQAABPwGCN24HBBBAAAEEEEAAAQQQQAABSwR03yfdk0r3bxs2bJgMGTJE4uLiLCnbjYXcu3dPZs+eLTNnzjT7wOmeUjVq1HBjV6Le5lgI3jSw1cDtzJkzD7x1RpbOztK9BRMSEqI+Dm5vQHZ2tjHWWYQ6o5ADAQQQQAABBBCIhADBWyRUKRMBBBBAAAEEEEAAAQQQiDGByZMnm/2ZJkyYYPZ94nhYQPevGjdunNkX6+2334YnSIFYCN50lujevXtl8eLFD+nMmDFDli1bJhkZGYRvQd43/qdr6JaSkiLdu3eX4cOHh1ESlyKAAAIIIIAAAvkLELxxhyCAAAIIIIAAAggggAACCIQs8NVXX8mgQYMkPj5eZs2aZfak4shbQPeUGjp0qOTk5MjcuXOlUaNGUAUoEAvBm4ZCvXr1kk6dOj2iMn36dJk/f77ZR5BlSwO8afxO0+VvdX/Jfv36yYgRI4IvgCsQQAABBBBAAIEgBAjegsDiVAQQQAABBBBAAAEEEEAAgf8T0Fk4ffr0MXtS6V5uHIEJ6N5vAwYMMDObdPYNR8ECXg/erl+/LiVLlpSrV6+a17wOft4Kvk/yOkN/3gYOHCiLFi3i5y00Qq5CAAEEEEAAgSAFCN6CBON0BBBAAAEEEEAAAQQQQAABEWbghHcXMAMnOD+vB2+rV6+WDz/80Cwnmd/BDNPA7xtmmAZuxZkIIIAAAgggYK0AwZu1npSGAAIIIIAAAggggAACCHhegD2nrBli9pwK3NHrwVvv3r2lQYMG0r9//4BQ2FMxfyb2VAzoNuIkBBBAAAEEEIiQAMFbhGApFgEEEEAAAQQQQAABBBDwosCKFStk1KhRsn37dklISPBiF23tk4ZvzZo1k6lTp0rXrl1trdtNlXk9eHv66afNz1RSUlLAw3LkyBGZNm2abNiwQYYNGyZDhgyRuLi4gK/32on37t2T2bNny8yZM6Vt27YycuRIqVGjhte6SX8QQAABBBBAwAUCBG8uGCSaiAACCCCAAAIIIIAAAgg4QeDEiRNSv359SU9Pl+bNmzuhSZ5ow7Zt2yQ1NVUyMzOlatWqnuiT1Z3wcvC2Y8cOs+ffnj17QmLTZUvT0tJk3bp1Zq/Fvn37BhXghVSpgy7KysqShQsXiu7l1r59ezNrMDk52UEtpCkIIIAAAgggEGsCBG+xNuL0FwEEEEAAAQQQQAABBBAIUeA3v/mNCYZ0dpZTj0mTJkn16tWlW7duljVRg5GPPvpI5syZI8WLF7esXP+CdBah7kmlMwo5HhXwcvA2evRo0+EpU6aENfSHDx+WJUuWyNKlS01Arj8DXbp0kWLFioVVrhMvvnnzpqxcuVKWL19uAusePXpIz549pWbNmk5sLm1CAAEEEEAAgRgTIHiLsQGnuwgggAACCCCAAAIIIIBAKAL79u2TVq1ayblz50K5PM9rAg3Jjh49KuPHjzezesqVK5dv/YGWGUwn7AjetD0VK1aUzZs3S7169YJpXkyc6+XgrWHDhjJv3jyz5KgVx927d2XVqlWyevVqWbNmjXTo0MHMqGzXrp1UqlTJiiqiUsbZs2dl/fr1Zsbt2rVrpWPHjtKpUyfp3LmzFCpUKCptolIEEEAAAQQQQCAvAYI37gsEEEAAAQQQQAABBBBAAIECBXRWjj7Q1z2lrDoCDcliJXjTPak0QAh35pNV4+OkcrwavOkyiRq4nTlzJiLcFy9elIyMDLMP3KZNm6RKlSrSsmVLadGiham3QoUKEanXikLPnz9v9r3bunWrbNmyRU6dOiWtW7c2+7elpKQUGMJb0QbKQAABBBBAAAEEQhEgeAtFjWsQQAABBBBAAAEEEEAAgRgTeOGFF2T69OmW7e2ms8j8Z/h8/PHHZmk8DePGjh1rdPWhu84GGjx4sHzwwQfma23atJHFixeb83xfe/311x8sAxlImKdhhNa1ceNGU+bEiRPll7/8pSlTl67TWXXaPt+fjxw5Ymbb6fHJJ5+YNvjOs/I20L3eRowYIV9++aWVxXqiLK8Gb3pf7d2719zTdhx6X+t9tnPnTtm1a5eUKlXK/Iw1aNBA6tatK3Xq1DFLtdp9HDt2TA4cOCD79+83Hrrf3dWrV6Vx48bSpEkT8/dO06ZN7W4W9SGAAAIIIIAAAiEJELyFxMZFCCCAAAIIIIAAAggggEBsCTz11FPy3XffyZNPPmlZx3OHZP5LOn777bcycOBAswSfHvktNelfTiDBm/85N27cMDOBypcvn2/w9tZbb5k9pZ599llznh5jxoyxzEIL+uGHH+SZZ56R77//3tJyvVCYV4M3nbnVq1cvs2RiNI5Dhw6ZPdI08Dp48KDoPnEagiUlJUm1atUkMTHRzJKrXLmyWQpVf07Kli0rpUuXNqFdiRIlpEiRIo80/fbt23L9+nUTnl25ckUuXbokFy5cMEvV6uw+/btE9zQ8fvy46Kw/Dft0f7batWubAFD3qKtVq1Y0SCyr8/79+3Lnzh3RV71/CxcubF45EEAAAQQQQMD7AgRv3h9jeogAAggggAACCCCAAAIIhCVw79496dKli3z66adhlZP74twhWe5ATGe66UyX559/Pt/gTWef6eGbMacP8fX/H3fkFZz5z3DLa8bbRx999GBWXST3fHvllVdMwBcXF2eptdsL82LwpsFUyZIlTTilr045tF0avmkwpgGZLvGYk5NjQjMN0C5fvmzCtGvXrokG17du3XokYCpatKgUL17c9EtDujJlypjATsO7+Ph4E+QlJCSYYE8DPif1/3HjoP3VoFBdsrOz5fTp07g45aalHQgggAACCDhMgODNYQNCcxBAAAEEEEAAAQQQQAABJwpEesabPsD3BW2+VInbzQAAIABJREFU0MwXxOUVvOW3VGVBwZuvLt9SlbqkpR75LTVpR/CmYYaGEcx4e/QnwIvB2+rVq+XDDz80e7BxOEsgGjMBNcjTkNPrMwGdNdK0BgEEEEAAgcgIELxFxpVSEUAAAQQQQAABBBBAAAFPCVi9x5sv6PIPyQKd8ZZ7dlqwM978B8ZX1oQJE2Tu3LlmL7dozXhjj7fH/8h4MXjr3bu32Vutf//+nvq7wo2dYe87N44abUYAAQQQQMC5AgRvzh0bWoYAAggggAACCCCAAAIIOEZg9OjRcvfuXZk2bZplbdLATJe08+2V9rg93nRfKQ0ndJ833WPN/zxtjP9MuUD2ePvjH/8oHTt2fBCw6Wy2N998U0aMGGH2lPPt46b1aBuPHDkivhlvueuzDENERo4cKYUKFZIpU6ZYWawnyvJi8Pb000+LzrbU/dQ47BW4ePGimWm4YcMGs8ej7mPXsmVLadGihTRr1kwqVKhgb4OCqO38+fPmvtm6dats2bLFzJJr3bq1tG3bVnTPQP3gAAcCCCCAAAIIRFeA4C26/tSOAAIIIIAAAggggAACCLhCYN++fdKqVSuzz5NVx9GjR83ecV9//bV8/PHHD/ZoGzt2rKlCHy43bdrU/L8Gavr1Nm3ayOLFi82fdanI5557zjx01tdA93jTMO3VV1815ep1uqeahm3+X584caIJ+HzBmz6M9x36PV9YaJWFlqP7X23evFnq1atnZbGeKMtrwZveWwMGDJA9e/Z4Ynzc0An94MCqVatEl/hcs2aNdOjQQVJTU6Vdu3ZSqVIlN3QhzzaePXtW1q9fL+np6bJ27VrzoYJOnTpJ586dTZDPgQACCCCAAAL2CxC82W9OjQgggAACCCCAAAIIIICAKwW6du0qiYmJMnXqVFe238mNHjVqlNnbacWKFU5uZtTa5rXgTWeQ6sHsxsjfUocPH5YlS5bI0qVLpX79+iag18C/WLFika/c5hpu3rxpPkigHxjIzMyUHj16SM+ePaVmzZo2t4TqEEAAAQQQiG0BgrfYHn96jwACCCCAAAIIIIAAAggELHDixAnz4FpnVjRv3jzg6+w+8caNG2b5SZ0Rl/vQGXP6UNpJy7Hp3m4680YflFetWtVuLlfU57XgrWHDhmZZU/+ZlK4YCBc1cvfu3WbPxnXr1skbb7whffv2jallPbOysmThwoWyYMECad++vVmuNzk52UUjSFMRQAABBBBwrwDBm3vHjpYjgAACCCCAAAIIIIAAArYL6IwsnZ2ly0AmJCTYXr/XKszOzjbhi84i1BmFHHkLeCl400BEx/zMmTMMdwQEdE9G3YtS928bNmyYDBkyROLi4iJQkzuKvHfvnsyePVtmzpxp9oHTvSRr1KjhjsbTSgQQQAABBFwqQPDm0oGj2QgggAACCCCAAAIIIIBAtARmzJghy5Ytk4yMDMK3MAZBQ7eUlBTp3r27DB8+PIySvH+pl4I3nYW1d+9es1chh7UCkydPNvsvTpgwwewJyfGwgO5POW7cOLNH5ttvvw0PAggggAACCERIgOAtQrAUiwACCCCAAAIIIIAAAgh4WWD69Okyf/58s58Qy5cFP9K6DJ7uM9WvXz8ZMWJE8AXE2BVeCt40bO3Vq5d06tQpxkYxct396quvZNCgQRIfHy+zZs0ye1Fy5C2ge0kOHTpUcnJyZO7cudKoUSOoEEAAAQQQQMBiAYI3i0EpDgEEEEAAAQQQQAABBBCIFQGd9danTx+zV5XuocQRmIDuuTRw4EBZtGiRme3GUbCAV4K369evS8mSJeXq1avmlSN8Af4eCs3w/fffl9/97nf8PRQaH1chgAACCCCQrwDBGzcIAggggAACCCCAAAIIIIBAyALMNAmcjpkmgVvlPtMrwdvq1avlww8/NMu0coQvwMzb8AyZeRueH1cjgAACCCDwOAGCN+4NBBBAAAEEEEAAAQQQQACBsAXYWyl/QvZWCu8W80rw1rt3b6lfv74MGDAgPBCuFvaatOYmYK9JaxwpBQEEEEAAAX8BgjfuBwQQQAABBBBAAAEEEEAAAUsEjhw5ItOmTZMNGzbIsGHDZMiQIRIXF2dJ2W4s5N69ezJ79myZOXOmtG3bVkaOHCk1atRwY1ei3mavBG9PP/20bN++XZKSkqJu6uYGrFixQkaNGmUsExIS3NwVR7Rdw7dmzZrJ1KlTpWvXro5oE41AAAEEEEDAzQIEb24ePdqOAAIIIIAAAggggAACCDhQQJcvS0tLk3Xr1pm93/r27RtTQUNWVpYsXLhQdC+39u3bS//+/SU5OdmBI+WeJnkheNuxY4eZ6bZnzx73wDuwpSdOnDCzBtPT06V58+YObKE7m7Rt2zZJTU2VzMxMqVq1qjs7QasRQAABBBBwiADBm0MGgmYggAACCCCAAAIIIIAAAl4TOHz4sCxZskSWLl1qHpR369ZNunTpIsWKFfNaV+XmzZuycuVKWb58uXlw3aNHD+nZs6fUrFnTc32NRoe8ELyNHj3a0E2ZMiUahJ6pU2dkJSYmmtlZXjg0kP3oo49kzpw5Urx48ah2SWcR6l6UOqOQAwEEEEAAAQRCFyB4C92OKxFAAAEEEEAAAQQQQAABBAIQuHv3rqxatUpWr14ta9askQ4dOpiZFe3atZNKlSoFUIIzTzl79qysX7/e9G3Tpk3SsWNH6dSpk3Tu3FkKFSrkzEa7tFVeCN4aNmwo8+bNM0v6cYQmsG/fPmnVqpWcO3cutAKidNWNGzdk8ODB8tprr0nTpk0faoWTgjdtWMWKFWXz5s1Sr169KGlRLQIIIIAAAu4XIHhz/xjSAwQQQAABBBBAAAEEEEDANQIXL16UjIwMsw+chlVVqlSRli1bSosWLUwgUaFCBcf25fz582ZPqa1bt8qWLVvk1KlT0rp1a9GvHzx4UKZPn25m9XFYL+D24E2XH9X7+8yZM9bjxFCJOmtQg3zdS9Irh9OCN92LUj84wMxMr9xh9AMBBBBAIBoCBG/RUKdOBBBAAAEEEEAAAQQQQAABI6APnXVvoZ07d8quXbukVKlSojODGjRoIHXr1pU6depI9erVbdc6duyYHDhwQPbv3y979+41+3JdvXpVGjduLE2aNDF7S/nPXNEZIvrAulq1aiYUSEpKsr3NXq7Q7cGb7nmo99HixYu9PEwR79sLL7xgAm6n7O02adIkGTt2rOn3xIkTZcyYMXka5J7xdvToUbPs7tdff23Of/311x2x1KS2Rf8+HjFihHz55ZcRH08qQAABBBBAwKsCBG9eHVn6hQACCCCAAAIIIIAAAgi4UODQoUNmjzQNvHQWme4TpyGYBlkaauneTjpLrnLlymZJtPLly0vZsmWldOnSJrQrUaKEFClS5JGe3759W65fv27CsytXrsilS5fkwoULZsm606dPm9lrurfR8ePHRWcnadin+7PVrl3bBIC6R12tWrUKFJ08ebJ5AK/7Tw0dOrTA8zkhMAG3B28pKSnSq1cvsxQpR+gCTz31lHz33Xfy5JNPhl6IRVfqfo4aUgWyN5t/8KYfLNBlJzU81BmyTpvx9sMPP8gzzzwj33//vUVSFIMAAggggEDsCRC8xd6Y02MEEEAAAQQQQAABBBBAwFUC165dM4GYBmPZ2dkmKMvJyTGhmQZoly9fNmGanqcPuG/duiV37tyR+/fviwY2hQsXlqJFi0rx4sWlZMmSJqQrU6aMCew0vIuPjzdBXkJCggn2NODT80I9dKaczn7TNmkAl3tPp1DLjeXr3By86X2pobCGvuHcV7E8/vfu3ZMJEyaYfSI1kI/2kd+ebXm1zf98/bDA+PHjRWdBlitXznHBm7b/lVdekZUrV0pcXFy0qakfAQQQQAABVwoQvLly2Gg0AggggAACCCCAAAIIIICA0wUWLVpkAjid6aTLT/IQO/QRc3PwpmHRhx9+aPY25AheYMmSJWYW6S9+8Qv5r//6LxO8R3vGm5eDN/3AgH4IgRlvwd+rXIEAAggggIBPgOCNewEBBBBAAAEEEEAAAQQQQACBCAmcP3/ehG/bt283s986duwYoZq8Xaybg7fevXubPQv79+/v7UGyuHdbtmwxgZvOXB03bpy0bNlSnLLHm5eDN/Z4s/hGpjgEEEAAgZgUIHiLyWGn0wgggAACCCCAAAIIIIAAAnYKpKenmwDu+eefNwGcLm3JEbiAm4O3p59+2gSvuk8hR8ECuqejBm5//etfTeDWs2fPBxeNHj1a7t69a2aQRvsIdY+3GjVqmL3dxowZY5ahnTRpktljMpC94uzos/49VahQIZkyZYod1VEHAggggAACnhQgePPksNIpBBBAAAEEEEAAAQQQQAABJwpocKB7O2lw8OabbzqxiY5sk1uDtx07dsiAAQNkz549jnR1UqN0HzcN3HQvt7Fjx5rQLffyrPv27ZNWrVqZ/R2jffhmvX3wwQemKdp2DdPyOnLPkNP7olmzZg+uc1Lwpvtebt68WerVqxdtYupHAAEEEEDAtQIEb64dOhqOAAIIIIAAAggggAACCCDgRoF//OMfZvZb4cKFTQCnyxBy5C/g1uBNg1Y9mD2U//j67+OmoVv16tUfe0HXrl0lMTHRzBzlsFZg1KhRcvLkSVmxYoW1BVMaAggggAACMSZA8BZjA053EUAAAQQQQAABBBBAAAEEnCEwb948E8ANHz7czPLheLyAW4O3hg0byrvvvmuWFOR4VCCvfdwKcjpx4oTUr19fdPnW5s2bF3S6bd/3n8WWu9KPP/7YLC/p5EP3dktNTZXMzEypWrWqk5tK2xBAAAEEEHC8AMGb44eIBiKAAAIIIIAAAggggAACCHhV4NtvvzXh26FDh8wMnl/96lde7WpY/XJj8JaVlWWWEzxz5kxYfffixfnt4xZIf3VGls7O0r3zEhISArmEc/IRyM7ONveq/h2kMwo5EEAAAQQQQCA8AYK38Py4GgEEEEAAAQQQQAABBBBAAIGwBVatWmUCuNatW5vlJ3/84x+HXaaXCnBj8KZ7+e3du1cWL17spaEIqy+B7OMWaAUzZsyQZcuWSUZGBuFboGh5nKehW0pKinTv3t3MvuVAAAEEEEAAgfAFCN7CN6QEBBBAAAEEEEAAAQQQQAABBMIWuHnzpgnfPvnkEzPz5Le//W3YZXqlADcGbxpm9OrVSzp16uSVYQirH8Hs4xZoRdOnT5f58+fLypUrJTk5OdDLXH+eBpiP++/+/fuP/V7uazQY/t3vfievv/666N56HAgggAACCCBgjQDBmzWOlIIAAggggAACCCCAAAIIIICAJQJ/+9vfTABXqVIlE8DVqFHDknLdXIjbgrdr165JqVKl5OrVq1KyZEk304fd9lD2cQumUp311qdPH9E9E+Pi4syyrfkFU1Z+L5iQy8p6tZ95/ac/J4/7Xu6v67154cIF8/eMBpivvvpqMOyciwACCCCAAAL5CBC8cXsggAACCCCAAAIIIIAAAggg4ECB//iP/zABnC49+fvf/96BLbSvSW4L3lavXi0ffvihWQYxVo9w93ELxu2rr76SQYMGyY9+9CNp2rSplCtXLuAAKtCgKvd5wYRcodbxuOuCscl97smTJ2Xo0KGSk5Mjc+fOlUaNGoVTHNcigAACCCCAQB4CBG/cFggggAACCCCAAAIIIIAAAgg4VODo0aMmfDt79qwJ4H7xi184tKWRbZbbgrfevXtLgwYNpH///pGFcWDpVu7jFmz3Jk+eLGPGjJEJEyawdGIeeBMnTpRx48bJpEmT5O233w6Wl/MRQAABBBBAIEABgrcAoTgNAQQQQAABBBBAAAEEEEAAgWgJ/OlPfzIB3G9+8xsTwBUrVixaTYlKvW4L3ipXrizbtm2TpKSkqHhFq9JI7OMWbF+OHDlifkY2bNggw4YNkyFDhpjZb7F6aBA6e/ZsmTlzprRt29b8PcLytbF6N9BvBBBAAAG7BAje7JKmHgQQQAABBBBAAAEEEEAAAQTCEPjXv/5lHppv2rTJ7P3WpUuXMEpz16VuCt527NghAwYMkD179rgLOYzWRnoft1Catnv3bklLS5N169bJG2+8IX379o2pIDQrK0sWLlwoCxYskPbt25vZl8nJyaFQcg0CCCCAAAIIBClA8BYkGKcjgAACCCCAAAJuF1i/fr351PPw4cMlJSXF7d2h/QgggEDMCehMHg3gatWqZWb2/OQnP/G8gZuCt9GjR5vxmDJliufHxc593ELFPHz4sOhMvKVLl0r9+vWlW7duJrT24qzRmzdvysqVK2X58uWSmZkpPXr0kJ49e0rNmjVD5eM6BBBAAAEEEAhBgOAtBDQuQQABBBBAAAEE3CqgoduLL75o9vfQfT6++OILwje3DibtRgCBmBcYP368TJ8+3YRvAwcO9LSHm4K3hg0byrvvvitNmzb17JhEcx+3UFHv3r0rq1atktWrV8uaNWukQ4cOkpqaKu3atZNKlSqFWmzUr9P9H/X9XXp6uqxdu1Y6duwonTp1ks6dO0uhQoWi3j4agAACCCCAQCwKELzF4qjTZwQQQAABBBCISQFf6KZhmz5k0j/rAyd9UKN/5kAAAQQQcJ/A3r17zey3O3fumOUnf/7zn7uvEwG02C3Bmy7v16xZMzlz5kwAvXLnKU7Yxy1cuYsXL0pGRobZB06Xbq1SpYq0bNlSWrRoYcavQoUK4VYRsevPnz8v27dvl61bt4ou8Xnq1Clp3bq12b9NVzIoV65cxOqmYAQQQAABBBAITIDgLTAnzkIAAQQQQAABBFwtkDt083WG8M3Vw0rjEUAAgQcC77//vgngdB8nLy5x6JbgTfcU0zB08eLFnrs7nbiPm1XIui/ftm3bZOfOnbJr1y4pVaqU6MzFBg0aSN26daVOnTpSvXp1q6oLuBxdyvPAgQOyf/9+c1/pvoFXr16Vxo0bS5MmTaR58+aenlkZMBQnIoAAAggg4DABgjeHDQjNQQABBBBAAAEErBZ4XOhG+Ga1NOUhgAAC0RXQWVYavv3P//yPWX5SZzV75XBL8KYzjnr16mWW+vPK4YZ93Ky2PnTokNkjTQOvgwcPiu4Tpw5JSUlSrVo1SUxMNLPkKleuLBUrVpTy5ctL2bJlpXTp0ia0K1GihBQpUuSRZt2+fVuuX79uwrMrV67IpUuX5MKFC3Lu3Dk5ffq0mb128uRJOX78uOjsSQ37dH+22rVrmwBQ96jTvR05EEAAAQQQQMDZAgRvzh4fWocAAggggAACCIQlUFDoRvgWFi8XI4AAAo4U0P2rNIDT2TAawDl52bxAAd0QvF27ds2ELvqqwYvbDzfu4xZJcx1XDcQ0GMvOzjZBWU5OjgnNNEC7fPmyCdP0vBs3bsitW7fMErD3798XvX8LFy4sRYsWleLFi0vJkiVNSFemTBkT2Gl4Fx8fb4K8hIQEE+xpwKfncSCAAAIIIICA+wQI3tw3ZrQYAQQQQAABBBAISCDQ0I3wLSBOTkIAAQRcJaChiYZvH374oQnf+vTp46r2526sG4K31atXG2/dO8zthxf2cXP7GNB+BBBAAAEEEHCvAMGbe8eOliOAAAIIIIAAAo8VCDZ0I3zjZkIAAQS8KaB7VmkAp7NrNIDTvarceLgheOvdu7fZE0z32XPr4eV93Nw6JrQbAQQQQAABBNwnQPDmvjGjxQgggAACCCCAQL4CoYZuhG/cWAgggIB3BWbPnm0CuLFjx8rbb7/tuo66IXjTZQK3bdtm9gFz2xGL+7i5bYxoLwIIIIAAAgi4R4DgzT1jRUsRQAABBBBAAIECBcIN3QjfCiTmBAQQQMC1AllZWSZ8O3HihEydOlVatWrlmr44PXjbvn27DBw4UPbs2eMaU20o+7i5arhoLAIIIIAAAgi4RIDgzSUDRTMRQAABBBBAAIGCBKwK3QjfCpLm+wgggIC7BZYvX24CuJdeesksP1myZEnHd8jpwdvo0aON4ZQpUxxv6Wsg+7i5ZqhoKAIIIIAAAgi4TIDgzWUDRnMRQAABBBBAAIG8BKwO3QjfuM8QQAABbwtcu3bNhG+ff/65Cd+6devm6A47PXhr2LChvPvuu9K0aVNHO2rj2MfN8UNEAxFAAAEEEEDA5QIEby4fQJqPAAIIIIAAAghEKnTzD99efPFF+eKLL6Rdu3aAI4AAAgh4SODPf/6zCeCqVq1qAjin7k/m5OBNl/Bs1qyZnDlzxtF3Bvu4OXp4aBwCCCCAAAIIeEiA4M1Dg0lXEEAAAQQQQCD2BCIduhG+xd49RY8RQCA2BSZPniwTJ0404duQIUMch+Dk4C0tLU327t0rixcvdpybNoh93Bw5LDQKAQQQQAABBDwsQPDm4cGlawgggAACCCDgbQG7QjfCN2/fR/QOAQQQ8AkcOHDAzH67cuWKCeCaNGniGBwnB28pKSnSq1cv6dSpk2O8fA1hHzfHDQkNQgABBBBAAIEYECB4i4FBposIIIAAAggg4D0Bu0M3wjfv3UP0CAEEEHicwKJFi0wAp2GSBnBxcXFRx3Jq8KZ75ZUqVUr0tUSJElF38jVA93GbMGGC+eO4ceOkZcuWjmkbDfGGgL4XnTlzpgwfPlw0fOZAAAEEEEAAgf8TIHjjbkAAAQQQQAABBFwmEK3QzccU7fpdNlw0FwEEEHClwPnz5034tm3bNhO+dezYMar9cGrwtnr1avnwww8lIyMjqj6+ytnHzRHD4PlG+N4LaqirS9TqPsCEb54fdjqIAAIIIBCEAMFbEFicigACCCCAAAIIRFvAKaGXU9oR7fGgfgQQQMDrAunp6SaAe/75500A9/TTT0ely04N3nr37i0NGjSQ/v37R8XFVyn7uEWVP6Yqz/0eUP+cmpoq+ndFu3btYsqCziKAAAIIIPA4AYI37g0EEEAAAQQQQMAlAk4Lu5zWHpcMI81EAAEEXCkwevRoSUtLM+Hbm2++aXsfnBq8Va5c2cwKTEpKst3EVyH7uEWNPuYqftx7P8K3mLsV6DACCCCAQAECBG/cIggggAACCCCAgAsEnBpyObVdLhhSmogAAgi4TuAf//iHmf1WuHBhE8DpTC+7DicGb9u3b5eBAwfKnj177GJ4qB7dx02X+bt//z77uEVlBGKr0oLe8xG+xdb9QG8RQAABBPIXIHjjDkEAAQQQQAABBBwuUNCDjmg33+nti7YP9SOAAAJeE5g3b54J4EaMGCHjx4+3pXtODN50FqAeU6ZMscXAVwn7uNnKTWUiEuh7PcI3bhcEEEAAAQT+V4DgjTshZAH9VN2dO3fMp+v0lyD91KO+ckRHgPGIjju1IoAAApEWCPRBR6TbUVD5bmlnQf3g+wgggAACgQl8++23Jnw7dOiQmf3Wtm3bwC4M8SwnBm8NGzaUd999V5o2bRpir4K7jH3cgvPibGsEgn2PR/hmjTulIIAAAgi4W4Dgzd3jZ2nrr127JsePH5eTJ09Kdna2nD59WnJycuTcuXNy6dIluXz5sly5ckX0vBs3bsitW7ceCd6KFi0qxYsXl5IlS0rp0qWlTJkyUrZsWalYsaLEx8eLrn+fkJAgiYmJUq1aNXMeR94CjAd3BgIIIIBAsA86oi3mtvZG24v6EUAAAS8IrFq1ygRwrVu3NgHcj3/844h0y2nBW1ZWljRr1kzOnDkTkf7mLpR93GxhppJcAqG+tyN841ZCAAEEEIh1AYK3GL0D9FOJmZmZsn//fjl48KAcPnxYdLkK3RBaAzENxqpUqWKCMg3NypcvbwI0DdNKlSolJUqUkCJFijyid/v2bbl+/bpcvXrVhHQa2F24cMGEdxrknTp1ygR7GvDpLyrVq1eXmjVrSu3ataVu3bpSv359qVWrVsyNCuMRc0NOhxFAAIECBUJ90FFgwRE+wa3tjjALxSOAAAKeFtAPZf7+97+XTz75xIRvPXr0sLy/Tgve0tLSZO/evbJ48WLL++pfoP8+bmPHjpVf/vKXEa2PwhHwCYT7no7wjXsJAQQQQCCWBQjeYmT0d+zYIdu2bZOdO3fKrl27THimy2LoZtgaeNWpU8eEYHYfGvYdOHDABID6S4tuSq2hXePGjaVJkybSvHlz25btsLPvjIed2tSFAAIIuE8g3Acd0e6x29sfbT/qRwABBJwqMGHChHybduLECdm8ebP5fbNVq1bmA5xWHbqXnF37yQXS5uXLl5vfpyP1wVFdceZvf/ubqOkvfvELU5edx7hx4+ysjrocJmDVeznCN4cNLM1BAAEEELBNgODNNmp7K7p48aJkZGTIhg0bZNOmTWb2WsuWLaVFixZmOYwKFSrY26Agajt//rxs375dtm7dKvrpPp0lp8uW6J4BKSkpUq5cuSBKc8apjIczxoFWIIAAAm4QsOpBR7T76pV+RNuR+hFAAAEnCWjw5qTwy0k2XmqLjjHBm5dGNLi+WP0ejvAtOH/ORgABBBDwhgDBmzfG0fTi7t27ouvrr169WtasWSMdOnSQ1NRUadeunVSqVMm1PT179qzoG7X09HRZu3atdOzYUTp16iSdO3eWQoUKObZfjIdjh4aGIYAAAo4VsPpBR7Q76rX+RNuT+hFAAIFoC/iCN8K3aI9E5Or3zSwkeIucsZNLjtR7N8I3J486bUMAAQQQiIQAwVskVG0uU/dn042Wly5davZI69atm3Tp0kWKFStmc0siX93Nmzdl5cqVost66B51undAz549zT5xTjkYD2eNh1PuC9qBAAIIFCQQqQcdBdUb6e97tV+RdqN8BBBAwIkC/sEbwYwTRyi8NjG+4fm5/epIv2eLdPlu96f9CCCAAALeEiB4c/F47t69W3RD53Xr1skbb7whffv2laSkJBf3KLimZ2VlycKFC2XBggXSvn176d+/vyQnJwdXiIVnMx7OGg8Lh5aiEEAAgYgLeP1BhNf7F/EbhAoQQAABhwgQzDhkICLUDMY3QrAuKNau92p21eMCcpqIAAIIIOBvEqGfAAAgAElEQVRxAYI3Fw7wkSNHZNq0aWb/tmHDhsmQIUMkLi7OhT2xpsn37t2T2bNny8yZM80+cCNHjpQaNWpYU3gApTAeDyNFezwCGDJOQQABBBwlECtL7/CgxVG3HY1BAAEEQhIgmAmJzTUXMb6uGSpLG2r3ezS767MUi8IQQAABBBAIUIDgLUAop5w2efJkGTNmjOgb4rFjxzqlWY5px8SJE80m0JMmTZK333474u1iPPIntns8Ij7gVIAAAghYLBAroZuPjQctFt9AFIcAAgjYLEAwYzO4zdUxvjaDO6C6aL03i1a9DiCnCQgggAACMSJA8OaSgf7qq69k0KBBEh8fL7NmzZLExESXtNz+Zp48eVKGDh0qOTk5MnfuXGnUqJHljWA8Aie1YzwCbw1nIoAAAs4RiLXQjfDNOfceLUEAAQRCFSCYCVXOHdcxvu4YJ6taGe3wK9r1W+VIOQgggAACCOQlQPDmgvti2bJl0qdPH5k3b57Zy40jMAHd+23gwIGyaNEi6d69e2AXBXAW4xEAUh6nRGo8QmsNVyGAAALRFYjV0M2nzoOW6N5/1I4AAgiEKkAwE6qcO65jfN0xTla00invxZzSDitMKQMBBBBAAAF/AYI3h98P06dPl/nz58vKlSslOTnZ4a11XvN2794tXbp0kX79+smIESPCbiDjER6h1eMRXmu4GgEEEIiOQKyHboRv0bnvqBUBBBCwQoBgxgpF55bB+Dp3bKxsmdPCLqe1x0prykIAAQQQiF0BgjcHj/2MGTNEZ1dlZGRIQkKCg1vq7KZlZ2dLSkqKmfU2fPjwkBvLeIRM99CFVo2HNa2hFAQQQMBeAUK3h7150GLv/UdtCCCAQLgCBDPhCjr7esbX2eNjReuc+t7Lqe2ywpwyEEAAAQRiU4DgzaHjvmLFChk1apRs376d0M2CMdKwp1mzZjJ16lTp2rVr0CUyHkGT5XtBuONhbWsoDQEEELBHwEmh240bN2Tw4MHy2muvSfny5WX8+PGSlpYm5cqVCwjj4sWL0q1bNxkzZow0bdo0oGsedxIPWsLi42IEEEDAVgGCGVu5ba+M8bWd3NYKnf6ey+nts3WwqAwBBBBAwPUCBG8OHMITJ05I/fr1JT09XZo3b+7AFrqzSdu2bZPU1FTJzMyUqlWrBtwJxiNgqqBODHU8gqqEkxFAAAGHCDgpdFMSJwVv2h4etDjkRqUZCCCAQAECBDPevkUYX++Or1vea7mlnd69U+gZAggggIBVAgRvVklaWI7OyEpMTDSzszisFdBZhCdPnhSdwRboEY3x0JkE/fv3NzMQnn322UCb6rrzQhkP13WSBiOAQMwLRCJ0O3r0qNnD9Ouvv5Y2bdrI8uXLzWy1HTt2mJlrenzyySfy3HPPmX1if/KTn5gZbv/617/Mn//85z/LqlWr8pzxpmXoLHE9Xn/9dZkzZ44UL178QVj3wQcfmK/rB1OsmPHmu0F40BLzPyoAIICACwQIZlwwSGE0kfENA8/Bl7rtPZbb2uvgoadpCCCAAAJRFCB4iyJ+XlXv27dPWrVqJefOnYtYy/w/5R7u8lARa2QEC65YsaJs3rxZ6tWrV2AtdoxHXo2wI3ibNGmSVK9e3SwVFs0jmPGIZjupGwEEEAhFIBKhW+5lHvXv81OnTpmAbM+ePSY006WqGzZsaMK2KlWqyLBhwx78v4Zlj5vxduHCBRk4cKDMmzfvQVin1+s1j6vHyvcSPGgJ5S7jGgQQQMA+AYIZ+6yjURPjGw31yNbp1vdWbm13ZEeT0hFAAAEE3CRA8Oaw0Ro9erTcvXtXpk2b5rCWeac5I0eOlEKFCsmUKVMK7FS0xsOO4K3Aztt0QjDjYVOTqAYBBBCwRMAXun3xxReSkpJiSZlaiM5I0xDMN8tNZ7/59mg7cuTIQ9/Tc44dO/YgeNMlrPUDF48L3jZs2CC6FLBvlpvW9dFHH8k777wjf/jDH8wMOQ3aIvkhHh60WHarUBACCCBguQDBjOWkjiqQ8XXUcITdGLe/p3J7+8MeQApAAAEEEHC1AMGbw4bvhRdekOnTp4e0t5s+hPvhhx9k06ZNZumpiRMnmk+o+x7I/fznP5chQ4Y8tLyULhP16quvPlDwX65Kyxs7dqz5nn5yPr9PtPsewJUuXfqR+n3f06Wp9PBftip3mz/++GNzjrbJvy36tWDak9+w6gPFESNGyJdfflng6IczHgUWnuuE3E6+5cF0qUn/JcX8/fSBqm/8/M/3/7qe/+abb5ow13cP6Hj+5S9/MTPeOnbs+GAWhG+8dRzsmgkXzHgEa8r5kRO4f/+++P67d+/eg//Xr/n/Ob/v5T63oD9T1sO2BXnx/eh71a1bV15++WUZN26cpT+M/ktB+gr2/RugM9Y0KPMFZ7mDt7yCs/Llyz8I7jR4839foOXrv8fvvvuuDBgw4MHSkpEM3rRODRLXrl1r/o3SD8v4/itcuPBDf87v63mdG+jXtNxAzn3iiScsHVsKQwABBJwu4ORgxv93ptz/Pnp5+X4r7xknj6+V/YyFsrwSWnmlH7Fwz9FHBBBAAIGHBQjeHHZHPPXUU/Ldd9/Jk08+GXTL/JeAun79uglONHjTB2q6D8zw4cMf+ZS7f5jmv/SgPqjzfeL922+/ffBATvePyevwPYDT7+nDPr3Gt1RV7l9y/OvJa9kqDX18YZDvk/nBtic/PA0nn3nmGfn+++8LNA5nPAosPNcJ/n3U8fPt8abj5xtLHS+f3/PPP//QuGRmZpo9ePShq/9MCK3G90uo7x7Qr/nK8Q/efEHt48Yu2D4Fcn4w4xFIeZwTeYGWLVvK1q1bRR84+/6Li4uz7M9WlqXts7I8K8uyum25y3NyW53cNisdMzIyJDU1VSIx480/XPP/qffNUAsneNMZcvrvgf+RO2iLZPDme8Cie6wmJSWZlQB8/925c+ehP+f39XDPDeR6vV8CDeked1641wcSEEYqoAy07sedF/l/sagBAQSsFnBqMOP74KH/hxF9SzNXrVr1wQdSrPbwWnlOHV+vOUe6P14Lq7zWn0iPP+UjgAACCDhDgODNGeNgWqGzOTQg+/TTT0NqVe49ux4X0OT1sMx/2aoSJUqYGVDBLCflK9MXlOXef8a/Q/pLkR4aJvm32X+pLA34cgdDwbSnIMBXXnlFVq5caR7IP+4IdzwKakN+DzT9l5rMPXvB91BVZ7HpzD3dh8c/3Mxr77bctlp3JH2D6bueG8h4BFsm50dG4Pbt26J/R+grBwIIFCxgxx5v+u+qBnH6qktNhjPjzX+PN/23xf8DMmvWrHnwoRz/veRieY83/1CwoIAwkCDPqoAx3LrCvV77kVcZub+mwWWg4V0kAspIlBlof6w4r+C/gTgDAesFnBjM+M90y71Si/6eqv8u6u+Seujvub6VWPTP/it9+GaU57WSiG81Fv13Un9n1+O9994z/076gj3fv43+6r7yc69uouf4VqixfpRCL9GJ4xt6b2LzSq+GVF7tV2zepfQaAQQQiA0BgjeHjXM4M6xCDd5yh2R5/VKgTPktN1lQ8JZ7WSzfLyAFBW9a77Bhwx75Bamg9uQ3rMHMsApnPIK5tXKHobmDt2bNmj1UnG+5Sf9f7nxfmzlzpllC0n+pSCcHb8GMRzCmnBsZAb1XNRjXWZkcCCAQmEAkwjf/h4z+DwjDnfGmP9/+/2b7L/vs//5A/83R5aU7dOiQ71LUgQn971k8UAlGyxvn5g4u7Qr8IjlTMtDQ8XHnBXO9foDMfynWSM1sdHtA+bjlar3xU2R/L5wYzPhmu+XeqsBfx/c778aNGx/8XuvbysD3u2kwwZtu7eA79N/E5ORk6dWr10PbJWh5urWDb4WRXbt2mQ9/+j7Yosv8Oy18c+L42n+Xu7dGr7+X8nr/3Hvn0XIEEEAAgbwECN4cdl+Es6dYqMGbXqeHb1mpUJaPyi9407L9lz4MZsabXusL3nwz3sIdsmD2FAtnPIJpZ0HB2+OWFPPV4e+vS4S5KXgLZjyCMeXcyAhcuXLFLNWqrxwIIBC4QCTCt8Brd/6ZPEhx/hjRQucJRGuWZTDhoBPOfVygm1dwacVMxIL2pXR7He+88474whmr9zAN9afMF6D574Wdu6y8wjlf0OYL7HTWuH7gMdAZb74Qzff7rgZpebXBV4//93LX/bgtHUI1CfU6grdQ5aJ/Xay81+Q9Y/TvNVqAAAIIIBCYAMFbYE62nTV69Gizd8m0adOCrjP37DHfPl1a0Pjx4yUtLc3MVPEPeXy/JOgvIv5v9v33G9N9w9auXSs1atR4aElD/wYWFLz5giO9Rpf38C1JGciMNw0Eg21PfngjR440nw6eMmVKgcbhjEeBhec6wT8A1V/E3nrrLfOJyNx7vOmnNXW5rxYtWpglxXS2QUFjGsyMN/9lR+34BTCY8QjWlPOtF7h06ZL87Gc/E70PORBAIDiBWHkgEpwKM92C9eJ8BBCwRsCKWYeRLMOpM0B1uXFdkl9/v3RT8JZXOOebPa53lP7epctIhhq8+YI9/7vTN5vNV3ded25+s/SsudODK4XgLTgvp5wda+8xCd+ccufRDgQQQACB/AQI3hx2f+zbt09atWol586dC7plud/Q+5aGzB26+Ic0f/nLX0Q/mec7/N/4+5dX0C8E+QVvDRs2fLBUpH56sHXr1uZThIHs8abt8s3EC6Y9+eFVrFhRNm/eLPXq1SvQOJzxKLDwXCf4L3+in4b8/vvvzS+0uhSJ/5Jiepkuh9K2bVtjqMul6OG/TIm/lZal+8FpmOsLX/X83Hu8+fY68P+EZ7B9COX8YMYjlPK5xlqBnJwc87OjrxwIIBC8QKw9GClIiAcnBQnxfQQQQMBZAk4MZgJZajLSwZuO0uPCN/3e42bDOWt05cFsRicFq04zclp7YvW9Je8hnXYn0h4EEEAAgdwCBG8OvCe6du0qiYmJMnXq1KBal3upyaAujpGTR40aJSdPnpQVK1YE3ONQxyPgCqJ8YihLi1rV5FDGw6q6KSc0gVOnTpk9LL777rvQCuAqBBAwe5mlpqZKenq6tGvXLmZFeGASs0NPxxFAwMUCTgze/D+kmHtfcv1dR1dfKVKkSJ57sOkMNyuWmsw9pP5BX177vzn1FnDi+DrVygntivX3lLyXdMJdSBsQQAABBB4nQPDmwHtDN2CuX7++eSCnSzIGekQ6ePOtQ59Xe3wbUgfa1micp3uJ6YPOzMxMqVq1asBNCHU8Aq4gyidGK3gLdTyizBXz1evPw7/927+ZjeI5EEAgdAEelKyXF198Ub744ouYDh9Dv4O4EgEEEIiOgFODGd9sM//VO3y/56iUrqLSu3dvs1qIL5zzhWO+32X9VyDRc/xXbvGFc7ocZZcuXQy+/x5vc+bMkZSUFLNaia9eXVFEy+7YseODFWD8VynRwHDx4sVmlplu7+CEw6nj6wQbp7Uh1t9L+saD8M1pdybtQQABBBDwCRC8OfRe0BlZOhtI3/AnJCQ4tJXuaVZ2drZZr19nEeoMtmAPxiNYsfzPD3c8rG0NpQUj8M0338ivfvUr+ec//xnMZZyLAAJ5CMTqAxMekPDjgAACCLhXwMnBTO7l+VXZf8sE/0DMNwK5P0Dq/2FT3zYJM2bMeFDO44K3vPZxy112XufotgAa2hG8ufdnIhotj/R7SA2y9YOyTro383PmvWU07kLqRAABBBAoSIDgrSChKH5f3+AvW7ZMMjIyCN/CGAcNefTTh927d5fhw4eHXBLjETLdQxdaNR7WtIZSghU4fPiw+dSuvnIggED4ApF+cBJ+C60tgQcj1npSGgIIIGC3gJODN7stvFgf4+v8UbXjvaPbgjcdNd5jOv/epYUIIIBArAkQvDl8xKdPny7z5883y1jo2vAcwQns3r3bLAXSr18/GTFiRHAX53E24xEeodXjEV5ruDoUgf3790u3bt1k3759oVzONQggkIeAHQ9QnADPAxEnjAJtQAABBMITIJgJz8/pVzO+zh4hu94zujF4I3xz9r1L6xBAAIFYFCB4c8Go66y3Pn36yLx58+SNN95wQYud0cQFCxbIwIEDZdGiRWa2m1UH4xGaZKTGI7TWcFWoAnv27DF/H+krBwIIWCfg9VDK6/2z7k6gJAQQQMDZAgQzzh6fcFvH+IYrGLnr7QrdtAduDd4I3yJ3/1EyAggggEDwAgRvwZtF5YqvvvpKBg0aJPHx8TJr1ixJTEyMSjvcUOnJkydl6NChkpOTI3PnzpVGjRpZ3mzGI3BSO8Yj8NZwZrgCf//732XAgAGisxc5EEDAWgGvhlNe7Ze1o09pCCCAgDsECGbcMU6htpLxDVUustfZGbppT3zB269//Wtp3bq16VxB+yX6f99XxquvvvoAxs79DHnvGdn7kdIRQAABBAITIHgLzMkxZ02ePFnGjBkj+oZ47NixjmmXUxoyceJEGTdunOjG1W+//XbEm8V45E9s93hEfMCpQHTDeV22VV85EEDAegGvPSjwWn+sH3FKRAABBNwlQDDjrvEKtrWMb7BikT/fF7p98cUXZu96Ow4N3jQ009/n9fnTjRs3ZPDgwVKlSpUHf545c6bZ0qNcuXIPvq9tmzNnjqxZs0Y++ugjE+D5vu9/vh194D2oHcrUgQACCCCQnwDBmwvvjyNHjsi0adNkw4YNMmzYMBkyZIjExcW5sCfWNPnevXsye/Zs0Tdybdu2lZEjR0qNGjWsKTyAUhiPh5GiPR4BDBmnhCHwt7/9zYTbf/3rX8MohUsRQCA/Aa88KPBKP7hbEUAAAQT+T4Bgxtt3g298vd1Ld/WuatWq8tvf/tb8DmbXkddSk/o1/zAtd1v8vz9//nw5deqUCeGKFy9uV7MfqWf8+PGydOlSOXHiRIFt+Ld/+zfZsmVLgedxAgIIIIAAAoEKELwFKuXA83Spt7S0NFm3bp3Z+61v376SlJTkwJZGpklZWVmycOFC0b3D2rdvL/3795fk5OTIVBZAqYyHs8YjgCHjlBAENm/ebIJ/feVAAIHICbg9tHJ7+yM3spSMAAIIuFuA4M3d41dQ6xnfgoTs/360Zrxt27btoeAsd/B28eJF6datm2zcuPEBim+5Sf1wcrNmzczXn3vuOVm5cqU8++yztuIF+170iSeeEP0Qsb5yIIAAAgggYIUAwZsVilEu4/Dhw7JkyRLzSZ769eubNz9dunSRYsWKRbll1ld/8+ZN86ZN3/RlZmZKjx49pGfPnlKzZk3rKwuxRMbDWeMR4jBy2WMEdKbtf/7nf8p///d/Y4QAAhEWCPaBQYSbE3Dxbm13wB3kRAQQQCCGBQhmvD34jK8zxzdae7z5z1jzD958wZpvKUpVyx3M+Zan/OCDDwxq7j3gIikdyntRXUXqzp07Mb2aVCTHhLIRQACBWBQgePPQqN+9e1dWrVolq1evNmtqd+jQQVJTU6Vdu3ZSqVIl1/b07Nmzom+c0tPTZe3atdKxY0fp1KmTdO7cWQoVKuTYfjEejh0aGhaGgP4c6kxTfeVAAIHIC4Ty4CDyrXp8DW5rbzStqBsBBBBwowDBjBtHLfA2M76BW9l9pp3hW0FLTeqHMQuaEefvc/ToUfPh8Pfee0+aNm0aUbpQ34vqs6Xbt28TvEV0dCgcAQQQiC0BgjePjrdO+8/IyDD7wG3atMlsgtuyZUtp0aKFmfJfoUIFx/b8/Pnzsn37dtm6datZY1vXBm/durXZv003E9bNed12MB5uGzHa+ziBzz77zKztr+E+BwII2CMQ6gMEe1r3f7W4pZ12u1AfAggg4CUBghkvjeajfWF8nT2+doVvBQVvOuPtrbfeerCEpC9Y0w9867W6x9svf/nLByHbjh07ZNKkSeZ7kXyeE857UQ3ebt265egPdzv77qR1CCCAAAK5BQjeYuSe0Dc6+omknTt3yq5du6RUqVLSsGFDadCggdStW1fq1Kkj1atXt13j2LFjcuDAAdm/f7/s3btX9uzZI1evXpXGjRtLkyZNpHnz5hH/RJTtnRYRxiMa6tRphcCnn34q+p/OruVAAAH7BMJ5kGBHK53ePjsMqAMBBBCIBQGCGW+PMuPr/PG1I3wrKHjT8EyDtLFjxxqw119/3Txf0g9n6rX+e7zp9+3Y5y3c96KFCxeW//f//p/oKwcCCCCAAAJWCBC8WaHowjIOHTpk9kjTwOvgwYOi+5JpCJaUlCTVqlWTxMREM0uucuXKUrFiRSlfvryULVtWSpcubUK7EiVKSJEiRR7puU7Nv379ugnPrly5IpcuXZILFy7IuXPn5PTp02b22smTJ+X48eOSlZVlwj7dn6127domANQ96mrVquVC0fCazHiE58fV9gmsWLHCLP2qv1BxIICAvQLhPlCIVGud2q5I9ZdyEUAAgVgWIJjx9ugzvu4YXzvCN3dI/G8rrXgvqs+3dF86gjc3jTxtRQABBJwtQPDm7PGxtXXXrl0zgZgGY9nZ2SYoy8nJMaGZBmiXL182YZqep29IdBq+bj57//59eeKJJ8wblKJFi0rx4sWlZMmSJqQrU6aMCew0vIuPjzdBXkJCggn2NODT8zjyFmA8uDOcKLBs2TL585//LEuXLnVi82gTAp4XsOLBgpVITmuPlX2jLAQQQACBRwUIZrx9VzC+7hlfwjfrQjctSYM3/RB5Xh8wd89dQUsRQAABBJwkQPDmpNFwaVuSk5Nl9uzZnlwS0m1D8vnnn8v7778vGzdudFvTaa9LBBYvXixffvmlLFq0yCUtppkIeE/AKWGXU9rhvRGmRwgggIBzBQhmnDs2VrSM8bVC0b4yYj18s/K9qH6IXD/8TPBm3/1LTQgggIDXBQjevD7CNvSvf//+8tOf/lQGDRpkQ21UkZ9Av379zHKhQ4cOBQqBiAh88MEHZj/GBQsWRKR8CkUAgcAErHzQEFiND58V7fpDaTPXIIAAAgiEL+AfzIRfGiU4UWD8+PGi/40bN86JzaNNuQRiNXyz+r2oBm+6ZYq+ciCAAAIIIGCFAMGbFYoxXoYuOaczrHTvJ47oCmgA+tlnn5n98jgQiIRAWlqaHD16VN59991IFE+ZCCAQhIDVDxwCrTpa9QbaPs5DAAEEEIicgC94i1wNlOwEAYI3J4xC4G2ItfAtEu9FixUrZrZW0VcOBBBAAAEErBAgeLNCMcbLOHz4sLRv317++c9/xrhEdLu/f/9+efnll+Wbb76JbkOo3dMCc+fONftAzpkzx9P9pHMIuEUgEg8e8uu73fW5ZRxoJwIIIBArAhq8ccSGADPe3DXOsRK+Req96I9+9CP5/vvvCd7cddvTWgQQQMDRAgRvjh4e9zSuXLlycujQIYmPj3dPoz3W0lmzZklWVpbMnz/fYz2jO04SmDFjhpw/f16mT5/upGbRFgRiWiBSDyByo9pVT0wPJp1HAAEEEEAAAQRCFPD6e7VI9k+Dt3/961+irxwIIIAAAghYIUDwZoUiZUjbtm3lrbfektTUVDSiJNCmTRt588035aWXXopSC6g2FgSmTp0qP/zwg7zzzjux0F36iIBrBCL5IEIRIl2+a6BpKAIIIIAAAggg4GABr75ni3S/ihcvLpcuXRJ95UAAAQQQQMAKAYI3KxQpQ8aOHWsUJk6ciEYUBK5fvy4lS5YUfeWNYhQGIIaq1J/xu3fvCssMxdCg01XXCETqgUSsLF3kmoGmoQgggAACCCCAQD4CkXpPGC10O/pTokQJuXjxIs9TojXI1IsAAgh4UIDgzYODGo0upaeny3vvvScbNmyIRvUxX+fnn38u77//vmzcuDHmLQCIrICG7EWKFJExY8ZEtiJKRwCBkASsfjBB6BbSMHARAggggAACCCAQVQGr3xNGqzN29UODtwsXLoi+ciCAAAIIIGCFAMGbFYqUITk5OVKrVi3zCSEO+wX69esnSUlJMnToUPsrp8aYEhg1apQ89dRTMnLkyJjqN51FwE0CVj2gIHRz06jTVgQQQAABBBBA4GEBq94TRsvVzvbrCkK6lznBW7RGm3oRQAAB7wkQvHlvTKPWo5/97Geybt06qVmzZtTaEKsV//SnP5XPPvtM6tatG6sE9NsmgeHDh0t8fLwMGzbMphqpBgEEQhEI90EFoVso6lyDAAIIIIAAAgg4SyDc94TR6o3d7S5VqpT5QLkGcBwIIIAAAghYIUDwZoUiZRiBrl27Stu2baV79+6I2Ciwf/9+efnll+Wbb76xsVaqilWBQYMGSbVq1eR3v/tdrBLQbwRcIxDqAwtCN9cMMQ1FAAEEEEAAAQQKFAj1PWGBBUfohGi0V4O3s2fPir5yIIAAAgggYIUAwZsVipRhBObOnWvCn7S0NERsFJg1a5ZkZWXJ/PnzbayVqmJVoH///mZW61tvvRWrBPQbAVcJBPvggtDNVcNLYxFAAAEEEEAAgYAEgn1PGFChETgpWu188skn5cyZMwRvERhTikQAAQRiVYDgLVZHPgL93rFjhwwePFj+/ve/R6B0inycQJs2beTNN9+Ul156CSQEIi7w+uuvS6NGjaRv374Rr4sKEEDAGoFAH2AQulnjTSkIIIAAAggggIATBQJ9TxittkezfRq8nT59WvSVAwEEEEAAASsECN6sUKQMI3Dr1i0pVqyYeS1SpAgqNghcv37drEGur8WLF7ehRqqIdYHevXtL06ZNpVevXrFOQf8RcJVAQQ8yCN1cNZw0FgEEEEAAAQQQCEmgoPeEIRVqwUXRblfp0qXlu+++E33lQAABBBBAwAoBgjcrFCnjgUBycrLMnj3bPJjniLzA559/Lu+//75s3Lgx8pVRAwIiZg/Hf//3f5fXXnsNDwQQcJnA4x5oELq5bCBpLgIIIIAAAgggEIZAtEOu3E13Qnueeuopyc7OJngL477iUgQQQACBhwUI3rgjLBXQ/Z9++tOfyqBBgywtl8LyFujXr58kJSXJ0KFDIQ+hofwAACAASURBVELAFoGuXbtKamqq/OY3v7GlPipBAAFrBXI/2CB0s9aX0hBAAAEEEEAAATcIOCHsUientEODt2+//Vb0lQMBBBBAAAErBAjerFCkjAcCS5cuNbOvVqxYgYoNAhpyfvbZZ1K3bl0baqMKBEReeeUV6dKli3Tq1AkOBBBwqYDvAce4ceNk4sSJ8sUXX0hKSopLe0OzEUAAAQQQQAABBEIRiHboFe36/c1+/OMfy4kTJ0RfORBAAAEEELBCgODNCkXKeCBw+PBhad++vfzzn/9EJcIC+/fvl5dfflm++eabCNdE8Qj8n4Decz169JCXXnoJFgQQcLGAPuiYOXOmDB8+nNDNxeNI0xFAAAEEEEAAgXAEohV+Ravex1mVKVNGjh8/TvAWzs3EtQgggAACDwm4Kni7f/++3LlzR/T1iSeekMKFC5tXDmcJlCtXTg4dOiTx8fHOapjHWjNr1izJysqS+fPne6xn3uiOV/++evHFF+XNN9+Udu3aeWOg6AUCCCCAAAIIIIAAAgggEMMCdodgdtcXyNBq8Hbs2DHRVw4EEEAAAQSsEIhq8Hbt2jXziZKTJ0+aTUxPnz4tOTk5cu7cObl06ZJcvnxZrly5InrejRs35NatW48Eb0WLFpXixYtLyZIlzSao+o9k2bJlpWLFiib4qVy5siQkJEhiYqJUq1bNnMcRWYG2bdvKW2+9ZfaB4oicQJs2bUwAwsyjyBn7l8zfV/+roT/fgwcPFr3/OBBAAAEEEEAAAQQQQAABBNwvYFcYZlc9wY6IPkfUDzYTvAUrx/kIIIAAAo8TsC140xlQmZmZosvjHTx4UHRJQv00SVJSkgnENBirUqWKCco0NCtfvrwJ0DRMK1WqlJQoUUKKFCnySD9u374t169fl6tXr5qQTgO7/4+9MwHXqVz//20+ZeiYIjKFo8xTZsIRDhlDQvxEQkTmIioqFTJkjKRUSMb4mUpJ4n8yhupESsgUpegg+V/f+/zWPsvr3Xu/w3rX+L2va18ve6/1rOf5POtdw/O9h9OnT6t4ByHv6NGjKuxB4MNN9LbbbpM77rhDSpUqpXWxypcvLyVLluQZYiGBkSNHamuoG0NLDAGc8xCRIQbhu0GzlgCvV8nz/Pvf/y7Dhw+X+vXrWwudrZEACZAACZAACZAACZAACZAACThGINGiWKLbjwccMjehZArWIWkkQAIkQAIkYAWBhAlvn376qXzyySeyZcsW2bp1q4pnFStWlAoVKqjgVbp0aRXB7DaIfXv37lUBcOfOnbJjxw4V7apVqyY1atSQ2rVrS82aNe3ulq+Ot3LlSpk6daqsWbPGV+Ny02CWLVsm06dPl7Vr17qpW57tC69XkU/dXXfdJaNHj5Y6depEvhO3JAESIAESIAESIAESIAESIAEScD2BRIljaBdZkbBe5MayBRDe/vWvfwk+g2Z+LZMRtHnkeEmABNxHwDLh7aeffpLVq1er2LJu3TqNXqtXr54uztaqVUty587tvtH/X49OnTolmzdvlk2bNsnGjRs1Sq5hw4aaUq1JkyaBvPHGM1lIF4ooQpwTtMQQ6N27t0aLDhw4MDEH8HmrvF7FPsFwUEB9werVq8feCPckARIgARIgARIgARIgARIgARJwJQGrxTe3i26YBGTd+vrrr32x/scyGa78WrFTJEACASQQl/B25coVWbRokSxevFiWLFkiLVq0UA8WeK/kzZvXsziPHz8ueDCAJ87y5culdevW0qZNG2nXrp2kS5fOs+Oys+PFixeXFStWaFpPmvUEihUrJkuXLtXoUVpkBHi9ioxTaltVqVJFI1rvvPPO1Dbl30mABEiABEiABEiABEiABEiABDxIwCrxzQuiG6YHwQIoiQMBzkvmRJmMH3/8UY4cORK2rA+c8MuWLcuyPl46idhXEiCBhBGISXjDzWju3Lkyb948vZh27NhR7rvvPsmUKVPCOupUwxcvXpSFCxfKW2+9pTXqunTpIl27dqWglMqEdOjQQSMGO3fu7NTU+fa4SJPaqlUrOXDggG/HaOXAeL2y9nqFlMGvvfaaXvtpJEACJEACJEACJEACJEACJEAC/iQQr/jmFdHNEN4gYrk5Wxf6yTIZ/vyucVQkQAL+JBCV8LZt2zZ55ZVXNJKpZ8+e0qNHD013FxQ7ePCgzJo1S2bMmCHNmzeXPn36SNWqVYMy/KjGOXHiRBWGcL7QrCWANH84F6dNm2Ztwz5rjderxFyvEGX5zjvvaJ1OGgmQAAmQAAmQAAmQAAmQAAmQgH8JxCq+eUl0w+zdfPPNsm/fPtcJbyyT4d/vFkdGAiTgfwIRCW9fffWVjB07Vuu3DRo0SAYMGCBp06b1P51kRvjnn3/KhAkTZNy4cRrVNWzYMLn99tsDyyPcwOGFg/ME4gfNWgKNGjWSXr16ScuWLa1t2Cet8Xp17URafb1C+thly5ZJiRIlfHLGcBgkQAIkQAIkQAIkQAIkQAIkQALJEYhWfPOa6GYIb3v37lUBzmljmQynZ4DHJwESIAFrCKQqvI0ZM0aefPJJefrpp2XkyJHWHNVHrTzzzDMyatQoGT16tIwYMcJHI4tvKJcuXdLUo/jMkCFDfI1x7yQCFy5ckMyZMwuK5d54440kE0KA16uUTwkrrleoL7h27dpARTvzi0YCJEACJEACJEACJEACJEACQSYQqfjmRdEN85onTx7Zs2ePfjpl5jIZFSpUEJRw8XtZn7ffflt27tzJsj5OnXQ8LgmQQEIJJCu8bd++Xfr37683HaS2K1SoUEI74uXGv//+exk4cKCcOHFCkGKxUqVKXh6OZX2vUqWKvPzyy1KzZk3L2gx6Q4g0mj59ugoftP8S4PUq8rMh3utV4cKFZdOmTVKwYMHID8otSYAESIAESIAESIAESIAESIAEPE0gNfHNq6IbJiVv3ryye/duR4Q3lslITJkMT3/Z2HkSIAFfEAgrvL3xxhvSvXt3mTx5stZyo0VGALXfHn30UZk9e7Z07tw5sp18vBVq4CE6BgIuzRoCvXv31kgjCL20/xDg9Sq2MwHXq759+8qcOXOiul7lz59f/vnPf0q+fPliOzD3IgESIAESIAESIAESIAESIAES8CSB5MQ3L4tumAgIb7t27dJPu4xlMq4lbXWZDLvmkcchARIggeQIXCe8vfjiizJt2jRZuHChVK1aleSiJABPFYSCQyAZMmRIlHv7a/N58+ZpZBZCx2nWEICQuXTpUilTpow1DXq8FV6v4pvAWK5XiIJG7vvcuXPHd3DuTQIkQAIkQAIkQAIkQAIkQAIk4DkCoeKb10U3TMAtt9yiKQ/tEt5YJiPl096KMhme+2KxwyRAAr4jcI3w9tJLL2n0yOrVq6VAgQK+G6xdA/rhhx+kSZMmGkUyePBguw7ruuMgP3Xz5s3lm2++cV3fvNihL774Qlq1aiUHDhzwYvct7zOvV9YgjfZ6lSNHDjl48KBkz57dmg6wFRIgARIgARIgARIgARIgARIgAU8RMMS3UaNGCUSS999/X9fBvGrI6IISFhDgEmmff/65PPbYYyzrEwHkeMtkRHAIbkICJEACCSWQJLwhKunxxx+XzZs3U3SzADkWs2vVqiXPP/+8FkQNquXMmVP279/vSJ5svzFHrUUIHohIDbrxemXtGRDN9Spbtmxy7NgxyZIli7WdYGskQAIkQAIkQAIkQAIkQAIkQAKeIQDxbdy4cepw7mXRDcAhvEEUS2RJBWSFQlmfKVOmsKxPFGe5USYDZX26dOkSxZ7clARIgAScJaDC23fffSfly5eXlStXSu3atZ3tkY+O/sknn0izZs00T3ThwoV9NLLIh9K4cWN55JFHlAMtPgKNGjWSXr16ScuWLeNryON783qVmAmM9Hp1ww03yNmzZ+Uvf/lLYjrCVkmABEiABEiABEiABEiABEiABEjARgKJrmWOMhnTp0+XBQsWsKxPDPOKMhnt27fXNbGgl/WJAR93IQEScIiACm+IyCpUqJBGZwXJPv30U3nzzTfl5ZdfFiwmJ8IQRYjw6KDWORs5cqRiReoBWuwELly4IJkzZ5bz58/LjTfeGHtDPtjTbdern376Sfr06SNPPfWUlChRwhHCVvUhkutVhgwZ5N///rekS5fOkbHyoCRAAiRAAiRAAiRAAiRAAiRAAiRgJYFbb71VIO5AgLPaILph7ZFlfeIjG22ZjPiOxr1JgARIIH4CaXbv3n21QYMGcvLkyfhbi7OF33//XXMdP/DAA1KzZs04W/vP7im1aYfwhj7cfPPNsmHDBilbtqwlY/JSI4iinDp1qqxZs8ZL3XZdX5ctW6beUWvXrnVd3+zs0J49eyRR16vRo0fLbbfdJh07doxqSPGKXtFch5LrY7x9MA84pevV1atXVXD7888/o2LEjUmABEiABEiABEiABEiABEiABEjArQQgvG3dulXwaaWxTIaVNEWiKZNh7ZHZGgmQAAlETyDNE088cfXKlSsyduzY6Pf2+B7RLHjHM9Rhw4bpYvWzzz4bTzOe3Pf48eNSqlQpgTBAi51A7969pWjRojJw4MDYG/HBnsOHD5dEXa+8ILwlN4VWCm8pXa8uXbqktd3wSSMBEiABEiABEiABEvAeAThS/fHHH4LPNGnSSPr06fWTRgIkQAJBJlCgQAH57LPPLBXeDh06JBUqVGBZH4tPLKNMxs6dO6VIkSIWt87mSIAESMA6AmmqVat2FWHPiazthgXtX3/9VdatWye7d+/WtINPPvmkfP3115qerUqVKjJgwAD54IMPZNGiRRrxhjpOnTp1Shop6lu99dZbkjNnTkF7RgrDzZs3pxgdFxrxhmPed9992g/Yww8/nNBUkzgGbgrIQYybeBCtePHismLFCrnjjjuCOHxLxlysWDFZunSplClTxpL2vNpI9erVxYrrFa4lxvWlXLlyMnToUEEKS8Nee+01TTOB6yIi4IzrSOj/Z86cqbugjYULF2qqSfM1xri+YBtE82bLlu2a6yAEVbRvRDKmdj0yi4NGn8L1IZ75Tel6hZSnuXPn1pSnNBIgARIgARIgARIgAecJ4LkMi7sob4BIgGPHjsmJEyc0o82ZM2e0Nu+5c+f0+Q3Pj3CgChXeMmbMqKUXkNoez6vZs2eXHDlyaOaWPHnySL58+QSL0ihPgUVObEcjARIgAT8RwDVuy5Yteq2zyu6//34pXLiwK8v6WB2IgDWWb7/9Vtd67TCUycC68TvvvGPH4XgMEiABEoiJQJps2bJdPXLkiGTNmjWmBiLZCYvFR48eVYELC7dYaMbFOFeuXCqCDR48+JrF7dBUk+bFZlzMsTCMtg4fPqzC3SuvvKKCXDgzC28VK1bUxW9j8dzqG01yLCA6Ilz9l19+iQSX77aBoNG4cWPp3Lmz78Zmx4C++OILadWqlRw4cMCOw7n6GDfddJPEe70yBH/jurFr1y5daIDob6SaTE5oM64d5usQrmlGjTdc04zrG9LlGteu1q1b67UHZly7Hn30UZk8ebKcPn064lqTyV0LzX2It85cStcrXMMKFiwY2GuZq78c7BwJkAAJkAAJkIDvCezfv1/w7Ir3g3379smXX36pC53IjAFBDMIY6hNBKINohmdTCGgQ05C1ALWiUa831C5fvqzv6b/99puKdBDs8IwK8Q5CHt7lIexB4Dt48KA+M8OpEplN4BhYvnx5KVmypO/5c4AkQAL+JYD3XDj249MKS2SZDCv6F8t6aOhairkfdgtvODYcQ9avXx/Isj5WnANsgwRIIPEE0rRp0+bqu+++m9AjhaZwM/5fuXLla4SzcPXYcDPA9riI40XBXAMukppw5m3w4mEW6mK50cQKqm3bthoRkzZt2lib8Ox+EBrwggahgxY9gfHjxyu/adOmRb+zj/bA9wfRslhkiMfwsGiIXmaRKlw0WbiIN0NEMxwEzGkeQ0U04xrz3HPPyRNPPJEk+mMfQ6DDWFBoGd8TCIApWaiQF64P8QpvOH5y1yv0G+1jnDQSIAESIAESIAESIIHEEsCzJJxOEYWB2kMQz+BMitRlELxKly6tIpjdBrFv7969KgAi1deOHTtUtKtWrZrUqFFDn3mtqtlu99h4PBIggWASgOMCrrdWCW8jRozQ6GK3lvWxej3UCeENUW9YYw1iWZ9gfks5ahLwHgHbIt6MSBIgilR4My9O48E9NLWagTuldJNuEN6CHvGGGzpSiSJ1Hy16Akiz2qtXL2nZsmX0O/tkj6lTp8rTTz+tKXJQNzDeCF2ck7Vq1VI6RnrHcePGRRTxlprwZrRroEf7XhLeUrpegT08mvFJIwESIAESIAESIAESsJYA3n9Xr14ta9as0fTkiF6rV6+e1KlTR59dkfLbrXbq1CmNFtm0aZNs3LhRo+QaNmyomU+aNGmSbIYat46H/SIBEggWAQhvuH7h0wqDE8ILL7yQ0LI+5n4a66dGGQs4LdevXz8pkAFZwsyBDV999VWSc/yCBQvEXN4nufGHRryZ11Wwj1FWyAp+kbSBe86gQYPUMYVGAiRAAm4kYFuNt1iENwh0MCNHcCQRbqGQ3SC8Bb3GG+oIZMqUSesJhEtt4sYvhlv6hJQvqKEAwQkRn0E0RKkuXrxYI0a7d+9uSY03g6M5pSQ8d8Ndp0JrvKUmvIWLXgtNXenmiLeUrldI84k6e6gfQiMBEiABEiABEiABEoifwJUrVzTlOZ53lyxZIi1atJBmzZpJ06ZNJW/evPEfwKEW4Ki1atUqWblypSxfvlzwDN2mTRtp166dpEuXzqFe8bAkQAIkEJ4AarF9/PHHlglvqJWJGmQol2GHhWbwgfMGsn4ZGcTCCW+PPPJIUq360PXXcH02C2/4u7nMhhMRb4i0RmplpEgOol29evW6mq1p0qQJIgqOmQRcSyDNE088cRUP+4kMfzbfAMxp3kDFnPrRLJLhb+YbhEHQXFsJadnwEH/77bdr+rNwZm4T24XWXzJqz6WW4i2eGRw2bJi+XAQ5/LlKlSqaSo8pR6I7k5YtWybTp08Xw2spur29vzUeBFHLAqIb6lQMHz5c4r1e4RoE7y4sapivD3goNhcDNj94Yh9zPUrz3+DlZTywhtZ4g8CGBZROnTpdU1/SLLyFpsBNadbM19Lk+hBvqklcr9KnTy9jxoy5riuo6wGvOXzSSIAESIAESIAESIAEYieA+mxz586VefPmaUYBvKfieRMOi36zixcv6vM83uVRo65Lly7StWtXrRNHIwESIAE3EECdTETrQoCL1/7880+9nie6rI+5n+GEM3OEWzjhzew0HEnqSbPwhjUV8/5OCG8Yv5/K+sDhHmstqKkKZ2fUWD1x4oTWW0Xt1bNnz6rIiO2wloXgBqQzhQAHwQ3rOBkzZtQSJnDgR31XCMCo9Yr1NNTEg1BZoEABFZhxzmM7GgmQQOIIpNm9e/fVBg0a6Bc5UYYbwMiRI5OaN1JDhoYpmxfBP/zww2v2MYc9m9tLLRw6NErOHAqNMGg7hDdc4DZs2BDogp99+vSRYsWKSf/+/RN1mvmy3d69e2ux9IEDB/pyfCkNCt6wMLykG147VhQoDpeCAVG1hri2e/dumT9/vqbFwQIIRM/27dtrX+655x79nbkNpJL85Zdf1IkAope5HeyDtowoOaNmnFl4Q50O1K6cOXNmUtrL5BwBzMJbSn2I9WTBAxsexj744AOtGxJq33zzjXpf/+tf/4r1ENyPBEiABEiABEiABAJNAOn3Uft6xYoV0rNnT+nRo4c+7wfFULt61qxZMmPGDGnevLngPbFq1apBGT7HSQIk4FICECGwDolPKwyiB4QT1Oa0w0JL82DdFZZSxJvXhTeUyUBKZi9GvMHBHI4oqJW6b98+gTMOHMHxPIBzEMIYxgahDGvKcNiGgIbzCucUMmKFyyh2+fJlQeYsRAOCCwS706dP65o/zkesgUPYg8CH+zGyPsEJplSpUroGBEegkiVL2nHK8hgkEAgCaa5evXq1Q4cO+qV+/vnnEzJo82JxQg7g4kZR7BMXtbffftvFvUx81+DJCQEj6ByiJQ2xcunSpWFFkGjb8sr2eCCAdxhu9qjtFmqJvl55hVMi+pna9QoPh0gRhE8aCZAACZAACZAACZBA5AQQHYAsM6jfhpo0qIGdNm3ayBvw2ZaICJkwYYKgzjIc3pB1ARlqaCRAAiTgBAEIEHBAtUp4q1atml7fQmvA2zE2I9Lt6aeflokTJ6qzhx8j3rxU4w1zgrIeW7Zs0Zp0EM/ghF2hQgVd7ytdurSKYHYbxL69e/eqALhz507Zvn27RtTh/EWdQjiPM3OZ3bPC4/mJgApvSLEGVRv51/GlstoSLbyFFvQ09x/RJohQccJwUUV+fngxWBGu7sQYrDomvDfg0YiIGVpkBHDja9WqlRw4cCCyHXywFTx9EOmGdAGIIAtnib5eOYkxNFrO3JdEFyqO5HqFiMMHHnhAEBVIIwESIAESIAESIAESiIwAUngjwwIWQc2ZYCLb2/9b4Tl31KhRGpkxYsQI/w+YIyQBEnAdAUQarV+/3jLxw4oyGdFAevXVVzXTjiGwIZqtV69eMmTIEJk8ebJm58E1FuunSAtpThWJ4yALj5GhJ7njmrOWIYrq0Ucf1bYLFiyo+yNCC/c6uwyOw8iO9Nxzz9l1yIiPgwxFq1evVmcb1NsDm3r16kmdOnVUjM2dO3fEbdm94alTpwSi5qZNmzT9KqLkGjZsqE4yTZo00XOMRgIkEBkBFd6wKSKRcNHClwv5XmnxEUA+XlxMEUWICB2a6MUZkTJIZUdLncD48eM19HvatGmpb+yDLT766CMV3fDSjZppKRmvV9ZOeKTXK3g/IR0SPmkkQAIkQAIkQAIkQAIpE8AzE1Lt4/0Hz/bIMkMLTwBZYpBeH/VsEKFRqVIloiIBEiAB2whAeINAYlXqXzhSoz46MvoYpTMSORiIaagtDytXrpyW7IDYZv49nBzMwps5Gi8SR9/QckFG2zgehJmsWbPaKrzlzZtXM2vh+G6wK1euyKJFi2Tx4sWyZMkSadGihQZjoFwH+upVO378uKxatUqDdZYvX64CLzIhIVNVkCP3vTqf7Le9BJKENxz2pZdekjfeeENVeYpvsU8EFrHhBdC5c2cZPHhw7A35bE94R0BQwY2HljoB1C+Eh1LLli1T39jjW6DoMEQ3PBwatd1SGxKvV6kRiuzv0VyvUJOkX79+mhqBRgIkQAIkQAIkQAIkkDwBvFd3795dowFQy40WGYHp06fr8+bs2bP1fZpGAiRAAnYQQJkPiDhWCW/oM7JvIRosUWV97ODi1mMgPTHqlGENyWlDhq+5c+cKSuwgmxzmHaJUpkyZnO6a5ce/ePGiLFiwQIN3kN2tS5cu0rVrV60TRyMBEriewDXCG/784osvaoQNLl4schz9KYOFaVxge/furSHdtP8SMNKqwJOGljIBFEPNnDmz5lZG0VQ/G643SCsJz6C6detGNVRer6LCdd3G0V6vEBGNB1yjUHN8R+feJEACJEACJEACJOBPAnxGjW9eo31Gje9o3JsESIAERIoXLy7/+7//KxDgrDKvlcn4/fffNWXkzJkzr0MAx3BEuLkhzSBSICKaDDXJnCzrg3sV6uetWLFCHWyQHchK4daq8zBR7SBD16xZs2TGjBlaWqhPnz7UERIFm+16lsB1whtGki5dOkGxYyz4I1Q4Y8aMqtTjx/h3on6XWvtuDmPFxQY5jumdF/77gLBkiCx4mKGlTGDZsmUCb094XPnZILgh2g2iW6lSpWIaKryJu3XrJlOmTKE3cRQEcb3q27evzJkzJ2JvYqQDRW0S5PmmkQAJkAAJkAAJkAAJXE+AWRmsOSuiycpgzRHZCgmQQJAJQHhD9i98Wmksk2ElTZHDhw9rLTony/qgPt7YsWO1ftugQYNkwIABgU65CP1gwoQJMm7cOK0DB2ft22+/3dqJZ2sk4FECYYW3P/74Q6Dc4wICbwYUBc2VK5dcunRJEFYa+hnud8Y2Vv8NomA8AmBKgmFqol+442If5KFHfTzmo0/5W4C8wBBXUGSUljIBREzCUwZ1DvxqSDuKmn+Irr355pvjGibrZ0SOL576GSg2DQ9ufNJIgARIgARIgARIgASuJcAFVmvPiEjrEFt7VLZGAiQQRAJ/+9vftI6V1cIbWNIhw5ozyg0OGWPGjNE6dnBINrJ6WTM6f7SCDGejRo2S0aNHy4gRI/wxKI6CBOIgEFZ4M7fntovK5cuXIxb/rBAJUxMOf/31VxUiIcA9+OCD0qpVKy0qSgtPAA8xCMNm/t+UzxCkN1i6dKmUKVPGl6eSUccNopuVhYbddr1y2+TF+xCEaFVEFsITkEYCJEACJEACJEACkRC4evWqwLETn3juS58+vaXPf5H0wY5tvJZSzA4mVhzjk08+0RrhqCXjZEoxK8bCNkiABNxLAMLb+++/L/hMhEF8mzp1auDK+iAaKrkfPBek9Hfz33bs2CH9+/fXLEcQvuw2OntHTjweZ+/Ij8ItScAbBFIV3jAMhtFeO5nhwmjxAgmhBD946WrdurX+1K9f3xtngk297NChg4Yes1B28sC/+OILFXAPHDhg06zYd5iTJ09qDcSSJUvqQ2cijNer1K9XsYb9QzRHKl180kiABEiABEiABIJJADWIDx06JFhYgff5sWPHNPMHnvPOnDkjZ8+elXPnzmmtYtSLgZNiqPAGp8UbbrhBaxpny5ZNsmfPLjly5NAsCHny5JF8+fJJgQIFpFChQlKkSBHdzu2G9xz0F+mv3GaffvqpvPnmm/Lyyy8r93gNdX6+/fZb2xY/kV0G79jvvPNOvF3n/iRAAiQQlkCJEiUE5VESJbzhoCiT0b17d5k0aZKW+EEGoEiFp3i3i0bkivdY5v1RLijcDxxxkvtb6O9/++03OX36tOTNm1cz8HTq1MnWs9g8opHOswAAIABJREFUb7169bL12F4+GMrn9OvXj+WYvDyJ7HvcBCIS3oyjsHBkZIUjv/76axXglixZIj/++GOSCHfXXXfFPWFebwAveyjAiQKktPAExo8fr4xQD89Ptm/fPkGkW9u2bQW13RJtvF5Fdr2KZh5wTcNCy3vvvRfNbtyWBEiABEiABEjAowSwKIhIIziG4Vnuyy+/VMEFKdEhiEFoyp8/vwplEM1QngACGsS0LFmyaM3wDBkyXDd6ZDG5cOGCYDENIh0EOyyqQbyDkHf06FEV9iDw4bn4tttu04wZSFuPjBDly5dXRy63GPjA4RL9tzKbg1Xji0V4wzstntnx3obyE2azW3jDsXF+bdiwQcqWLWsVFrZDAiRAAkkE4Jy6fPlygQCXSDMip/7yl79IzZo19foaqQAV63bRiFyxHiO5/eJhCYcLlF/BvXXixIlSqVKleJqLad+gRirGBCvMTlu3bpX27dsLSs0MHjzYqmbZDgl4hkBUwpsxKrxwzZ07V+bNm6cvPR07dtQoFtRA85sh1STS4eHlAi+dXbp0ka5du0acKhEvq1ishhCHF0pEwSGaqVatWn5DFdF48NKHwqMQRWjhCTRq1EjgRdOyZUvfIProo49UdEOuZ9xw7bQgXq9QX2Tnzp1RX69Sm5dFixap6IZrIo0ESIAESIAESMB/BPCsjtR+W7ZsESyWQDyrWLGiVKhQQQWv0qVLqwhmt0Hs27t3rwqAeMZByimIdtWqVZMaNWpI7dq1dQHTKUMdE0T1jR071qkupHjcWIS3lBp0QngbNmyYRog8++yzrmTMTpEACXibAIS3ZcuWSazZYaIdPctkpEws3jIZ0c5HuO1Zm88KiqLZEZo0aaKZzyi+WcOUrXiHQEzCmzG8K1euCBZiFy9erOJSixYtNP9606ZNNQTYq3b8+HEtqoowc3i8QCxr06aNCgd42I/V9uzZk5SOEi+KRjpKvDAGxZBqBgItPsN5vwaFQ3LjhOcvUukgNQ88hP1g7777rn53INYYtd2cGBevV/FTxyIL6rzNnz8//sbYAgmQAAmQAAmQgOMEfvrpJ63dumbNGlm3bp1Gr9WrV0/q1KmjjoK5c+d2vI/JdeDUqVOyefNm2bRpk2zcuFGj5FBrG2ntscATGqWVyIFUr15d019BALTDMG9wfl27dq0eDguUiLgbPXq0Ooxi7BDbjP8jFbuRcWTBggUCRz9ju+T6GxrxhvbMzqM4pp11diAIDxkyRD777DM7EPMYJEACASOAqGo4zNslvAEvy2Rce5KFK+tj53yYewNnZqQ5xnMGUl/T4iNw+PBhfUZCOm6k5qaRQFAIxCW8mSHxpS26UwaemkY6SqRaMUS4O++8M7qGPLh1lSpVtL6Ak16pbsUGDyvkQTZeot3az0j7hXSZSFEDgb5u3bqR7pbw7Xi9ig0xopyxsPX666/H1gD3IgESIAESIAEScJwAnZGsn4K//vWvgkUlpNi0wyCoIfIQ4hvq6EE0RZrPlIQ3ZJ2AIxzSqGE7WErCmVl4w7Y4FrbHO5wTEW9ISVqwYEH5+eef7UDMY5AACQSMANIXI7sLBDi7jWUyrC+TEc8cIsUlsrshGMMuh5p4+uuVfeEohYAdrIcXLlzYK91mP0kgLgKWCW+hvWCaksjn5fPPP09KR4m8yEY6SqR18aP16dNHihUrJv379/fj8OIaU+/evbVmBvJYe90guCHaDaIb6nG42Xi9imx2Zs+erWliX3311ch24FYkQAIkQAIkQAKuIRDE9NuxlguIZtLgoY+yC3jutcvCCWfmCLdwEW9vvvmmOj/ecMMNGg1n/n+4fpuFN0RlmLd3QnhDH1ErGuIh3plpJEACJGAlAQhvyOblZP3QoN2nEYGNyLJYyvpYOfehbSEiCzVsEZ1ll0VyX7arL4k8DtJGo34vy5ckkjLbdhOBhAlvoYNkYe7Iph2L2kZNOBRbNUS4cuXKRdaAB7ZC1AwiunCDpV1LAIIkIiFRQ8PLBo9afOdxM0UhdK8Zr1fhZ2zGjBmye/dujcqkkQAJkAAJkAAJeIMAPekT70lvd8Qbotwee+wxmTlzpp6ESIUFSynizevC26+//iq33nqr/PLLL9744rGXJEACniIAZ2E4UDgpvBnAghaZDucVtzhUoERQgwYN5OTJk7aev0ER3gA1T548Gqnvp3VuW08WHsxTBGwT3sJRQR0rKN3ff/+9Fls8duyYnDhxQi9wZ86ckbNnzwpSSmA7vFygLhiKVl+9elXSpEkj6dOnl4wZM6rXHupiIbVH9uzZJUeOHLrYjy9zvnz5NB8vvBWKFCmi23nFcOE10lHedNNNSeko3R49lBpfiBoIL/7mm29S2zRQf0ex+FatWsmBAwc8O258N/HQBIPohu+pX4zXK5EpU6bo93by5Ml+mVaOgwRIgARIgAR8S4C1Y66d2kTWjrG7xpt5ZEak29NPPy0TJ07UWm5+jHhjjTffXqo4MBJwBYHSpUvrGobb1tu8XCYDa7u4R7mhFmukJ9nw4cMFwufYsWMj3cWS7YIkvKF2HoTWZ5991hJ2bIQE3EzAUeHNzWDc1jfcqIxIOIiKEGgQDedUodF4+eBlEAIcxFHafwiMHz9eDh48KKiL5kXDQxVEN3iITZ061YtDYJ9TIYD0RHCSmDBhAlmRAAmQAAmQAAm4mMCYMWO0HhfEmJEjR7q4p8507ZlnnpFRo0ZphNiIESPi7gTagIOoXQt1SPuNd0FDYEM0W69evWTIkCHqIGXUccNCHtJCmlNFYrCIlkPdGtRtS87MqSZPnz4tjz76qLaNOmvYP3/+/CnWiIsbakgDSE+VLl06LtRZDZbtkQAJKAEIb0h9iE83W2iZDAQXVKpUSSpUqKCZkyAconyJ3Ya1rH379gkcylHDa/v27RpEUa1aNalRo4bec1Aj1O1mlSMNBFPcY5HtC4bnjvr166cYmQ7HGRjOw0aNGun9G/f5lO7TuDcjcuyll17SzRABD844T2rVqpW0q/F79AvlfxCggn2w7+uvvy7IboQoevTTqP9qHkMk/Yl0btGXQYMGydatWyPdhduRgGcJUHjz4NRt3LgxSYRDug0jHWXx4sU9M5rGjRsL0hE2a9bMM31OdEdxI8MLc8uWLRN9KMvbxwMWRLc2bdoIarvR/EngxRdfFDx8vfDCC/4cIEdFAiRAAiRAAh4ngIUu1FGGcxucupD1gxaeALKuoK4yMq4gUgwLl7Ga3ampsBjXqVMn7S4WzRClAbHN/HssnpmFN/MCnHlhLbkxm4U3LPwZbeN4DRs2lKxZs9oqvMH5dMOGDVK2bNlYp4n7kQAJkECyBCBavfPOO64X3owB9OjRQzp37qwZv1AjDYIX1mVQJ+7bb79V8Q1Zv/AcAEcJZAPDdTRXrly6DzKGZcmSRW688UbJkCHDdVwuX74sFy5ckN9++01T/CIjGZww4HCNbGVHjx7V7GXIYgbR7bbbbpM77rhDhT+wLF++vCvSdkZ7yluVOhqOPWAC8Q0Z3JBaEexTSgmNNVLjfh6ulmvoWHCfxjrc4MGD9Ti4TyM63Kjnamxvvp/jd9j2gQce0E8c57333kuquRbqZGM46VhZ2xWpo3FOIsMdjQT8ToDCm8dneP369UnpKHFjhQiHH9xg3WzwoEAaQrz00URvxHjggUcQPr1kH330kbRr1069hvGgQPMvgeeee07PUaYE8O8cc2QkQAIkQALeJfDGG29I9+7dNSqpZ8+e3h2IzT2Hl3ffvn1lzpw5uogZq91///1SuHBhef7552NtgvslQwBpqb777jtdFKeRAAmQQCIIQCx6++23VTTygiFi6cMPP5RwDvgQzCC+QRg7cuSIimShZX0gfkBUS62sD8Q5OFqElvWBcIJAAAh7EJi8to4Vbo6RZQzPUFjjitfCCWdGamgjks38f3NkOsopRZJ6EoKaIZTB+Sa0fWMMcJ5GCk1jHQcRb3CYNxx2cK5gjdaIhjOc6fFppK8OdcaJl0/btm1V7HNLbb94x8P9SSA5AhTefHRurFmzJkmEQ7o/Ix0l0oG4zVauXKnpCNFnmsiyZctk+vTpSWHoXmGC4sMQ3XDDxCfN3wSQrgp1/BjV6O955uhIgARIgAS8RwBR6UhXjmeyqlWrem8ADvd427Zt6jXeu3dvTdcYi0EYgoc/3nPgIe52w2IrUkYitVSoWZlSKl4O8N5HlhREdEDYpJEACZBAIgggmhaCiBeEtx07dmi0EqLbaNYQmD9/vjotIUAAEX0QG+Ox0Hss0ivCUop4Q9poI1otXuENQqj5Hm/c19GHlIQ3nFcQ4RCdh+ei3bt3J2Gw6tkAkW5Yp/7555/jQcx9ScATBCi8eWKaou/kqlWrktJR4gXQSEcJrxQ32PHjxzUEHR4VNNGXfEQsIt2NVwyLOxBgFi1aJHXr1vVKt9nPOAjgASxTpkyW1EKJoxvclQRIgARIgARIwEQANToQ7bZ69Wqt2UGLjQDq2DZp0kSj3pC2KRZDtASis7DAxrmIheC1+2BOkCITUYQdOnSIv0G2QAIkQALJEEAaXQgfXkhnC2cbRLIhOosWPwFEvmNta+nSpTJgwAABXysdaIxINDgyI7W1EUWWqIg3RPBD4DPSREYT8WYW3swRb/FT/m8LcKiBk9Nnn31mZbNsiwRcSYDCmyunxdpOrVixQkU4/MAD1hDh8ubNa+2BomytWLFi6hGKPNBBN7DATd4L3lWYK9yAEe0G0Q0CKi0YBFDUHikmhg4dGowBc5QkQAIkQAIk4HICFHqsnSArhB4KodbMiRVCqDU9YSskQAJBIADhDU4s+HS7oc4mopaaN2/u9q66vn+oh4vsU8Z63IgRIwT17eKta//qq6/q2itqpBrRa7169VLBCYIp0jxCHDPXYjUi3gAN0WqGcJYcxORSTRrCG+q41axZ85oUlGgrkoi3ihUrXtMHRPChf2gTqTDjMawnoa7gmDFj4mmG+5KAJwhQePPENFnXSYhvuKHgs06dOknpKBFGbLfBa7Fx48Zx1VKwu8+JOB6K4CIt6IEDBxLRvOVtoo4bivZCdENxXlpwCAwaNEhuueUWT0VmBmd2OFISIAESIIGgEfBaakOvzI8VqQ2Z+jO+2bYi9Wd8PYh/b6Rn/+OPPzRNO1KXpU+fXj9pJEAC7iSATFHz5s1zvfAGASRz5sxan80PddWcPBsQgWaskaJOHQzrc/Xq1ZOTJ0/GVX8MaUs7deqkbULMRSpwo6aa8ftnnnnmGuENEd6G4W/IOJSSpVTjDTXjjPYefvhhbSaSGm9GxBsEO0TK4f9r167V/SPpU2rz+eeff0qePHm0PqFXAg9SGxP/TgIpEaDwFtDz48qVK0lRcBDiGjRokCTCIaLFDkPu4oMHD2qYdZANHjbggNSNbja8NCLHMwyiGy14BPr166cpUVHAl0YCJEACJEACJOAsATixFSpUSNPw0awlgHSREDbfeeedmBtG5ET37t1l0qRJAi93WmQEEHmAZ87Zs2e7ykHz/PnzcujQIfn+++8F0XioAXTixAldnD1z5oycPXtWULcG22Fh/NKlS9cJbxkzZtRIASyaZ8uWTTNJ5MiRQ50ZsRCZL18+TVGK73WRIkV0OxoJkIA9BCpUqCBz587VWp1uNmSNQsTU+vXr3dxN1/cNKaW3bNmigQmhDuUQxnAt5vOV9dOI5yvcQ1FTj0YCQSBA4S0Is5zKGPFSYKSixGfTpk3VswMpIFHPKVF2+PBh9Zx46KGHEnUIT7SLcO3KlSs7lnJz1KhRqXLCCyVEt5IlS8rUqVNT3Z4b+JMAoh2RWhQ1CWkkQAIkQAIkQALOEYBHdv369XXRP5FRNEZ6JDjMQTAI/X84AkidBM9xpFhCqiQj1VFytLD9yJEjw/4ZtdLgde2EYSFuw4YNcdX72b59u/Tv319FFTjbQVChhScAQQv1riFmoQZOpUqVHEO1f/9+2bVrl0Y+INPHl19+Kd9++606oEEQwzyidjqEMpwnyB4DAQ1iWpYsWTQKBWm0Qg3pyy5cuKCRKhDpINidPn1av8cQ8o4eParCHgQ+OGbie4R3cryDoe4UBAH8m0YCJGA9AQhvr732muDTzQbHBFx7WP4h9lnCegausRDdwkUN4hqM8wAip5W13qLtMZw48Bw1c+bM63Zt1KiRIKoOqSy9YkZGgZ07d+q9lEYCQSBA4S0IsxzFGPEigJsPQpDxgkHzNwHUaktNeMPLJkS3Nm3aaG03WnAJ9OjRQ+68887Ai+XBPQM4chIgARIgAbcQQA0SpLEbO3ZsQrsUidCWXAeMBaPUhDdjf2P71GqaJHTApsZR2zZdunRJqZniOS7qmCBlFNJaJScyxtO+1/dF+iq8k0CExbltt+E8x4Igoh+2bt2q4hnq22DhFamwSpcurSKY3Qaxb+/evSoAYqFyx44dKtpVq1ZNatSooQvCTgnTdrPg8Ugg0QTwnUdtLLcLbxDf4bztpHNCoucike137txZr6MIOkjJWEPX2lmwooautT1iayRgDwEKb/Zw9txR8FIIkYVCi+emLuIOG/ObkvD20UcfSbt27fRFGNFOtGATePDBB/UFv2vXrsEGwdGTAAmQAAmQgMMEqlevLqgjFq0ndqj3NOp+GNFsGJI5+gzCExb7jdoe2BbPhUg5jk8c3/C2NuqAQFxC3Q5DpDDqmKBtCE6IZjKOF1qbxCy8GdFyZhEOx4I4grSNEBxvuukm9QI3107BcdAunMZ2794toeOLZtpwrCFDhshnn30WzW7Jbot6K+j3mjVrBHVzBwwYEFf9GEs65WAjqPMyYcIEGTdunNb9xvl2++2329IjnK+rV6/WuVi3bp1Gr6GmD2qgoyZO7ty5belHLAc5deqUIBJ006ZNsnHjRo2Sa9iwoTJs0qSJp6IfYhk/9yGBRBGAkPXqq6+q6O5W++abb/RadeTIEbd20dX9uvfeezWFL1JBR2IvvfSSbov7BVJP0mIjANEN9yeInkjxSSOBIBGg8Bak2Y5irGbhLbWIqCia5aYuIRDJ/L777rtJiytt27Z1Sc/ZDScJwGMdKQ3Mi2hO9ofHJgESIAESIIGgEoDohIW3rFmzxoXASAvZsWNHFdEgNpmFuORSTUJg69atm0ZxIeLGvB2ElHCpJiF29OnTRx37SpQoocdDRA/agIVGvJnbxN+NtJVI6wdhDenPcWxzv5G9A2Mx+mUeX7Sgfv31V7n11lvll19+iXbXFLfftm2b1rhesWKF9OzZU5BRACkMg2JI7zVr1iyZMWOGNG/eXM+JqlWrJnz4qHEO0Xjx4sUa6dCiRQtp1qyZllnImzdvwo+fqAMcP35cVq1apSnRli9frilekakE4jgiNmkkQAKREfCC8IYamLiHvP7665ENilspAdTexLUR99pp06ZFRQVORuC+YMECW+5VUXXOAxvjfG3fvr06TcGZiUYCQSNA4S1oMx7heCMRZiJsipu5kEBq84uFDGyDl9O6deu6cATskhME7r//fl2kwIMTjQRIgARIgARIwBkCiBSC8AQnqXgNohUsuXpsKdV4MwQ2Q7RDO/h3SjXeUvpbqPBmFurQNgQ7CFaoiWX8G7VNEOFm/B9RZUjBFU1NupQYwvls4cKFCYlMQ1r/uXPnyrx587R2F9hhXhNZYzve8yXW/S9evKgccb6hdlqXLl00gwLqlyXagsgZKdIQrWon50TPI9sngUQTqFy5skZRuzmFIyK2WrVqRUfYKE4GRNrjGQfpeRHBFovhPt29e3eZMmWKOszQIiMAB5u+ffvK7Nmz9X5EI4EgEqDwFsRZj2DMqQkzETTBTVxMIKX5xcIFFnIgupUqVcrFo2DX7CYA71mIb3jgp5EACZAACZAACThHIJ6IN4hpSKdn2Pz582MS3lBvCiIXakO/8MILGgGHSLaUxDVDyMPCFcQBPJPecMMN2pVwNd6Mtoy+QpwyC23hhDfz2LBfrOkmExXxFnrWMBIrMd8jRhY6E1mYmNlkqySQeAKoZY7IJghwbjXc+3EP9HKUrp1sEVUP0Q1iZbyZvD7//HONvM+TJ4+MHz9eChUqZOdQPHWs77//XgYOHJiUXtzN3ylPgWVnPUmAwpsnpy3xnabwlnjGTh4huflFHbd9+/ap6HbzzTc72UUe24UEWrZsqd7JiHqjkQAJkAAJkAAJOEcg1hpvEL4gZhm12eKJeENaR6QJRCQ82jVEtNSi2ozFL9Rmg5BmWDjhDQuMiF6DYcELwl5qwps54i2eGbK6xlskfWHtsUgopbwNa+ldy8fJWnrxzyZbIAH7CLhdePvoo49k6NChmmqSljqBPXv2qOiGFIcQgayyMWPGaDprPPOgdi3tWgLPPPOMipx4FhwxYgTxkEDgCVB4C/wpEB4AhTd/nxih83v16lVNbQOD6EYjgXAEUAMD4iwK49JIgARIgARIgAScIzB8+HBBpNTYsWOj6kS4umm1a9dWASxcjbdQkSs09SQWVrDwhKg5Q0Qz11ULV2MNx0G6J6QehJBmWDjhzfgdtjHSR4b2CceAYSEMwpW5xhv+j3peDz30UFScsPGwYcO0RhYi+pwy8IYAuGXLFtm6datkyZJFKlasKBUqVJAyZcpI6dKltZ6e3YYogr1798oXX3yhKQ0R/fjbb79JtWrVNJ0XzinU37PbuCCaMnEuiNp9RvJ4XiJQpUoVrR0KAc6NBhED6zZO3pPcyCVcn3DPhOiGdS9EvVttdPC4ligdPKw+w9ienwhQePPTbFo4FgpvFsJ0YVPm+YUHEES3kiVL6oMmjQSSI9CoUSP1FmvYsCEhkQAJkAAJkAAJOEgAntwNGjSQkydPRtULQ8hCHRtEnOGebkSemf+GRrFIP2jQII00w/ZYvGrXrp06aZlrqMEpxyyimcU2c1rLzZs3qxiD33344YcqlJktnPCGv6O9+vXrJwk5EN7w7Lp7927dPTSVZOjfzaJgpLCwuIl0Uhs2bJCyZctGulvCt9u/f7/WSIPghSwVqF8GEaxo0aJSpEgRTX2VP39+yZcvn2avyJUrl+TIkUOyZcumot2NN94oGTJkuK6fly9fFkQwQjw7d+6cnDlzRmvp4fw6duyYHD16VJA66tChQ3Lw4EEV+1CfDWnpIQCiRh3eJZyy7du3S//+/ZkCLIIJYAqwCCBxk0ASgPCGOqL4dKPBseH555+XevXqubF7runT+vXrVXRD2tBOnToltF9MacyUxgk9wdi4LwhQePPFNFo/CApv1jN1U4vG/Pbu3Vs+/vhjQe0u1HajkUBKBLDohUUyPuzzPCEBEiABEiAB5wmg7mrhwoV1Ic5LFiqkpdR3RKwhug8e/qjnBguNeEvE2B9//HEVmlCHzu12/vx5FcTQ3x9++EGFshMnTqhoBgHt7NmzcvjwYRXcIG5eunRJ/vjjD42cSJMmjaRPn14yZsyotfYyZ86sIl327NlVsIN4BwESQl6BAgVU2IPAh+3cYm+88YZ0795dJk+eLKgdSIuMwIwZM6Rv374ye/Zs6dKlS2Q7cSsS8DGBqlWrypQpU1wpvOGaXrx4cXWMoCVPYOnSpSq64RNlMuwyOMHMnTtX5s2bpxHpHTp0UAehTJky2dUF245z8eJFdbbC8xEi3nH/QDkSOOPQSIAEridA4Y1nRVgCFN78fWIY8wuv1xdffFHTB9JIIDUCderU0YUvpA+ikQAJkAAJkAAJOEvgu+++00ijlStXeubeHK1ohrSUiOgyR8dF20a0s4TUjs2aNdMFJYhMfjCkzERUW9q0af0wnKQx4D1m2rRpugiIRXNadAQQrYEajciAMmTIkOh25tYk4DMCiCibNGmSK68luBe+9957mjqZFp4AottxLYPohowAThhSgCMrwOLFi3WuIP7dc889gpIdefPmdaJLlhzz+PHjsmrVKnn//fdl2bJlKm7CeR9ZEPB8QSMBEkieAIU3nh1hCVB48/eJYcxv27ZtWdPN31Nt6eiqV6+uqaXwUkIjARIgARIgARJwngA8jhGdhTSOiEiixUcAEWO1atXSKEJ4rPvFjGg3RLf5xVAnENFuq1ev5rkfx6TinEf95s6dO8vgwYPjaIm7koC3CeAdd+LEia5810VEEWrPIWMR7XoCiOBFBieIblizcIMhYh/3pzVr1si6des0DTQyB8GZGc8ZuXPndkM3w/bh1KlT+ly5adMm2bhxo6abRmryxo0b6/3CyEDg2gGwYyTgIgIU3lw0GW7qCoU3N82G9X3h/FrPNAgt4mEfudIrV64chOFyjCRAAiRAAiTgCQIUIKyZJj8LEEh3hRRlfkl7RcHZmnPeaMWvgrO1lNia3wm42ckUjjWojYp0k7RrCYwbN04gvEF0Q81Rtxrq2yKifsuWLbJ161atu1qxYkVNTYl+ly5dWuun2m3IKrB3716tHYtI/x07dmi9VwjRNWrU0IwKqM9LIwESiI0AhbfYuPl+Lwoz/p5izq+/5zdRo8ND4euvvy7lypVL1CHYLgmQAAmQAAmQQAwEmHIvBmimXZByD/VYEE3gx5R7SC8P73vUcfO6eTHFqheY+zHFqhe4s4/uIQCRYfz48a6JmDLIQAjp2LGjoI4Y7VoCWNeC4IYfr6WG3r9/v+zatUv27Nkj+DfmFyJY0aJFdSyoqYooOdRYRb3VXLlyae1V1GGFaIf7OqLZQw1ppS9cuKDiGRxuUOv19OnTWvf1xx9/lCNHjmhNWNSGPXjwoIp9qM9WsmRJKVu2rKYwx79pJEAC1hCg8GYNR9+1QmHGd1N6zYA4v/6e30SNDl5YqKFRqlSpRB2C7ZIACZAACZAACcRIAGn3unXrJlOmTJGePXvG2ErwdoOnfN++fWX27NnSpUsXXwLAIt2JEyckc+bMnh8fUoBiQRLpQGnWEkDaWizIIqKQRgJBI+BW4Q2ONYhKxb2d9l8CSI2L6DGIbhCm/GDnz59XQQy6L7ptAAAgAElEQVTXYcz5sWPH9N4N0QwC2tmzZ1VMw3a///67XLp0Sf744w+5evWqpEmTRpBOOmPGjOpkg/s9RLrs2bOrYAdGefLkUSEPEZS4j0Lg88NzgR/mnmPwLwEKb/6d27hGFiRhBiHfyLEMQx7jIIRRB2l+4/oicOdrCNx+++2yYsUK+dvf/kYyJEACJEACJEACLiSwfft26d+/vy6uwHMfCyu08ASwsDVw4EBd1EJdn0qVKvkWFRbfUKMla9asnh4jUmHVr19fFyGxyGil4Z3wzTff1HrGWLT8+uuvtWbQK6+8kmw9m9GjR2u0QOvWreWxxx6TBx54IMV3SSyUYjukGYMzW4kSJXTxFL9DOi9EtThtWJz94IMPXJ2yzWlGPL4/CWAdCKmbIcC5yVBbq0+fPtK8eXM3dcvRvvTq1UujwyC6IfKLRgIkQAJuJUDhza0z43C/vCbMvPXWW9KpU6frqD388MNJL0/JIaXwNsrhs42H9woBpD1Yv369I7nHvcKI/SQBEiABEiABNxAYM2aMPPnkk4Jn+pEjR7qhS67qwzPPPCOjRo0SCCcjRoxwVd8S0Zm//vWv6kF/0003JaJ529rEXCGN1gsvvGD5MUOFt2gOYIhnkQpvM2fOFJyD+I66TXgbOnSopi/DNYRGAkEiAGdsXFvc5IiN6wMikpA2kALTf87Gzp07a8TXe++9F6TTk2MlARLwKAEKbx6duER326vCG2pPwXuwYMGC6jmIl5pGjRoJhLmcOXMmGptn2vfa/HoGrM87Cq95RIUiNQGNBEiABEiABEjA3QS++uorGTt2rKxZs0YGDRokAwYMkLRp07q70wns3Z9//ikTJkyQcePGSePGjWXYsGGCaP4gGNJMoZYLUk552RCJgoVxRIelZoaghfdBWKhDJkRXQ5TGubBz505Zu3Zt0raIqMD3B2La5MmTk94nUSsPkWkQzT788MMkhzSzEyjaRSSlOXru0UcfFaSMmz59uka6/b//9/80os54bzUi3swOpca7LbbH71GHDTXu0E8Id4j+g1hg3g4DQLQeahbu3r37unGnxm3Tpk363UAKNxoJBImAG4W3lStXyqRJk2TDhg1Bmopkx4roYqRORmptGgmQAAl4gQCFNy/MkgN99JowY7ygmF86QiPZ8JKCFyK8dN17772CkP358+dL5cqV9cUEBtHu888/Dxs9ZxbwQiPsvCbueW1+HfgK8JBhCCAfOFJY3XLLLeRDAiRAAiRAAiTgEQLbtm3TdHlIF43abz169BBEsQfFIDjNmjVLUMsNqbqQsqtq1apBGb6OM3fu3PLll19Krly5PD1uRO4dPnxY69ZEa0ZaSIhmhohlCGNoK7lUkxC4UAMQQhsiYczbQcQNl2oS4hzOMwhrhmiGtGgQwI20kkb/jTSV4VJNmo+1ZMkSTYWJvp8+fVrfX/FOi35hbDD82ywMor/mcUfC7JdffpHChQtrLSEaCQSJAL6DqB1plCFxw9j79eunNbkQiRpkQ4QbrpV4dpk2bVqQUXDsFhJAbbzQGnlWp7G2sLtsyqMEKLx5dOIS3W2vCTPRCG9mduGEN7wcGWb2lMS2xosaBDzj/4bA5yXxzWvzm+jzne1HRgA1H/bv3+/5RZvIRsutSIAESIAESMBfBCC8zJ07V+bNmycVKlSQDh066OJ9pkyZ/DVQEbl48aI61L399tsaydSlSxfp2rWr3HHHHb4bayQDQs0/1EfDs5xXDRGLOF/ffffdmIaA90VYcvXYUqrxhoVeCGzGuyDawb9TqvEW7m8VK1ZMEt4QdTl8+HBNdYq0juGEN0SuzZkzR1PGQniDeGeIa+GEPfwtdByxpNBs27atfn+CHCEb00nGnTxNAN/B5557LqKIWrsGWqpUKY3u8nMN0tRYInoY1204EiBqmEYCyRGAQHvo0CFNrf3DDz/IsWPH5Pjx43Lq1Cl1Svn555/l3LlzmqoUa72XLl26TnjLmDGj1nlFilc4+SBTALIG4PkJz1L58+eXW2+9VWso47mAKWB5PqZGgMJbaoQC+nevCTMpCW9GFJwRyRaaZsRIxYGpNopcG9NutGvsc+HCBX3JwsXb2NbwKkTKD6Thc1NO8OROX6/Nb0C/hq4bNh468CADb2MaCZAACZAACZCANwlcuXJFFi1aJIsXL9bF/BYtWkizZs2kadOmkjdvXm8OSkSfz1etWiVIzbV8+XJdqGvTpo20a9dO0qVL59lxWdFxZCuAAOnl+QUH1Kg7cuSIZM2aNSIs5gwo2AGOk7EIb0jbimizZ599VlNdduvWTSPZUhLeDMELUaYQgPH+BTMi3gzhDgt5O3bsSBLezO+W2N54D01NeEMaSkTwoa3QiJ1I6p4bQLEoifSXWKCkkUCQCNSpU0e/45GksrWDy4EDB+Suu+6So0eP2nE4Vx4DzgatWrXS6F7Wq3XlFDnWKTiE79q1S/bs2SP79u0T3KdxviAqskiRIiqMQSDD8w9EM0T8Q0CDmIZ0pRDMUM801FBHFuu+qKuI++GZM2c0yvzkyZMq5OH7CGEP62LIqADxDU5dEMnLlCkj5cuXl5IlSzrGhQd2HwEKb+6bE1f0yGvCTKjwZq7xZhSuDhXR4MUAS054C/f70Je30Mmi8OaK05edSBABLHJgUQvePzQSIAESIAESIAHvE8Ai/+rVq7UO3Lp169STt169eoIFSCzeI0WhWw0ezHj2Rk2qjRs36mIIUskjkqhJkyas72yaOMzrP//5T01Z5mWrXr26RjxEsjCO9zYIY0at73gi3sAMEWbt27fXiDK8K+NdMiXhDd70o0aNUtxwBIXQZmRTMaLb8L6J2m+wzp0767lr1I+DM2c0EW9m4Q0ioTmNZjRzjnaGDBkin332WTS7cVsS8DwBiFz4TuP+5wZDeuStW7fK66+/7obu2N4HCCpwlEC9zYEDB9p+fB7QXQRw78X9CfVH8b2AeIZIUAhdZcuWVeELIpjdBvENwh+yCsDBCaVZEFFXrVo1QV1a3O+9EJxhN7cgHY/CW5BmO4qxelV4Cx2ikQ4Sv49GeAuXYhJtGMJbaAHrKNC6YlOvza8roLET8pe//EVQ98GPKak4vSRAAiRAAiRAAv951g1d2EB6PKSmhCdv6dKldYEBNa8QuYP6M3YYvJj37t2btLCBqB54I3NhIzL6BQoUUCEF3t9eNqRmRMpJ1GFKzcwpFrGtOdIsXI03iFyoyYZ6iDlz5lTRy/x/LMgj4sL8fmmunxaulhqO89JLLyVlSgkV3tAvc7sQ3kJTSBqCWqQRb0aGFqMmHcR17PvQQw+lhkz/PmzYMI0QReQPjQSCRADCG5y28ekGQ8R2y5YtBWVOgmYQVyC6Yd0KEbu04BGgY1jw5tyvI6bw5teZjXNcXhNmwqWaDEUQjfCW2ra7d+/2TFrJcKeC1+Y3ztOZu1tEIH369FozJejpmizCyWZIgARIgAQ8QiDIxdeNVD7w5IXghjpxEMEQQYXaGBC/EBmHNFBM5ePeExoplyDgICuIlw3vYIhqRM2f1MzsSAmnSewXGnk2c+ZMbQaL7YMGDVJxDr/DQi+iLMaOHZskxEHIe+SRR64pTWAW28yZUYwsKPjdhx9+qHXZYOGENyPLyuDBg6+pJ47t8TtYJDXeDIEOkXhGm+AFM4uFqXHD93jDhg0aQUAjgSARqFu3rn7X3CK8obwD0ud5PUVwtOfQ+vXrNb0kIv6CKDpGy8tP24emQofwjFToyGLg5e9BcqnQUbeWtVT9dAaHHwuFN//PcUwj9JowY6Xwhvy9WEBILqrNOFajRo2SUpcYqUSMfP8xQbdxJ6/Nr41oeKhkCMC7GDmw8TBEIwESIAESIAEvEwhXfB0L+ajfgFoOZ8+ejbv4OlL6IcoIggdqTfgpTbOZHxb733//fa11gXGifoYVxev9zM+J7w7SL33wwQc6R143pHvEOCKJenN6rBDm6tev75k0U48//rh899138s477ziNjscnAdsJIM0y0sNCgHPaPv74Y035um3bNqe7Yuvxly5dqpFu+IToQgsGATh1zZ07V+bNm6cZFjp06CAQpfyYaQmO7AsWLNDar6hR16VLF+natavWiaP5kwCFN3/Oa9yj8powY6XwhmLz4Qq3moW2cLXevJR+0mvzG/cJzQbiJoAHBBSixSeNBEiABEiABLxCILmILXPxdURvQehhxFbss/r555/LxIkTBZ7qiBrCjx8XTGIn5OyexYoVk7Vr1wrOe68bRF4szK1cuTKiWm9OjTc0VaVT/Yj0uBDREVmAGjV+EGgjHTe3IwGDgJuEtxEjRgii7YOU8hW1KXv37q2iW4MGDXhiBoAAhGWkd16xYoX07NlTevTo4YvnlEinDvXhZs2apdGdzZs311TTVatWjXR3bucRAhTePDJRdneTwozdxO09HufXXt5+OBq82/PkyaMppWgkQAIkQAIk4FYCkdQoc6L4elBqlGHRHgLcqlWrkgS4G2+80a2nS2D69be//U3npHjx4r4YMzzFEZ2FlI6ILKXFR+CHH37QjC+IIkSkAY0EgkgA0alICwsBzmlD/VJ8H93QFztYQHgwUupWr17djkPyGA4SQApVpHJes2aNpnkeMGBAoFMuIrvUhAkTZNy4cYJar6i1evvttzs4Qzy0lQQovFlJ00dtUZjx0WSGGQrn19/zm4jRIW1U4cKFNX0UjQRIgARIgATcQoDF190yE9f2Y8+ePSrAwXMd0W9YVMmSJYs7OxuAXmEBZ/ny5VKiRAnfjPall16SN954Q1avXk3xLY5ZheiG+jmdO3dOqikXR3PclQQ8S+Dvf/+7DB8+XNPDOmlIe40o5XPnzjnZDduODbEBwhueF8qUKWPbcXkgZwiMGTNGBW6sSYbLNOZMr9xzVNScRcpbpKpG5CvN+wQovHl/DhMyAgozCcHqmkY5v66ZCs90BLUPkXf61KlTnukzO0oCJEACJOBPAqHF11u0aKEp0po2berL4uvt2rWTdOnSeXIy9+3bpwLcwoULkwS4m266yZNj8XKnS5YsKe+9957vaoi8+OKLMn36dK2XwvRM0Z+hSPOFOjpI74Z6UjQSCDIBtwhviOhdvHixLFmyxPfT8dRTT8myZctUdGOKW39P9/bt26V///6aRWn8+PFaA5kWngBqrQ4cOFBrT+MZulKlSkTlYQIU3jw8eYnsOoWZRNJ1vm3Or/Nz4LUe/Pjjj1KxYkXBJ40ESIAESIAEnCBgLr5evnx56dixo6+Lr0OsQh1jPxRfR1ohLB6ghosRAZcjRw4nTqNAHrN06dIqfpYqVcp34583b550795dpkyZojViaJERQIRJ3759Zc6cORrtRiOBoBNAXTGksIUA56R17dpV7rzzThXE/WyDBw+Wzz77TAVG1Nil+ZcAotO7devG+3SUUwzHon79+sns2bN5n46SnZs2p/DmptlwUV8ozLhoMhLQFc5vAqD6vEmkoalZs6YcPnzY5yPl8EiABEiABNxGgMXX/VN8/ZtvvlEBDov9hgCXO3dut51yvutPuXLlVPQsW7as78aGAdGTPvJp/f7779WT/sSJE/SkjxwbtwwAAQhvqK2ETycNdSs/+OADQW1Ov1qvXr0EtW8R6cY6sH6d5f+MC5Hp06ZNU+cfRqZHP9dbt26V9u3byyOPPMJ00NHjc8UeFN5cMQ3u6wSFGffNiZU94vxaSTMYbeHBGC8h+KSRAAmQAAmQgB0EWHz9Wsp+Kr6O54mXX35Z67qg/htEuLx589pxWgXyGBUqVJC5c+cKIkX9bKwdk/LssnaMn89+ji1eAnfffbcMHTrUUeFt586d0qFDB0GEv18NEbbnz5/X9Mc0fxNgLVZr5pe1WK3h6FQrFN6cIu/y41KYcfkExdk9zm+cAAO4+7/+9S+tn/P1118HcPQcMgmQAAmQgN0EuIAejAV0RN9AgJs8eXKSAJc/f367TzffHw/1QV599VVNG+53o2B/7Qz7SbD3+7nL8TlLoGHDhhpRAgHOKUN0EBbZkTrXj9a6dWvJmjWrIEUwzd8EUKsQqVs3b94siOKkxUcAmadq164tzz//vIrzNO8QoPDmnbmytacUZmzFbfvBOL+2I/f8Afft2yft2rUTfNJIgARIgARIIFEEmDIucrJ+Shl35MgRFeCQhvLRRx/VCLiCBQtGDoNbpkgA9YJQK6Ry5cqBIcUUtf5JURuYk5YDdZQAhLdBgwYJPp0yHBsp5Vq0aOFUFxJyXES4tWrVSooVK6ZpB2n+JvDdd99phP3KlStVLKJZQ2DTpk16bUBkbOHCha1plK0knACFt4Qj9uYBKMx4c94i7TXnN1JS3M4gsHv3bunSpYvs2rWLUEiABEiABEggIQRYfD02rH4qvv7jjz8mCXA9e/ZUAa5IkSKxgeFeSQRQVwURFFWqVAkcFaRsQ5pNRFgg5SY8xe+77z7JlCmT71hcvHhR6+i89dZb+syOZ/euXbvKHXfc4buxckAkYDWBRo0aaf1Dp4S3f//731rv7LfffvNV3TPUk0SkG+rFI6KP5n8CnTp10ig3RGd53X766Sfp06ePPPXUU1KiRAnHh4M6lIiKxX2e5g0CFN68MU+295LCjO3IbT0g59dW3L442Oeffy5YAMMnjQRIgARIgASsJsDi6/ERRXQPxITevXvLkCFD4mvMBXufPHkySYB78MEHVYCDpzwtNgLVq1dXntWqVYutAR/sdeXKFVm0aJEsXrxYlixZol7jSKPetGlTT9cXPH78uKxatUojC5YvX64L3G3atNFMFenSpfPBzHEIJGAPgcaNG+u9BgKcE4bv8KRJk2TDhg1OHD4hx0Q9V0S63XvvvTJy5MiEHIONuovA3r17pW7duoLnuLRp0zraOZRJgWD2yiuvSM6cOVPsy+jRo+W2226Tjh07XrOd24S3q1evys033ywffvihlClTxlG+PHhkBCi8RcYpcFtRmPH3lHN+/T2/iRjd1q1b9UXks88+S0TzbJMESIAESCDABFh83ZrJ92PxdSx4QDDCzwMPPKDPIm7wOLZmxuxrpVatWvLCCy9oxAFNBOfV6tWrZc2aNbJu3TpBXcF69epJnTp1BKxy587tWkynTp3SmjlIObVx40Y5evSoRuhANGjSpEmqi4uuHRg7RgIOE3BaeOvXr5/ccsstgogWP9iePXtUdINDECIJacEg8OSTTwqir90Q3RiN8Jbc7LhNeEM/hw4dKhkyZBDUw6a5nwCFN/fPkSM9pDDjCHbbDsr5tQ21bw70ySefyBNPPCH4pJEACZAACZCAVQRYfN0qkv9pB+IbhAO/FV//+eefkwQ4RPZBgCtZsqS18HzcGgSlZ599lrVWkpnjTz/9VJ9xt2zZInA2y5Ili1SsWFFTU8KjvHTp0uoJb7chWgTRA1988YXWdEENTNRKQuRijRo1dD4ppto9KzyeXwn84x//EIhfEOCcsFKlSglSbleqVMmJw1t6TFxLEX2LdaeHH37Y0rbZmLsJ4J703HPPyV133eVoR3///Xd9Vpw5c6b2A5GsSM+YXOSbOeItdN9y5cppGme3OH7heQXZLegU7+gpFvHBKbxFjCpYG1KY8fd8c379Pb+JGB08avEwgpB2GgmQAAmQAAlYQeDQoUO6sM3i61bQ/G8beCFHCj3UePJb8fVff/01SYCDJz0WVZhqJ/XzB2mf8Pzv9EJY6j11xxb79+/X7w8Er3379gnqxEEEK1q0qNYcLFSokEbJ5cuXT1M+5cqVS3LkyCHZsmVT0Q51muCNHmqXL1+WCxcuaA2nX375Rc6ePSunT5/WlFzHjh3T6LXvv/9ecG08ePCgin2oz4YFeZzn5cuXp+DsjlOEvfAhAUSM9u3bVyDA2W34vsNBAtcAr9v69es10g2CR2jaPq+Pjf1PnQDuhbhf/vWvf0194wRvEU3Em1l4g0CHZ2lkW8A920013oDs3LlzUrBgQYFTGs39BCi8uX+OHOkhhRlHsNt2UM6vbah9cyCk4Rk3bpym46GRAAmQAAmQgBUEsCCDF0c/FF+3ggeibt5880190b/hhhviavLxxx+X7777Tt5555242nHrzlgIMVJQokYXBDiIErTwBOrXry9I/4R0irTYCCDSDIIYhDFElkIoO3HihIpmZ86cURENwjBENXjLX7p0Sf744w9BPZY0adJI+vTpteYa/o/vd4ECBSR79uwq2EG8y5Mnj4p5t956qwp7EN0g4FllqAOHtL6DBw/WunY0EiCBawk4KbzNmDFDo1fmzZvn6WlZunSp1nNDHc2WLVt6eizsfMoEIPp89dVX+gOBy/g36rrBYcUNFovwhkhNPFMivTmi99yYahJs27Ztq1F4TtfRc8M8u70PFN7cPkMO9c8szDjUBR42wQRQZBQ/o0aNSvCR2LwfCKAOxtSpU7V4O40ESIAESIAE4iWASBKIAVi0xqK0XWakjzFeqEP/H64f5hd3LCzEI46ldDwrhTeMAwv58DwvW7asXXhtPw7qiBgC3N13362LJX5I02U1yAYNGgjE2L///e9WN832UiEAUQ6L6UghB9GtS5cu+gPBzS7D8zuiYEeOHKmRj++//z7FN7vg8zieIQBB+pFHHtFaiXZbmzZtVKjq1KmT3Ye27Hh4NkI9N4hvuOfQ/EEAjiZmYc0Q2BB1hdSLt99++zU/EKsOHz6sEeBOm1+FN0TMI6MFHH5o7idA4c39c+RIDw3hzZGD86C2EaDwZhtqzx9o+fLl8tprrwk+aSRAAiRAAiQQL4ERI0ZoNMjYsWPjbSqq/SMR2lJq0GpxzHwsq9uG0AJPWNT28rshhd/EiRNVhEM6RQhwVapU8fuwIx4fapsMGjRIIE7S7CGANO0Q3PADoa1z587qbGC3GaIbxDYICvj/PffcQ/HN7ong8VxPAMIbhCMnIkKRlg+CRt68eV3PKVwHEbGHNUREulWvXt2TYwhyp+EUYghqoVFsiLwOFdfwf2SsCGeY/xdffNEVNWX9KrwhDebQoUO1Li3N/QQovLl/jhzpIW6aQTMjAixo42bEW9BmPLbxvvfee5quavHixbE1wL1IgARIgARIwETAyhdzCFa1atVKan3z5s2aHgaGl+777rtPdu/eLSiODm9ypFoz7IMPPpBFixZJu3bt9LN27dpJNUmMGg+9evVSgfCZZ57R+i9r167V3bGYjnoseIY0jocaETCk9QtnocKfuX/Y/uGHH7Yk1STaAgeILVu3bg3Muffnn38mCXA4xyDAcRFQtGZRv379pHHjxoE5F5wYqBui28zjDhXdjL9RfHPi7OAx3UgA6R2NewQEadzvIbwhyidr1qy21Kn6+OOPZciQIbJt2zY3Ikq1TyhHgXpuEN1YczVVXI5ugCi1cOkh8btixYolCWzmSLZoo7OHDx8uV65csd2xLhzYaNJEmmu8mZ/l8Y6BSFikdQQXN9iwYcM0dXUQHOvcwDvePlB4i5cg9/cNAaQ5gqcHjQRI4HoCCxYskGXLlgk+aSRAAiRAAiQQLwF4dyciFY3ZuxV9RB05iGCGMJZSqknURDOKqWNfo8ZDrly5VFx75ZVXdMHCnGoS4hyKyOMYkbzgm49fsWJFPYYh9lkd8YZ6U6gXhZQ0QbRJkyapiInUk+BsFmeDxsPJFGpBYB0a3QZR3ul6esmJbsZ8UHwLwpnJMaZEAJHSuEeuWbNGKlSooOlY4fwCAW7AgAEaMQ5RKdGG5wc4jXhxER3PRlgjQHrJIkWKJBoV24+QAJzCwqWHhHNIuPSQiGDLkCFDhK2nvNmePXs01ShSybvBIKIhzTIi//HMnjNnzrDdMgtveJ7H+wMc7XBNwHM0znW3CG+oC7thwwZfp5J3w7ljVR8ovFlFku14ngCFN89PIQeQQALz58/XBw8sNtJIgARIgARIIB4CWGBCFNq7774bTzNh98XLMrxtsYAVrh5bSsKbWWBD40Y7p0+fTlZ4i7b+m/n45uNhIcBq4Q1jKFWqlFStWlW6deuWJD5aDt3lDUIwhQAHT3wIcEhFGTQzLygHbeyJGq/botvM40xNdDO2pfiWqLOD7XqFAFLiQSjAuy6ukz169BA4xUCQO3LkiOTPnz/hQ0HE3XPPPee4WB/tQJE9ABGDiHSDEECzn0CouGb8P2PGjGHTQ6IumB12//33S6FChVwR9WbHeO08BtLIw1EQ2aho3iBA4c0b88Re2kCAwpsNkHkIzxJ4/fXXBWkw5s6d69kxsOMkQAIkQALuIXDTTTfpohZSOcVrhpiFVEcww6s1WuHNiEB74IEHtJ0PP/xQI9lSEtfMQhq2Rw0nI7ou3LjsFN6QUqhAgQIqIKJOK4S+Bx98UH+CaNOnT1cBDh7LEOCcqLflFPcWLVqo+Nq8eXOnuuCb47oxus0MN1LRzdiH4ptvTk0OJAYCSIkHkQ01EFFu5aGHHtJ3XjgITZgwIYYWo9sFUUFI8Yf7tZcMKTkPHTqkohtqgNESR+C3335LNj0khDSj/po5kg3Pe04ahCFEkS5fvlzq1KnjZFeSjh2a2t3cKaSSTy5FvCs6/3+dQFYOOAjs2rVL7BJR3TR+r/aFwptXZ479tpwAhTfLkbJBHxF49dVX5Z///KfMmjXLR6PiUEiABEiABJwiYFWNN0PIMtI1xhPxBsHMSB0JLoaIllpUmxGphn0QaZdcGhv83U7hLbT4+ooVK1SAQ+03iDAQ4NySNsfO8xAC7cSJEzUtFgS4u+++287DO3KsVq1aaU3Cli1bOnJ8rx/UiG6bN2+eDgUs8RNt7ZtEc4hWdDP6Q/Et0TPD9t1M4KWXXtKFbAgcrVu31nvj999/r4Jcou3tt9/WGuoQsLxicE66cOGCoAY8zToCP/74Y9j0kBBnk0sPmSlTJus6YHFLOLcRnYVn0YIFC1rcevCaQ91JpEx//vnnpUOHDsED4OERU3jz8OSx69YSoPBmLU+25liMuT4AACAASURBVC8C8BL/4osvZNq0af4aGEdDAiRAAiTgCAGriq+Hpo6ECIY6DRDQYKE13vA7cx2H0P0Nj9i8efMm1YIwC2/mtJOGwGbUgoBwl5rHrPl48FI29w/9Ql0ORGXdcMMNcc8Liq+nT59exowZc01bGA8EOPzUqFFDFxkRERU0mz17tgpwSCUGAa5x48a+RfDNN9/ILbfcIlmyZPHtGBMxMESxvvHGGwLBzRDbnK7dltw4YxXdjPYoviXiDGKbXiCA6DaIbMWLF1fHGYgEuDfYYbj/Vq5cWXr37m3H4eI+BoRJZCownBDibjCADeB+jIwMxo+RHhI1BY3oNXMUW9GiRT1LCaI27qGrV6/WDAy02AhAdGvSpIl07txZkOKV5i0CFN68NV/sbQIJUHhLIFw27XkCkydPloMHD8qkSZM8PxYOgARIgARIwHkCVhZfh9gGL1AYiqDDjMgz89/KlSsnCxcuFIhnxvYffPCBLFq0SODBDeHMEMYgxhgimll4Q0oliDSImsKxIJLBRo0apVFkqUWQhRMKjb4g1Y1VwtvVq1clT548gvGhtllyZghwYGKkoXQ6RVGsZyfShMViO3fulK1btwpSZ9G8QQDft0SZV6LbzOOPV3Qz2qL4lqiziu06RSDS+8KWLVsEP+fPn5f+/fsL0mHbYUhnCVE/pUh5O/qR2jEuXbqkz0+I8m3atGlqmzvy90TeF6IdECICQ4U14/8QecOlh/RrnTyIb1OnTpUFCxZItWrVokUZ+O23bdumdbEhzg8ZMiTwPLwIgMKbF2eNfU4IAQpvCcHKRn1CAC8FWAwcP368T0bEYZAACZAACThNAMXXUaMAaVO8bBDm5syZo/VhrIhUs4IF0vsgVRZS/URiECgNEc4Q4FKqVRdJm3ZvA/5PPfWU3Yfl8WwmgDlOxAKrl6LbzMitEt2MNim+2XxC83AJJcD7QkLxuqbxRN0XUhvgiRMnwqaHPHbsWLLpId3ynJja2Kz8O6Leunfvrk7cdHKKnCyyTvXr10+QoQHRbjRvEqDw5s15Y68TQIDCWwKgsknfEHjhhRfk7NmzMnbsWN+MiQMhARIgARJwlgCKr5cvX15WrlwpqNHmVTOnrsQYzFF2oWOaP3++ppdMpMVTfB2Rb4YAh8g3Q4RLZH+tattYYKX4ZhVR97WDubVygdWL0W3mWbFadDPapvjmvnOfPYqNAO8LsXHz0l5W3xfCjR2Zf8Klh0Sa0nDpIZG2lHYtge3bt2s0KbIxwJm7UKFCRJQMATjODRw4UCDsIu1tpUqVyMrDBCi8eXjy2HVrCVB4s5YnW/MXAaTsQnqs0Dox/holR0MCJEACJGA3AaP4+ubNm1n/wQL4VhZfX758uYpwSL9lCHCppdK0YAgxN2FeYE1ERFTMHeOOlhCwcn69Gt1mBpko0c04BsU3S05bNuIwASuvGw4PhYcPQ8DK+f33v/+dbHpI1P0Nlx4Sv6dFRwDrSUjljrkbOXJkdDsHYGukncczLJz6RowYEYAR+3+IFN78P8ccYYQEKLxFCIqbBZIAPMnwHeFCViCnn4MmARIggYQSYPF1a/Amqvg6UmkaUXA1atRQEa5FixbWdNrCVqxcgLOwW2zKIgLxzq85ug3PtEjbhNpKqFnkNUu06GbwoPjmtTOD/Q0lEO91g0TdTSCW+UVkvzl6zfj34cOHk00PmTlzZneD8FjvwByZlNasWSODBg2SAQMGSNq0aT02Cuu6i8hJlHYZN26cNG7cWIYNG6ZCL80fBCi8+WMeOQoLCFB4swAim/AtAXjbIB/58OHDfTtGDowESIAESMA5Ai+++KJMmzZNFi5cKFWrVnWuIx49sl3F1w0BDgtXRhQcUlK6wWJZgHNDv9mHyAjEOr9+iG4zE7JLdDOOSfEtsvOTW7mTQKzXDXeOhr0KJZDS/B46dChseshLly6FTQ/p5oh+v848nl1feeUVWbFihfTs2VN69OghRYsW9etwrxsXUpjOmjVLZsyYIc2bN5c+ffrwHciHs0/hzYeTyiHFRoDCW2zcuFcwCAwdOlRy5swpQ4YMCcaAOUoSIAESIAHbCaD4erdu3WTKlCn6Ak6LjABe2Pv27Stz5syxrfg66tgZIpwhwNWsWTOyDidoKy6wJgisS5qNZn79FN3mpOhG8c0lJz+7ETOBaK4bMR+EOzpGwJjftm3bSpkyZa4R2uAUFC49ZL58+RzrLw8cnsCXX34pc+fOlXnz5mnt5w4dOkj79u0lU6ZMvkN28eJFdTJ86623ZNeuXRp537VrV7njjjt8N1YO6D8EKLzxTCCB/yNA4Y2nAgkkTwDFXfPnz69pAGgkQAIkQAIkkCgCLL4eOVk3FF9H5JshwGGRyxDhIh+FdVtygdU6lm5sKZL59Vt0m3ke7I50Cz0HGPnmxm8F+5QagUiuG6m1wb+7l4Axv02bNpVy5cpdE8mWNWtW93acPQtLACkXIUotXrxYlixZomnNmzVrJphfL9fTO378uOAeunLlSkH95NatW0ubNm2kXbt2ki5dOp4NPidA4c3nE8zhRU6AwlvkrLhl8Ag8+uijUrx4cfWop5EACZAACZBAogmw+HrKhN1YfB2LCRDhtmzZkiTA2Zm6iQusif5WOtt+cvPr1+g2N4luRl8ovjn7HeDRoyfA+0L0zLy0B+fXS7MVXV9/+uknWb16tdaBW7dunTqB16tXT+rUqSO1atWS3LlzR9egjVufOnVKNm/eLJs2bZKNGzfK0aNHpWHDhlq/rUmTJppJihYcAhTegjPXHGkqBCi88RQhgeQJ9O7dW9M39OrVi5hIgARIgARIwBYCLL5+LWavFF//+uuvk6LgatSooSIcvJYTbVyASzRhZ9sPnV8/R7e5UXSj+Obs+c+jx0aA94XYuHllL86vV2Yq/n4ixfknn3yizl1bt26VzJkzS6VKlaRChQq6TlWqVClH6sN9++23snfvXvniiy9k586dgswd58+fl2rVqgmegWvXri1Op2KPnz5biIcAhbd46HFfXxGg8Oar6eRgLCbw0EMPaaHX7t27W9wymyMBEiABEiCBlAmYi6+jBgLSzQQphdCvv/4qSFODGhheK75upKFESkojDSVSUibCuACXCKruadOY30aNGun3Ae9unTt31vooOXLkcE9HLeyJ0+klkxsKI98snGQ2lVACvC8kFK/jjXN+HZ8Cxzqwf/9+rZEGwWvfvn36jAwRrGjRolKkSBEpVKiQRsmhpt/NN98sePbEs0K2bNkkS5YscuONN0qGDBmu6//ly5flwoUL8ttvv8m5c+cEUfV4hj158qQcO3ZMo9eQ6v3QoUNy8OBBue2227Q+G4Q/CICoUVeyZEnHuPDA7iNA4c19c8IeOUSAwptD4HlYTxBAwde77rpL/ud//scT/WUnSYAESIAE/EcAL9UjRoyQDRs26As1PEnhUZo+fXrfDfaPP/5Qj1549uIFv0GDBoL0m14tvg5PZUOEMwQ4qz2AuQDnu6/BNQMy5heLWhMmTNCUU342t4puBnOKb34++/wzNt4X/DOX4UbC+fX3/EY7OghmEN/w3HzkyBEVyU6cOKGiGQS0s2fPCpzZIKr9/vvvcunSJcHz9tWrV9WZB+8TGTNmlBtuuEHFOTj5Zc+eXQU7iHd58uRRMe/WW2/V9xCIbhDwaCSQEgEKbzw/SOD/CFB446lAAskT6NSpk/zjH/+Qjh07EhMJkAAJkAAJOErgypUrsmjRIhZfd3QWYjs4vIYNAQ7ex4YIF1tr1+7FBTgrKLq3jSDNr9tFN4pv7v2esGe8LwTpHAjSfSFI88qxkoCfCFB489NscixxEaDwFhc+7uxzAu3bt5dWrVrJfffd5/ORcngkQAIkQAJeIsDi616arWv7unz5chXhENVnCHAlSpSIeUBcgIsZnSd2DMr8ekV0o/jmia9N4DsZlOtGUCea8xvUmee4ScA7BCi8eWeu2NMEE6DwlmDAbN7TBO69916NdmvdurWnx8HOkwAJkAAJ+JtAaPF1pIqpWLFiUvH10qVLa2oYuy20+PqOHTs01Q2Lr4t8/fXXSVFwSB8KEa5FixZRTxEX4KJG5qkdgjC/XhPdKL556isUyM4G4boRyIn9v0FzfoM8+xw7CXiDAIU3b8wTe2kDAQpvNkDmITxLAAtg3bp1k+bNm3t2DOw4CZCAfQSQKz80Zz7uszRnCAR5Ppwovv7jjz9qbYlwxddRcL1s2bIsvp7MV8FIQ4mUlEYUHFJSRmJBWIBDTZLHHntMZs6cKQ8//LC8/PLLWoskJRs9erSMHDlSGjVqJG+99ZbkzJkzEpyu28bv8+tV0Y3im+u+KuyQiYAfrxvGNf2ZZ56RJ598Mux8wwmpVq1aUq5cOVm4cKHEE03u5hPKj/PrZt5O9y3I7zNOs+fxYydA4S12dtzTZwQovPlsQjkcSwk0adJE+vbtq3XeaCRAAsEjcP78eTl06JAKCT/88IMcO3bsumLV586dE2yXWrHqzJkzS7Zs2a4rVp0vXz4pUKCAFqsuUqSIYDtaeALm+Yi3eHgQ54Pns/u/WVg0NEQ4Q4CrWbNmih134wKcsfiJjkcqlBmDNBZXzftZIbxB1ETq8N27d8vmzZslNa5uOVvcOL9WsfG66Ebxzaozge1YTcBt1w3zPcEYa7TimBPCGyLT3XjfcNv8Wn3++r09u5/HkfHixhtv9DtWjs9lBCi8uWxC2B3nCFB4c449j+x+Ag0bNpTBgwfL3Xff7f7OsockQAJxEXAiQghC3tGjR8NGCJUqVUrKlCkT2AghzkdcpzN39jgBiESGAIfIN0OECzcsNy7AGQuk6G+si6vRCnapTblbF1BT67cb5ze1Pkfyd7+IbhTfIpltbmM3ATddN8JFHxvXY5R1SC56LZRZJMKb1Zzdet9w0/xazdxv7RnvM3v27BH8+8svvxSkYS9atKg6XMLx8tZbb5VbbrlFbr75ZsEzX44cOdRZE2njIZhlyJDhOiyXL1+WCxcuaPp2OIGeOXNG8Ox48uRJdRTl+6XfziTvjYfCm/fmjD1OEAEKbwkCy2Z9QaBevXoyatQoqVu3ri/Gw0GQAAn8lwBrYrnrbOB8uGs+2Bv3EFi+fLmKcFu2bEkS4Mzps9y2APfTTz9pfdzjx49Lnjx5ZN26dTJ//nz9ndnM4hx+D4GuU6dO6vBkNkO4W7RokaaORJqx+vXrX5dOzDju2rVr9XgwtAcBDwu7SB2Ov5mte/fuMnv27GvEQXM7boiMc9v8WvHN8JvoZjDBuO655x55//33pWnTplagYhskEBMBt1w3Qq/L5vsA/rZkyRK9ThuphI00kuH2M0dDf/fdd0nXc+P+gpTCaMu4nxipJs0R0wbM0HSVZoHN2GbYsGGyc+fO6+4bKaW6jGmyYtjJLfMbQ9d9v4tX3me2b9+uGVtYc9n3p6RjA6Tw5hh6HthtBCi8uW1G2B83Eahdu7Y8//zzurhDIwES8DYBvMSvXr1a1qxZowvB+fPnF4jrderU0e947ty5XTvAU6dOaWq0TZs2ycaNG9WLERG5jRs3FqTE9WLtIs6Ha083dsylBLAwOGfOHBXhcM1CFBxq0LptAc5IKYbaavgZMGDANekmzYugZkEOddtwPTMEttCIN3O0Q+/evVXIM0Q2/NtYOMX0YcH1888/TxLe0Pbhw4evSxkWbnHX3H831IZz2/zG+/Xwq+hG8S3eM4P7W0nALdcN8zU2uehn8z0hEuHNqNsZLn1w6H2gYMGCKupt3bo1qeZbaORcuGs+2sE7A+5JTDVp5Znpv7b4PuO/OeWIrCFA4c0ajmzFBwQovPlgEjmEhBGAB9CkSZOkatWqCTsGGyYBEkgcgStXrugi7uLFi9WrtkWLFtKsWTP1RM+bN2/iDpzglhFJgsXLlStXCqJhWrduLW3atJF27dpJunTpEnz02JvnfMTOjnuSgJmAkYYSC49YWFy/fr089dRTGqXvtJkXNXFNwqIlzIg+SE3YClfjDfuHLpaG/t+IdjAEOyOSwvh/OOHN3K6x3bhx45Ii6yJNgZZI5m5ZQLdijH4X3QxGjHyz4mxhG/EQcNN1IzS62RiX4XgRrfBmiHPh9gsV3nCPhKOK2ZHDfA+CMwv6N3PmzLCR2Uw1Gc9Z6N99Q99nWrZsqdHOfn2/xHNc2rRp/TuhHFlCCFB4SwhWNupFAhTevDhr7LNdBCpXrqwP4pUqVbLrkDwOCZCABQSQP3/u3Lkyb948rZGGaAi8NGTKlMmC1t3VxMWLF3VBG4vOu3btki5dukjXrl3ljjvucE1HgzwfiEpEuiI3zYdrTgx2JG4CWEDs27evpsNyg/AWmqaxYsWKSSnEjEXW5IQ1A0akwpt58RTpIseMGaPPbEZ6yFAhLjnhzWgH0RhTp07VRVhE0rkhzSSYuGkBPZ4TNiiiG8W3eM4S7msVAbddN8xpIM1jhIg2aNCgqFJNmlM9ht4vjOs8joFnYyOCOhxXRM6BE0S53bt3h73mU3iz6oz0Rzvm95kKFSpIhw4dfP1+uWDBAnn77bdd+37pj7PKv6Og8ObfueXIoiRA4S1KYNw8UASwCPPmm29K2bJlAzVuDpYEvEpg27Zt8sorr8iKFSukZ8+e0qNHDy1eHRQ7ePCgzJo1S2bMmKEp6Pr06eNoxC7n46AgegYLToi2dHo+gvI9CNo43bTAaohY4eYgNKIsNJVktMKbuZacIZihDSM9ZKTCmzlqAvXlkIoYEdFuSDPpF+EtaKIbxbegXYXdN1433RdC6ZjFLIhf5qizSFJNhhPejN+FRrwll7rY6FNqwlpqf3dq5t08v04xSeRx+T7jrvfLRM412/7/7J0JuI7V+safUyRjGUIk88ksOR2OqZE6JEMZMibJrAghUyhkLLOUDCFKpssxJJUhTklm/U0RylxIyfS/7nXOu8/r8+39fd87D/e6Lteuvd+11rN+z/qGd93v8zzWEaDwZh1LjuRzAhTefO5Amm8rgeLFi8u8efOkWLFits7DwUmABMwR2L17twwZMkTVb8OTs6gpFOaUGFevXpWRI0cq0UeLuCpSpIg5yAn0pj+uh+W2PxJwHS/1IQEvHcBFi1bTi3GIIkND6i+tTk9kjcp4I94wjnYtIpoR3aA/kI1XeMM4kdEY+nHc3hJe8q8RFmEV3TRWTDtpZNewj1kCXnnfgHCF74R4+Ejf9O/zb7zxhvTq1UtFLCcivEWrF5pcrc/kPm+Sqzmq2UrhzexO9Hd/3s/wfsbfO9hd6ym8ucufs3uIAIU3DzmDpniOwD333CNLliyRwoULe842GkQCJPAfAkgvhjo8OGTo27cvsUQQwCEG6j7hkKN3796286E/UkbstD9sdzgncJ2AVw5Y9WkmtbSSgKP/fWRaMf11o0aNkurVq4tWkyfyoDSyphvGjoyw06eHjBTecH3nzp2j1vLRH67iOq+kmYQtXvGvkY0edtFNY0bxzcjuYR8zBLzyvqG9t6JuOt7j06ZNK9HErMj362+//VY9oIEWmaZYE+f0aYK1GqKRwhtqoGrv+/oHKnAdIu3ASZtL/5mDvy9dulRlz0juc8OMf8z29Yp/za7Dy/15P8P7GS/vTz/YRuHND16ijY4QoPDmCGZO4lMCBQoUkFWrVkn+/Pl9ugKaTQLBJbBp0yZ56aWXJEeOHDJixAjJmzdvcBdrcmUHDx6Ul19+WY4dOyajR4+2pW4l/RG/k5zwR/zW8Eq/E/DKAVy0Q1CNrSaa6Q82td9p1yC9t3Z4qv+b9nstZZj+8FQv6kUKdZEHuZEHvphXG0sf9ZBcZIRb+8Qr/k10/XaLbvDvmjVrkg7zE7XP6espvjlNPNzzeel9I1p9N/37PTylfw/G/yMV8Q8//KDqbUYKb3rPRo4TKbzhIVq0yM8bbY5oYqA2fmT6StSB039uuLnDvORfNznYMfc333yjxFbeX8amy/uZ2IzCfAWFtzB7n2u/jgCFN24IEkieAJ6SW79+vdx1113ERAIk4CEC06dPl+eff17efvtt9TQqW3wEJkyYIC+++KJMmTJFmjVrFl+nOK6iP+KAFOUS1OLr2LGjeuraSn8Ys4a9/EqAB3DmPZdctJ75kc2P4Ef/2i26garfhDfYTPHN/OuBI8RHwI/vG/GtLOWrkhPerBjbS2OE1b92+2DatGnq/nLMmDG8v0wAtl33lwmYwEs9SIDCmwedQpPcIUDhzR3unNUfBO68807ZvHmz5MyZ0x8G00oSCAGBN998U8aPH68iI8qVKxeCFVu7RBQIRz2kdu3aSffu3U0PTn+YQ2i1P8xZw95+JMADOPNeSylaz/zo5kaI5d9z586pesTPPfecuYks6u2E6AZT/Si8wW6KbxZtNA6TIoFY7xtBxadF13ktctlq3mH1r9Uc9ePhfgYC0pw5c3h/aQD0hg0bpGHDhtK+fXvp1q2bgRHYJWgEKLwFzaNcj2ECFN4Mo2PHEBC44447ZNeuXZItW7YQrJZLJAHvExg2bJggugp1F/LkyeN9gz1q4Y8//qhqKSHKyszNEf1hjYOt8oc11nAUvxHgAZx5j2lpyJDeTEs9Zn5Ua0ZIzr8Q3EaOHKlSLeNhinfeeceaCU2M4pToBhP9KrzBdopvJjYZu8ZFIGyfC/p0lpHpJ+MC5rOLwuZfu90D0W3GjBm8vzQJmvczJgEGrDuFt4A5lMsxToDCm3F27Bl8Arfffrsgd/Vtt90W/MVyhSTgcQKzZs2Snj17ytq1aym6WeAr3ByhcP3gwYOlUaNGCY9IfySMLMUOZv1hrTUczU8EeADnJ28lbmukfzXBDaIbBDfUoilatGjiA1vcw0nRTS+8PfXUU1KtWjW1Gn2US2TNqMi/a2M0adIkiYSTwivFN4s3IIe7jgA/F4K9Iehf6/zL+xnrWGKkQ4cOSeXKlQ3fX1prDUdzkwCFNzfpc25PEaDw5il30BiPEciQIYMcO3ZM0qdP7zHLaA4JhIsACqzfe++9snjxYvVlns0aAmvWrJGaNWvKd999J/ny5Yt7UPojblQJXWjUHwlNwosDR4AHcIFzadQDdDx4kiZNGhXlVr9+fenSpYsnBDcY67Tohjm1CJcBAwZInz59RBPacufOnfT/w4cPV2mVs2bNmvR39EVU4/z581WEA8bR/q6/3oldRfHNCcrhnIOfC8H2ezT/Xrt2LcVFx/o7Ose6xu6/O23DkSNH5P777+f9pcUvly+//FJq1aqlSrYkcn9psRkczmUCFN5cdgCn9w4BCm/e8QUt8R4BHHDgyeJbbrnFe8bRIhIIEQFEZOXNm1c9PRemph0kNm3aVCpWrGjL0nGYi8hePPEZb2vcuLHcfffdofNHvHxw3alTp6RDhw7Sv39/ueeee+LuCn9A2Jw9e3bcfXhhuAnwgDXY/tf8i/Rpp0+fFkTHeq3hYK158+bq/c6pFi3VJH6nF9MibdH/HbVicejqdmpRMJs2bZp632cjAasJYH/169fP6mE5nssEtM+FSDNwtpdS49+v51OqVCl58MEHA3M/g3q1+Ax0+3MNexD3M/v371c12dnCSYDCWzj9zlVHIUDhjduCBJIncPPNN8ulS5fkpptuIiYSIAGXCGzdulUeffRROX78uEsW3Djt999/rw4Yx44dq56Uj9YSEc2SGy+RMYzCwdOr2bNnl88++0xKliwZc5ht27bJww8/rPwR6wY+5mApXBDv2iNvMvH/SKGpb27U+zAqvMFu+OPTTz8VHAiwkUAsAhTeYhHy9981/3o94u2JJ56QJUuWSI0aNRwBHo/whvdhPCiyfPnyJJu0dJS7d+9O+qxw4zMCBrkRKeiIcziJ6wT4ueC6C2w1gP41j9eL95fxrCql+yMvCW9YS86cOdXnLz5j2cJHgMJb+HzOFSdDgMIbtwYJRCdw5coVldLn8uXLREQCJOAigVdffVXwehwyZIiLViQ+dbzCUUojWzFGPJa/8sorkjp1ahk0aFDMy3v37q0eSBg6dGjMa524IJrwNnDgwKT0YU7YEG0OM8Jbjx49JFWqVHH5w631cV7vEOABnHd8YYclKdV481LKSafTJsYS3jRhTUtFCd9ERsRF1oHT14izw5f6MSm62U043OPzcyHY/qd/zfvXr/eXKa3ca8IbHhjCA+yvv/66eYdxBN8RoPDmO5fRYLsIUHiziyzH9TuBP/74Q26//XbBTzYSIAH3CPzjH/+QN99807babrhJQeQa2pw5c0R/8KY/lNM/Ea+PUMPhHoQepNqaNGmSeqoPaTW++eYbadKkSRK4tWvXJpsuMjLiDeP17ds3rr5WeAa1xSC+rV+/PuZwFSpUUKJbIrX29LV3tHXNnDlTRSKg6aPUIuv1IM1mtmzZpFOnTortsGHDVB/wLFKkyHXRDK1bt1a1j7BftLo9+gVFRsNpPtFuVDNlyiQrVqxQab8mTJgg2v9v2bJF9Ie38FeDBg0Ev8ecWkqXyENco1EU8Ef37t3lq6++iukPXkACPIAL9h5Izr9IhY56byNGjFDvR++8847rIJwU32IJb8uWLRO8l+pTbqWUilJ7Xx83bpxtqZ01B1F0c32rBt4Afi4E28X0r3n/2n1/maiF+ns//T1H5DiRD2Xq70lwrf6+JFEbrL6e9zNWE/XXeBTe/OUvWmsjAQpvNsLl0L4mcP78ebnzzjtVjTc2EiAB9whAAD906JASQexoEF3at2+vxDLU4sKND1qfPn2UeIP89PhvXKdFUp08eTIp1aT2VL0m4mj9u3btKp07d5Z46rNFE/Iwd7p06eIewwybs2fPqpptv/zyS8xhjPhDL7yBJdYLIe3tt99WoppWCw02gBlEvbp16yatHdfgYLlbt25KaNMfuH777bfX1TPQ+ym5NKBYZCRzpKfUfKjZi+twaIv9p7cXNmAdqLsHfxcoUOAGuy5cuGCoxhvmTMQfMR3GCwJPgAdwwXZxEGyPvgAAIABJREFULP/ie+q8efPkueee8wQIp8S3WMIbPpv1n+3a4SRSX6EvarwhbbJWPzXezw6zkCm6mSXI/vEQiPW+Ec8YvMa7BOhf87657bbb5PDhw5IxY0bzg5kcIdrnWXJD6oW3++67L+m+CfcmXot4+/XXX9WDqWfOnDFJiN39SIDCmx+9RpttIUDhzRasCQ2KGzA8wY8DRafqIiRkYEgvxhcEHKbyi0JINwCX7QkCV69eVYILDhXtatFSFaIw9RtvvCG9evVKEs60WjEQXCAEaTXetIg3LcJKu3mK7J+S/XoRCIeBmpDjVKpJ2FavXj0lPqZU09KoPyLXof9/zK0vBB6NnxbxBqEO4qj+gBT89f2j1XiL9vQn/Ik0M0h/EjmGZh8EQNzI6n0faa+2f6LtF01QhM2Jtnj8keiYvD6YBHgAF0y/aqvyo3+dEN9iCW948EIfQYDPARxSzp8/Xwlv+hpvYG00QjmR3UfRLRFavNYMAT++b5hZb9j60r/mPG70fsbcrNF7J3qvp79efz+KzzyvCW/x3l/awZVjuk+Awpv7PqAFHiFA4c1dR2g3YP369RN8gVq8eDHFN3ddkjT7iRMnpHjx4nL8+HGPWEQzSCCcBBDpdvToUcmQIYMtAJIT3iCwtWzZMimyKbkbnSAIb4lEWJmJeNOi//Qsf/jhh+vSgUUTshIV3pKr8ZZcPZ9EhTdEx+kbDnStFN7gjzx58gieFGUjgVgEeAAXi5C//+5X/zohvvnJsxTd/OQt/9vq1/cN/5N3ZgX0r3nOdt9fxmthkIU3ZpCKdxcE8zoKb8H0K1dlgACFNwPQLOoSeQO2dOlSeeKJJyi+WcTX7DA46P/b3/6mDvzZSIAE3CNQvnx5GT58uESKHVZZxIg3UcJXvDXFjNREcDriLZrwFi2KzYqIN20fRq4RUXJGI94S8YdVrwOO418CPIDzr+/isdzP/qX49h8PU3SLZ6fzGisJ+Pl9w0oOQR2L/jXvWbvvL+O1MMjCG1L4o/TChg0b4sXB6wJEgMJbgJzJpZgjQOHNHD+jvZO7AdN+z8g3o2St64eaPkgzdvDgQesG5UgkQAIJE4A4gpQggwcPTrhvPB30whuu12qMabXE4qnxphd69OmvIBhqaSNTskWfanLZsmVJEWB4H0KqzXHjxiXVoYlnTYle06NHD0mVKpUMGjQoZlf448qVKzJkyJCY12oXRN5U6lNF4pp4arxpNdYiU03q6+1paVZSEt60qLuU0lWmlGqySJEiKv2kVuMNAhtSl7Vq1eq6+oCRtQPjhiUi8MfNN9+s0mCykUAsAjyAi0XI33/3u3/DLr5RdPP368+v1vv9fcOv3J2ym/41T9rI/Yz5WaOPYLTGW+Q9Ce5/jhw5oupTp02b1i5z4x63Z8+eqoQB72fiRhaoCym8BcqdXIwZAhTezNAz1jfWDRjFN2Ncre61b98+qVatmuAnGwmQgHsEtm7dKo8++qhtaV8ja4INGDBAiSpo+tSE+voveqEsuVSTuOn59ttvkyL18NRfxYoVo4LUj5cuXTol/k2aNEkaNmyorocwlVxfs565du2aZM+eXT777DMpWbJkzOGM+CMyxWNkLR29DzT+kak9kxPe9LyQ8rF+/fryyCOPXLcObT6IdFrkJK5FS7TGG/wAf0EQ3bJlixpj5syZ19WCW758uWB8pIpELcBEarzBHzly5JBPP/1USpUqFdMfvIAE9AdwpBEfgcmTJ0udOnXkjjvuiK+Dy1fhfQT/kJrejy2s4lusez4/+pI2+4MAPxf84SczVvr9c8HM2q3ou23bNnn44Yfl2LFjKda3tmKuWGNE3ifp70Uj+0Z7mFG7t0E/LwlvuL/k/Uws7wf37xTegutbrixBAhTeEgRm8vJ4b8AovpkEbUF3HKzWqlVLFV9nIwEScJfAM888I/ny5bMl6s2LhaidpI2nERHZO2vWrLinTdQfiaZRiduQAF5oxB8BxMAlJUBAO2BNoAsv9SEBPwtvwB028S3eez4fbkWa7AMC/FzwgZMsMNHvnwsWIDA1BDJY3H333bbcX5oyLACdcT+DOt6zZ88OwGq4BCMEKLwZocY+gSRA4c05tyZ6A0bxzTnfRJtp+/btKtoEP9lIgATcJYAv7vfee6+qgYkUsFY2J4S3yCcZ9fY/9thjghQjSJPodEMtsZo1a8p3332nhM1424EDB6RMmTJx+4PCW3xkjfojvtF5VVAJ4ICVLTECiCh+8skn5c4770yso8tX+zXiTcMWFvEt0Xs+l7cVpw8gASs/F5BefOTIkfLHH38IovJffvllSZ8+fQCp+XNJfv9ccJO6nfeXZtYVmY1FP5aWZcPM+Hb31e5nNm/eLPnz57d7Oo7vUQIU3jzqGJrlPAEKb84wN3oDRvHNGf9EmwUH0S1atBB8YWAjARJwnwAisvD0HFI25smTx32DfG7Bjz/+qNIuonZeo0aNEl4N/ZEwshQ7mPWHtdZwNBIINoGyZcvKO++8I/fdd1+wF+rB1QVdfDN6z+dBV9EkElAEhg4dqh5ERT3b5s2bS6ZMmRKq80uMJOBlAryfsdY7vJ+xlqefR6Pw5mfv0XZLCVB4sxRn1MHM3oBRfLPfR9Fm+Prrr6Vdu3aCn2wkQALeIDBs2DCZPn26LF26lOKbCZfgpqh69erSrFkz6datm+GR6A/D6K7raJU/rLGGo5BA8AlQeHPXx0EV38ze87nrFc5OAjcS+PPPP+Wuu+6SFStWSIUKFVTtYtTNPXz4sG9qZNKvJBCLAO9nYhGK7++8n4mPU1iuovAWFk9znTEJUHiLicjUBVbdgFF8M+UGQ52/+uorlUpj/fr1hvqzEwlEI4AULZcvX1apWvD+mypVKvWTLX4Cb775powfP14+/PBDKVeuXPwdeaUisHHjRmnQoIF6sKB79+6mqdAf5hBa7Q9z1rA3CYSDAIU39/0cNPHNqns+9z1DC0jgfwSGDBkiO3fuVA+9pUuXTk6dOqW+O2bIkIF1sbhRAkWA9zPm3In7GZRpadu2rSX3l+asYW8vEKDw5gUv0AZPEKDwZp8brL4Bo/hmn6+ijfzll19K7969BT/ZSCA5Ar/99pug3tXBgwcFT3kdPXpUjh07JsePH5fTp0/LmTNn5OzZs4LrUOcKT45GCm+33HKLpE2bVtVLQPqWzJkzS5YsWSR79uySI0cOyZUrl4ruyps3r8qTzroKog4AWrZsKWPGjJE2bdpwg8ZJYOLEidKpUyeZMmWKinazqtEfxkhOmDBBXnzxRcv9Ycwa9iKB8BBAisl3331X1apkc49AUMQ3q+/53PMIZyaB/xG4ePGiuv9AtBvqLGvC288//yxFihSRI0eOSLZs2YiMBAJDgPczxlyJ+8uOHTuq+xmko2UjARCg8MZ9QAL/JUDhzZ6tYNcNGMU3e/wVbdTPPvtMXn/9dVm1apVzk3ImTxPAE5+o/bdt2zbZsWOH7Nq1S/bv3y8FCxZUghiEsdy5cyuhDKIZbkYhoEFMw5OhuGFNnTr1DWu8dOmSXLhwQc6fP69EOgh2J0+eVOIdhDzc2ELYg8C3b98+KVCggBQtWlSKFy8uJUuWVDfDxYoV8zQ7O4zbtGmTvPTSS0qcHDFihOLPFp0A9g8ieCEKjx49WhDtYXWjP+In6oQ/4reGV5JA+AhQePOOz/0uvtl1z+cdD9GSsBKACIH74GnTpikEmvCGhwVxyF6qVClp1apVWPFw3QElwPuZ+B3L+5n4WYXxSgpvYfQ61xyVAIU36zeG3Tdgfr9BtZ64PSPi6T4c5i9fvtyeCTiq5wmsW7dO1qxZo9KNbtiwQYlnOKzDE/IQvEqUKKFEMKcbxD4UOYcAuHnzZlVvAaJd+fLlVf2FypUrS8WKFZ02y7X5Bg0aJH369JHXXntN+vbt65odXp14wIAB0q9fPxk4cKCK4rW70R8pE3baH3b7m+OTgB8JUHjzltf8em9j9z2ft7xEa8JOAMIbHg689dZbw46C6w8BAd7P8H4mBNvc1iVSeLMVLwf3EwEKb9Z6y6kbML/eoFpL297RwBhpwJYsWWLvRBzdMwRQt2Dp0qWybNkylVYF0WsPPfSQVKlSRSpVquTpIuInTpyQtWvXqtSoq1evVlFy1apVk8cff1yqV68uWbNm9QxnOwzZvXu3oA4FfNe1a1fp0qWL3HTTTXZM5Ysxr169KiNHjpThw4erPdCjRw+VFsipRn9cT9ptfzjld85DAn4hQOHNe57y272NU/d83vMULQorAUS6IYU+hbew7oDwrZv3M7yfCd+ut27FFN6sY8mRfE6Awpt1DnT6BsxvN6jWkXZmpIULF8rUqVNlwYIFzkzIWVwhcOXKFZk7d6589NFHMn/+fKlVq5bUrFlTatSoITlz5nTFJismRf0FvEcsXrxYsJfr1q0rTz/9tNSvX19uvvlmK6bw5Bgo7Dx27FhZtGiRqv32wgsvqFSgYWlIRTp58mRBrv0nn3xSOnToIOXKlXNt+fSHt/zh2kbgxCTgMQIQ3t577z2VqpnNOwT8cm/j9D2fdzxES8JMgMJbmL0f7rXzfob3M+F+BRhbPYU3Y9zYK4AEKLxZ41S3aq/55QbVGsrOjgIh5sMPP5R58+Y5OzFnc4QA6rNBWEXdAqSObNSokTRo0EDSpEnjyPxOToLi6NjLH3zwgapRh6LHLVq0UHXigtr0/sXBauPGjelfF51NfwT79ebi1uLUJGCIAD738R2AwpshfLZ28vq9DUU3W93PwT1MgMKbh51D0xwhwPMD3s84stECMgmFt4A4ksswT4DCm3mGbolumuVev0E1T9idEebMmaMihWbPnu2OAZzVFgJ8Yi1cT6wxotGWl5HhQekPw+jYkQRIwEICFN4shGnDUF69t6HoZoOzOaRvCFB4842raKjNBCLvZ2rXri1PPPEEM+bYzJ3D+4sAhTd/+YvW2kiAwps5uG6LbhTfzPkvpd4zZsyQlStXyvTp0+2bhCM7RoA52q9HHcaaU6zh59jLLa6J6I+4MPEiEiABGwhQeLMBqsVDek18o+hmsYM5nO8IoLbbr7/+GsjsIL5zBg32DAHez3jGFTTEYwQovHnMITTHPQIU3oyz94roRvHNuA9T6okURGvWrFE1QNj8TWDQoEHSp08fee2116Rv377+XowN1g8YMED69esnAwcOlN69e9swgzeHXLdunXqNr1+/XjZs2CAZMmQQ1P3BgWzJkiWlRIkSUqBAAceN379/v2zfvl22bdsmmzdvlm+//VbOnz8v5cuXlwoVKkjlypWlYsWKjttl94SR/kifPr2ULVs2yR/Fixd3pV5fpD82bdokv/32W+D9Ybe/OT4JuEkA7/Pvv/++lC5d2k0zOHcMAl4R3yi6cauSgAiFN+4CEohNgPeXsRnxinAQoPAWDj9zlXEQoPAWB6Qol3hNdNNM9MoNqjGq3uo1efJkwQHrpEmTvGUYrYmbAPz30ksvSY4cOWTEiBGSN2/euPuG7cKDBw/Kyy+/LMeOHZPRo0crwSNsbefOnaoG3tatWwX/jTz+EF0KFiwo+fPnV/vnrrvukjvvvFOyZ88u2bJlkyxZskimTJmUaJcuXTpJnTr1DdguXbokFy5cUOLZ2bNn5fTp03Ly5Ek5fvy4/PTTT3L48GEB/wMHDsi+ffuU2If6e8WKFZNSpUqpGkT477A1zR8QIHfs2BHVH7lz55ZcuXIl+SNz5sxy2223GfbH0aNH5ciRI1H9AeEPgmxY/RG2/cf1BpsAXseo8Urhzft+dvvehqKb9/cILXSGAIU3ZzhzlmARcOL+EpGoZ86cSbq/5P1MsPaQX1dD4c2vnqPdlhOg8JY4Uq+KbhTfEvdlSj3Gjx+vDnvHjRtn7cAczRECSBHasmVLGTNmjLRp08aROYMwycSJE6Vjx47y7rvvSrNmzYKwJFNrQGQTBDEIYz/++KO88847SmyD0AYBDTc5ENNw3e+//y5//vmnXL58Wa5duyb4fE2VKpXccsstgroYiOCCSAdxCGNAvIMoDOEoT548StiDwIfr2KITgIAJMRT+gGAJkQxiMX5CMAV3MIfISX9wF5EACSRHgMKbv/aGW+IbRTd/7RNaay8BCm/28uXo4SEQeX8JoQz3M3goM9H7S9yTZsyY8Yb7SzyciAdGcX+JhzrxgCgbCThJgMKbk7Q5l6cJUHhLzD1eF90oviXmz5Sufuutt9SBO6J/2PxF4M033xQIpx9++KGUK1fOX8Z7wNqNGzdKgwYNpF27dtK9e3cPWOQdEyCQrV69WgoVKuQdo0Juyf/93/9JvXr1pFatWoK0qWwkQAIkEIsAhbdYhLz3d6fFN4pu3tsDtMhdAmnSpJFz586pB8rYSIAESIAESCAlAhTeuD9I4L8EKLzFvxX8IrppK3L6BjV+kv64EqkJkQZu+PDh/jCYVioCw4YNE0S7LV26VEURsRkjgOiu6tWrq6i3bt26GRskYL0QAVu7dm3Zs2dPwFbm3+WgNh9EN6RJRVpZNhIgARKIhwCFt3goee8ap+5tKLp5z/e0yH0CFN7c9wEtIAESIAG/EKDw5hdP0U7bCVB4iw+x30Q3bVVO3aDGR9FfVw0ZMkSQL3vw4MH+MjzE1s6aNUt69uwpa9eupehmwT6A+FapUiX1GmjUqJEFI/p7CKSd3bx5s0yZMsXfCwmI9RDXIbpNmDCBaVED4lMugwScIoDabjNmzFB1NNn8RcDuexuKbv7aD7TWOQIU3pxjzZlIgARIwO8EKLz53YO03zICFN5io/Sr6EbxLbZvU7pi0KBBcvHiRRk4cKC5gdjbEQJIC1qmTBlZvHixVK5c2ZE5wzDJmjVrpGbNmkpwQv2xMLf69esrFk2bNg0zBk+sfebMmdKqVSuZN2+ePPHEE56wiUaQAAn4hwCFN//4KpqldolvFN38vS9ovb0EKLzZy5ejkwAJkECQCFB4C5I3uRZTBCi8pYzP76IbxTfjL49+/frJzTffLH379jU+CHs6RqBx48Zy9913eyZC8dSpU9KhQwfp37+/3HPPPY5x0E9klQ2IIjx06JB88MEHrqzDK5PmyJFDvv76a7XP2Nwj8Pbbb8vQoUOV6FahQgX3DOHMJEACviVA4c23rksy3GrxjaKb//cEV2AvAQpv9vLl6CRAAiQQJAIU3oLkTa7FFAEKb8njC4roRvHN2Evk1VdflfTp00uvXr2MDcBejhHYtm2bPPzww3L8+HHBe5qVDRGPBQoUEAh7iTSzote6detUGqxRo0ZJ2rRpU5w6ORvN2qBNeu3aNcmePbt89tlnUrJkyUQwBOZaRPw1adJEUOeNzT0CELI//vhjJboVKVLEPUM4MwmQgK8JUHjztfuSjLdKfKPoFoz9wFXYS+CWW26R3377TVKnTm3vRBydBEiABEjA9wQovPnehVyAVQQovEUnGTTRTVulVTeoVu0/L4/TvXt3ueOOO6Rbt25eNpO2iUjv3r3l0qVLKgrG6uYH4S25NVslvGH8Hj16SKpUqQQpWMPYIIDu2bNHxo8fH8ble2LNL774onz33XdKdIMQzEYCJEACRglAeEPK2rA+TGKUmxf7mb23oejmRa/SJi8SoPDmRa/QJhIgARLwJgEKb970C61ygQCFtxuhB1V001Zq9gbVhW3qypRdunSRPHnySOfOnV2Zn5PGT+Af//iHvPnmm6ZruyGVIqKa0HAo98orr0ijRo2SDHnvvfdk48aNah5EwP3+++9qf0T+/6RJk5LG+PDDD1Wqye+//14aNGggW7ZskdatW6tINjT0z5Qpk6xYsUL9bcCAAdKuXTs1/vLly9U12vXJRb7pxUHNpmg2xE/0xitR6w1i9FdffWVmGN/2rV27tjzzzDPKh2zOE0BdvfPnzyvRDQIwGwmQAAmYIVCqVCmVPpnCmxmK3ulr9N6Gopt3fEhLvE+Awpv3fUQLSYAESMArBCi8ecUTtMN1AhTerndB0EU3bbVGb1Bd37AOGtCxY0clmKBOF5u3Cdx2221y+PBhyZgxo2FDIYwhjd3YsWMla9asKrIGQtfcuXOTUk0mJ7RpwhsO8SBQQVS7cOFCUo23bNmyKSGtT58+UrFiRdGEsrp16yYJu+iDOmqdOnUS1LA6efKkoVSTydlgts7c2bNnVW2zX375xTBjP3fMnDmz7Nq1S3LmzOnnZfjOdryO6tWrJ6ivB+GbzZsEkI728uXLgp/4Xglx1Oq0v95cOa3yKwEKb371XPJ2J3pvQ9EteHuAK7KXAIU3e/lydBIgARIIEgEKb0HyJtdiigCFt//hC4voRvEtvpdM27ZtVdRTmzZt4uvAq1whcPXqVRWFhEgYMw3CmyZ66UWqaNFk0SLeNBENkTkQ1/RpHiNFNK1+2xtvvKFqCGrjoY8m0GEtidZ4S8kGs8Ib7ClevLh88skn8te//tUMat/1RZQj3gdQ543NOQIQ0yG64fU0fPhw5ybmTOrBgf3798vBgwflxx9/lKNHj8qxY8dUHc3Tp0/LmTNnBGI8ar3ggYQ///zzBuENB3R4eAG1UhHVC/E6S5YsKk0ohNRcuXKpqPK8efNK/vz51XVsJOAUAQpvTpF2dp54xTeKbs76hbMFgwBqu+Ezn5kHguFProIESIAE7CRA4c1OuhzbVwQovP3HXWET3bRNGu8Nqq82tUXGPv/884IUhi1btrRoRA5jFwErIt5gGwSxSpUqKTO19I448C9QoECKqSUhnMUS3rRxNQYY30/C27lz51TNQ6RcnDNnjl2u9OS4qB34008/yejRoz1pXxCN2rp1qxLdmjdvrsRpNvsI7Ny5U0X4btu2TXbs2KEiOyG6FSxYUAliEMZy586thDKIZojghYAGMS1DhgySLl06wWFcZEPdTQh4SBEKkQ6CHR5CgHgHIe/IkSNK2Dtw4IDs27dPvc8WLVpUCfxI/3fvvfdKsWLF7Fs4Rw41AQpvwXV/rHsbim7B9T1XZi8BCm/28uXoJEACJBAkAhTeguRNrsUUAQpv4RXdtI0T6wbV1Abzcednn31WHnroIXXwy+ZtAlbVeNNWqU8piQNoTXjD35OLgIslvEWLXotMXenliDetxhsO0cEAAlxYWvXq1aVVq1ZSp06dsCzZ1XV+/vnnSnTDPmPEsfWuwAMGeD2vX79eNmzYoCLNypYtK2XKlFGCV4kSJdR7ntMN77Xbt29XAiCiS7/99lsl2pUvX14qVKigIoMR/chGAlYQwF6fPXu22u9swSOQ3L0NRbfg+Zorco4AhTfnWHMmEiABEvA7AQpvfvcg7beMQNiFt7BGukVuIIpvN76kkPKvRo0a0qhRI8tebxzIHgKvvvqqXLlyRYYMGWJ4AqSa3L17t9SqVUulUencubMgbeQPP/ygoj9Qnw0NYgAa/h99kOayW7duKiJO/zccbrdv314+/PBDFSGir/EGgW3+/PnSpEkTNU+0VJPoo685l9LC9GJgcjaYTTXZo0cPufnmm+X+++9Xa8fheFgahAmk20OUD5u9BPC6gOiGA/H69evbO1lIRsf7zdKlS2XZsmWyYsUKFb2Gh0qqVKmiInwRyerVduLECVm7dq18+eWXsnr1ahUlV61aNXn88ccFgjjqcbKRgBECFN6MUPNXn8h7G4pu/vIfrfUeAQpv3vMJLSIBEiABrxKg8OZVz9AuxwmEWXij6Hb9dqP4dj0PCCpPPfUUD38df1dKfEKkpXv00UdVCjOjTYs2W758uRpiwIAB14lrW7ZskZkzZ6oDX4houK5hw4bq2ieeeEL9Tj8GUkn++uuvSjyD6KWJdBgHDWNpUXLRhLf77rtPiXKTJk1KSnuJeknRml54S8kGo2yuXbumajKtWrVKRcQ888wzKh1c7969jQ7pm36IDOrataugzhubvQSmTJmiRGzUa8Trmc04ATyIMHfuXPnoo4+UyI8HCmrWrKkeJsmZM6fxgV3u+fPPP6vU4IsXL5aFCxeq99Cnn35afU7jwQA2EoiXAIW3eEn5+zrt3qZfv37qe92SJUuUaM9GAiSQOAEKb4kzYw8SIAESCCsBCm9h9TzXfQOBsApvZkU3RLNESx2X6BbTR9Z4IYUSxbf/eRAHeoh4Ynq5RHe1O9dDDMqXL58MHjzYHQMCPCui3Q4dOiSzZs1Sq9y7d68ULlxY9uzZI4UKFQrwyv8T4Yj6dm+++Wag1+n24sAXIjNEN4jObMYIoD7b1KlTZdq0aapGGh4IwEMkadKkMTagh3tdvHhRRRR/8MEHqkYd0kK3aNFC1YljI4FYBCi8xSIUnL/j3gb1evFgB0W34PiVK3GeQKpUqQSfvXzQxXn2nJEESIAE/EaAwpvfPEZ7bSMQRuHNrOhmmzM8MjDFt/844sknn1R1nRAlwOZ9AkgJiYNmREIggixILTJaTr82LTLPrvUi4guvBdRcgrCptUGDBql6THPmzLFrak+Mi8grRB4iUojNHgIQdhFNCdFNv8fsmS2YoyIic+zYsbJo0SJVF++FF16QggULBnOxUVa1b98+mTx5skycOFG9X3Xo0EHKlSsXmvVzoYkTgPCGzy9Eb7ORAAmQAAnEJkDhLTYjXkECJEACJPAfAhTeuBNI4L8Ewia8WSW66SPevv32W1UnBe2xxx5TT19HqzuC36OmU+nSpVWNkowZM6oUZlotqc8++0wKFCignlBHw/VabSn9wbt+DtiBwzY0HCBgbDwBbraeE8U3kX/+85/y4osvqtSCbP4ggIisnj17qppAefLk8YfRHrYSdc3w3oYowmi1DnFwiYiw2rVre3gVxk27fPmy3HrrrfLLL79IhgwZjA/EnskSgEB08OBBJbplypSJpBIkgLqUqG2J+m34PtGlSxe56aabEhwlOJdfvXpVRo4cqaJb8NkNUbdIkSLBWSBXYhmBEiVKqO/LFN4sQ8qBSIAEAk6AwlvAHczlkQAJkICFBCi8WQiZdqpmAAAgAElEQVSTQ/mbQJiEN6tEN3hcE9769OmjDru0Ok4Qy9A08UzbHRDOOnXqJG+//bZky5ZN/R2pJfXCG67V0lfivzVBDodGuB5zoQ8Ouo8cOSKjRo0STfSD0KDVhMqdO7e61mwLu/hWtWpVeeWVV1hryOxGcrj/sGHDZPr06bJ06VKKbybYQ3RDSqZmzZqp9EzR2oIFC9R7zbZt20zM5N2un376qbz22muCqD82awmgbiDqcuEQZ/bs2dYOHpLREHWK1x/2aN++fUOy6viXiWhg1HXCd6Yw1KOMnwyvBAEKb9wHJEACJJAYAQpvifHi1SRAAiQQZgIU3sLsfa79OgJhEd6sFN0AMDnhLbntpY9ewzXa/+uFNwhymjiHayDmIZoNT7Tj4EiLpIOIl9zfIucxu93DLL49+OCD6kDzgQceMIuR/R0mgHpR48ePV0+zhyndGKI9kvsHoSOlv+v/hrSSiPZEyrpYIj5q6yFiIIgH21g7uEHgYLOOwOnTp6VevXoqEmncuHHWDRySkTZt2iQvvfSS5MiRQ0aMGCF58+YNycoTXyaiKV9++WU5duyYjB49WsqWLZv4IOwRSAIU3gLpVi6KBEjARgKo7fbnn3+yxpuNjDk0CZAACQSFAIW3oHiS6zBN4KGHHpLPP//c9DheHwApGJEODYKVFU2favLQoUPSoEED2bJli7Ru3VpFoqVNm/a6aSCcoWmH2NGENy1irWnTpoJ6VVqaScylpbLUBtVSSp48eTIpSg5zWi28YT4wW7hwoXz33XdWoHNsDAhnq1evNjwfmA8dOlRFGbL5jwCi3p5//nkVZYrUazt37oxbeIpXoLJC5DI7l74/1hntHx6wSO5vkb8/f/684H0lZ86cAgET6XFTanv37pXChQvLnj17pFChQv7bKClYXKVKFfWejehXNmsIYL9AdEPNPAqaiTOdNm2ael8bM2aMEsbZ4iMwYcIE9TDBlClTVBQvGwlAeJs7d64UK1aMMEiABEiABOIgAOHt0qVLoU5pHQcmXkICJEACJMAab9wDJBA+AlZHbumFN73IlpzwFU/EGwQe7Tp46OGHH1aiT3Jz4ZrIv1ktvGmRgkuWLFFp5/zSIEakTp1arly5YthkRErhcPPvf/+74THY0V0CWmQI6nThtYTai/EKUEavS0TkMjpHcv3M0DYTGQIBZfv27arOZFDab7/9Jrfddpv8/vvv6r2EzTyBf//730p0gwCCWmRsiRGAEA4BCa+zMEXyJkYp+as3btyoHpJq166ddO/e3aphOY5PCSBSG7UlKbz51IE0mwRIwHECFN4cR84JSYAESMC3BBjx5lvX0XASME7ASvFNE7zatm0rQ4YMUSkhcahvpsYbhAGkkcTBEKJNtNSSp06duq7GG36PWnD4iTSUWl04qyPe/Cq6YYdcvnxZRR3iqTyjDSmp3nnnHVU7j83fBFgLKWX/WVELqWTJkiolLiKLg9BQIxBp/FatWhWE5bi+hmXLlinRDQ8zPPvss67b4zcDWLvSGo/FU7vSmpk4itcJUHjzuodoHwmQgNcIUHjzmkdoDwmQAAl4lwCFN+/6hpaRgK0ErBLf9JFm8+fPT0rHllyqSSwKQhnStj322GPqH1K66Wu8QXhDdEXnzp0ld+7c19VW0gQ5pLPU0kzec889tkW8WV0Tz1anRhkc+eczZswoFy9eNDx1qVKlZObMmYKfbP4nAJEaIjkEALzuEHGDyLGwNkSFjhw5UoYPHy6PP/649OjRQ9XcMtoWLFig3rO2bdtmdAhP9XvllVckffr00rdvX0/Z5UdjZs2aJS1atFDRJU8++aQfl+CqzeDXs2dPWbt2reTJk8dVW4IwOcQ3pJIePHiwNGrUKAhL4hoMEKDwZgAau5AACYSaAO6b8HBrmO+fQr0BuHgSIAESSIAAhbcEYPFSEggaAavEN6NcNHGtcuXKKpLNa83voht4/vHHH5I5c2YlZBptSD/08ccfS9GiRY0OwX4eJIB0Y4hQXbRokaqR9MILL0jBggU9aKk9Ju3bt08mT54sEydOVCJIhw4dLEtb98wzzwgOM3v37m2P8Q6OWr58eVXj8YEHHnBw1uBNhdfa66+/rkS3yFqlwVut9Ss6cOCAlClTRhYvXiz4zsBmDYE1a9ZIzZo1Ve3afPnyWTMoR/EVAQpvvnIXjSUBEvAAAQhuKOOAtPpsJEACJEACJJASAQpv3B8kEHICTotviJDTHzoitRuiQ7zWgiC6gemFCxfkjjvuENRpMtoKFy4sSDeHn2zBI7Br1y6ZOnWqTJs2Te69914lgiPNa5o0aQK3WER+fvjhhyrqFgfNzZs3VxFIVovKe/fuVa+XPXv2SKFChXzL8cyZMyrqGO8jbMYJ4HMO+451lIwzhJgNYQjRWV5oSH0Nsb5///6CqHs/N0QRorYlIgrZwkeAD1eFz+dcMQmQgDkCFN7M8WNvEiABEggTAQpvYfI210oCyRBwWnzzuiOCIrqB87lz5yRXrlzqp9GWP39+Wb16NZ+GNwrQJ/3w5ObcuXPlo48+EqSNrVWrloqEqFGjhqq16Nf2888/C17TiJRZuHCh1K1bV55++mmpX7++oEaDXQ319LZv3y5z5syxawrbx0XazEmTJsm//vUv2+cK6gQvvfSSbNq0SYlufn4duemfrVu3StWqVeXYsWNumnHd3PEIb1pUf9OmTQUptL3csmfPLp9++ilTSnvZSTbZRuHNJrAclgRIILAEKLwF1rVcGAmQAAlYToDCm+VIOSAJ+JMAxbf/+C1IohvW8+uvv0revHnll19+MbwxUUvnq6++krvuusvwGOzoLwI4VEaUI+rArVixQkU9PfTQQ1KlShUVsYooSq+2EydOqBpQX375pRKMjxw5ItWqVVP126pXry5Zs2Z1zPSSJUvKwIEDpXbt2o7NaeVEqLOZI0cOVfeOLXECzZo1U+/BEN1uueWWxAdgD0WgV69ecu3aNc9Eu8GmoAlveI3jQQSkQ2ULFwEKb+HyN1dLAiRgngCFN/MMOQIJkAAJhIUAhbeweJrrJIE4CIRdfAua6AaXI1Uc6nadPn06jh0Q/RJEaWzZskUdwLOFkwBSxKIW0Pr162XDhg2SIUMGue+++1TNJYhLJUqUkAIFCjgOZ//+/SqqbNu2bbJ582YVWYS0qqhLVqFCBVULys1IE0SMIZUu7PNjg4/HjRsn//jHP/xovms2I9KpXr16SqBGGlc2cwTKlSsnI0eOdPW1jBVoEWyIAkUrXbq0SiF69913C0Rq7fetW7eWUaNGqcjhJk2aJC0eDwTg/QhifN++fdXvtd+ZI2S+N97fu3fvrh6yYQsXAQpv4fI3V0sCJGCeAGq7Xb16lTXezKPkCCRAAiQQeAIU3gLvYi6QBBIjEFbxLYiiGzyPp/JRf+bkyZOJbQTd1dmyZZPvv//e0Ughw8ayoyMEdu7cqWqkQVDasWOHoE4cRDCIvEhNiihLREjeeeedghRm2ENZsmSRTJkyKdEuXbp0kjp16htsvXTpkqondv78eTl79qwSjLF3jx8/LkePHlXRa6hFdODAAdm3b58S+1CfrXjx4koARI06HCJ6qaE2Fezr3bu3l8yKaQvS+uG9w0y0bMxJAngB9ijSmEL8HTFiRABX6PySMmbMKEgZmz59eucn182I2pAQqCCq4X0quRpvENbw3oS0thDk9Kkm9WMcOnRI1YgbO3as65+veL+FgMjXu6tbzJXJ8ZkJkbhIkSKuzM9JSYAESMBvBCC8IRKfjQRIgARIgARiEaDwFosQ/04CISQQNvEtqKIbti7S7uHQH8KF0XbbbbfJjz/+qEQTNhJIjgAizSCIQRjDfoFQBvEGew8CGqIvcbiL6xA58ueff8rly5fVjStuYFOlSqXS8aVNm1YdsGO/Zc6cWQl2EO8QcYmUlxD0IOzhYBsCntfb3r17pXDhwrJnzx4pVKiQ181Nsg/1/iASoC4eW3wEEH2JSDdEOb366qvxdeJVKRLAE+UNGjRQ6TrdbJH12lJKNYnXDVqk8BY5htdqwGHvIoIPKbTYwkMAD6988sknFN7C43KulARIwAQBnBu8/PLL6uEq1MFmIwESIAESIIGUCFB44/4gARKISiAs4luQRTc4FsIH0mEhWsBogwgCAc8PIofRNbIfCdhJYNCgQSol5pw5c+ycxtKx27dvryIYu3TpYum4QR0MNQUhXPTr10/atWsX1GW6si6I8IgkROSbWy2W8IZ0vKh/qbWZM2cmK7xpKSm1a72QbhJRxrly5VIPR7CFiwCFt3D5m6slARIwTkA7N0C66Ndee02WLFlC8c04TvYkARIggVAQoPAWCjdzkSRgjEDQxbegrw9e/+mnn6Rs2bIq+shoQxQSopSipQY0Oib7kUDYCCAVJlLQ1a5d2xdLR92+adOmqfcPtpQJoJYfRLcZM2ZIw4YNictiAkjbOXz48OuELYuniDlcSsIb0uHitY1It6xZs6qfaLEi3mJO6uAFEP+6du2qaniyhYsAhbdw+ZurJQESMEZAE90gtlWvXl3CcI5gjBR7kQAJkAAJ6AlQeON+IAESSJFAUL9UBnVdkc5ElEC5cuXk8OHDhnc60k5duXKFBaQNE2RHEhCBONOnTx9VF8/rDalCIbiZSVHr9TVaZd97772n6nghFWK1atWsGpbj6AggbSc+g4YMGeIqF4hraHgdI8INUaFIzQjhDaIrar+hYT9UrlxZGjdurAQ5pMXFf6Ppa7whrS5SuaK2Fuoputl69uypUky+/vrrbprBuV0gQOHNBeickgRIwFcEIkU3zfiwnCf4ylk0lgRIgAQ8RoDCm8ccQnNIwIsEgvalMmjrSWnP4AC9YsWKcujQIUNbCzW4cDh46dIlQ/3ZiQRI4H8EnnnmGVVzsXfv3p7GgjR5EATcrqvlaUgiKgpr3LhxitPf/vY3r5vrW/u2bt0qjz76qOtCMOq6QUBbvny5tG7dWn799Vfp37+/3H333UpsQwpJpHaGAIufuFafglJLKQkxDmmq0B577LGkSDk3HYQamitXrpRSpUq5aQbndoEAhF+837st/rqwdE5JAiRAAjEJJCe6aR3DdK4QExYvIAESIAESuIEAhTduChIggbgIBOVLZVDWEZfTROTgwYPywAMPyA8//BBvl+uu++OPPyRz5syCNFtsJEAC5gjs3btXChcuLHv27JFChQqZG8zG3q1atVLCQYcOHWycxd9D9+rVSwkwEN0Q0cRmLwGI1vny5ZPBgwfbO1EIR0e0G74jzJ49O4Sr55IpvHEPkAAJkEB0ArFEN61X2M4XuF9IgARIgATiJ0DhLX5WvJIEQk/A718q/W6/kQ144MABeeSRR2T//v1Gusu5c+ckd+7ccvbsWUP92YkESOB6AoMGDZLt27fLnDlzPIvmr3/9q8yfP19Q543tRgJt2rSRffv2KdHt9ttvJyIHCEAYuvfee2Xx4sUqjSObNQTWrFkjNWvWlO+++04Jm2zhI0DhLXw+54pJgARiE4hXdNNGCuM5Q2yKvIIESIAESIDCG/cACZBAQgT8+qXSr3Yn5JwoF+NwGKmsEGljpJ05c0YKFiwop0+fNtKdfUiABKIQKFmypKr9VLt2bc/xwXsGomTN1IX03KIsNKh+/fqq3iVqe7E5S2DWrFmC6CykbMyTJ4+zkwdwNqSirlSpkooibNSoUQBXyCXFQ4DCWzyUeA0JkECYCCQqumlswnreEKa9wbWSAAmQQKIEKLwlSozXkwAJiN++VPrNXiu3GFLa1ahRQ/7v//7P0LDHjx8XiATHjh0z1J+dSIAEbiSwYMEC6dOnj2zbts1zeN577z1ZtWqVqjvF9j8CeAihXr16KlXohAkTiMYlAsOGDZPp06fL0qVLKb6Z8AFEt+rVq0uzZs2kW7duJkZiV78TgPC2aNEiQaQzGwmQAAmEnYBR0U3jFuZzh7DvHa6fBEiABKIRoPDGfUECJGCIgF++VPrFTkNOiKPT7t27VVQNfhppR48elfvvv1+OHDlipDv7kAAJJEMANauKFy8uvXv39hSj5s2bS8WKFeWFF17wlF1uGoMoQIhu//znP+X111930xTOLSIQ38aNG6eiDsuVK0cmCRLYuHGjNGjQQNq1ayfdu3dPsDcvDxqBe+65R6VwpfAWNM9yPSRAAokSMCu6afOF/fwhUe68ngRIgASCTIDCW5C9y7WRgM0EvP6l0uv22eweNfzOnTvVgfGOHTsMTXfw4EGVdg71ddhIgASsI4D0r4ieQlRqoUKFrBvY5Eh58+aVlStX8hD2vxy//vprQXrJDh06yMsvv2ySLrtbRQBRb88//7wMHTpUsmbNKp988omULl1a+vfvb9UUgRxn4sSJ0qlTJ5kyZYqKdmMjAQpv3AMkQAIkICqjD2qeLlmyREWEm208hzBLkP1JgARIIBgEKLwFw49cBQm4RsCrXyq9apfTjtq+fbsgssZoSjuzNeKcXi/nIwE/ERg0aJDgNTpnzhxPmL1r1y6Vmnb//v2esMdtI1asWKEeXBg1apQ899xzbpvD+f9L4Ny5c0pomzp1qnz++eeSK1cu6dq1qxLiMmbMSE5RCOAhGgjHSBs9evRoKVu2LDmRgCJA4Y0bgQRIIOwErBbdNJ48jwj7zuL6SYAESECEwht3AQmQgGkCXvtS6TV7TAM2McDWrVuladOmsmXLFkOjIEVlnTp1BAfybCRAAtYTQA3FgQMHqpSwbjdEwyANHQSNsDeIoXjvnDdvnid8E3Z/aGIb6iNCdMPnEv7hdfPWW2+pmomvvfaa9O3bN+yoblj/gAEDpF+/fup9xmupbeks9wlAeEOEByKw2UiABEggbATsEt00jjyXCNuO4npJgARI4HoCFN64I0iABCwh4JUvlV6xwxKoFgzy3XffSYsWLWTz5s2GRjMbMWdoUnYigRARgJAA0cBoVKqVqBAd+9hjj8mzzz5r5bC+G2v8+PFKxIHoVqVKFd/ZHxSDUxLbIiPb8JDIkCFDZNmyZSr6rUuXLnLTTTcFBUXC67h69aqMHDlShg8fLo8//rj06NFDihQpkvA47BB8Aqjthu/OFN6C72uukARI4HoCdotu2mw8n+DOIwESIIHwEqDwFl7fc+UkYDkBt79Uuj2/5UAtGPDbb7+VVq1ayaZNmwyNBsGuZcuWgnHYSIAE7CEAwat48eKuR6Pceeed8tVXX0m+fPnsWagPRkX6zw8++ECJbiVKlPCBxcEyMRGxLdrKEbE5duxYWbRokbRp00ZeeOEFKViwYLAgpbAapIeePHmyIHr1ySefVLUJy5UrF5r1c6GJE6Dwljgz9iABEvA/AadEN40Uzyn8v2e4AhIgARIwQoDCmxFq7EMCJJAsAbe+VLo1r9e3wjfffCNt27aVr7/+2pCp6Ne+fXv597//bag/O5EACcQmsHfvXhVtsGfPHilUqFDsDjZcgXS0DRo0EEQOhbUhSgrCDUQ31A1jc4aAWbEtmpVIj4yUqdOmTZN7771XGjdurPZ3mjRpnFmUg7NcvHhRPvzwQyUYI8q9efPmKtK9aNGiDlrBqfxKAMLbXXfdJWnTppXFixeHOlLUrz6k3SRAAokRcFp006zjeUVifuLVJEACJBAEAhTeguBFroEEPEbA6S+VTs/nMdwpmgPBrGPHjuow2Uhbv369dOvWTdatW2ekO/uQAAnESQCRVkjtitpibrS3335bduzYIZMmTXJjetfnRHrNU6dOKdHt1ltvdd2eoBtgh9gWjdmVK1dk7ty58tFHH8n8+fOlVq1aUrNmTalRo4bkzJnTt5h//vlnlR4QQsnChQulbt268vTTT0v9+vXl5ptv9u26aLizBLCPIEw/9dRT8pe//EWlPIaI6+fXhrMEORsJkIDfCLglummceG7htx1De0mABEjAHAEKb+b4sTcJkEAyBJz6UunUPH519IYNG6Rz584qfZyR9uWXX6r6U1988YWR7uxDAiSQAIGSJUvKwIEDpXbt2gn0suZSHLziX6NGjawZ0CejIFqoXr16kjlzZhUdxWYfAafEtuRWAGF16dKlqg7cihUrJHfu3PLQQw+pOn6VKlWSO+64w77Fmxz5xIkTsnbtWsFn8urVq+XIkSNSrVo1Vb+tevXqkjVrVpMzsHvYCCDKuWHDhoJUx3379lXLHzBggMyePVs9AFK6dOmwIeF6SYAEAk7AbdFNw8vzi4BvNC6PBEiABHQEKLxxO5AACdhGwO4vlXaPbxsYBwc2G7G2atUqGTx4sHz66acOWs2pSCCcBBYsWKCEbkQdON1wcI95w5Ri8aefflKi2/333y+jRo1yGnko5nNbbEsJMiK516xZI/icxEMq6dOnl7Jly0qZMmUEIjhq/BUoUMBxP+3fv19Fv+L1iDqrqLF6/vx5KV++vFSoUEEqV64sFStWdNwuThgcAitXrlSpV/H9rnXr1tctDFHPPXv2VJFvVatWDc6iuRISIIFQE/CK6EbxLdTbkIsnARIIIQEKbyF0OpdMAk4SsEscs2tcJ9k4MReekMcBCg4XjbTly5erA2lECLCRAAnYTwDRB8WLF5fevXvbP9l/Z0Atx5YtW8rWrVsdm9PtiZBWE6IbeEPsZLOOgJfFtpRWuXPnTlUjDYIX9gfqxEEEK1iwoOTPn1/y5s2rouQgTmfPnl2yZcsmWbJkkUyZMkmGDBkkXbp0kjp16humuHTpkly4cEGJZ2fPnpXTp0/LyZMn5fjx43L06FEVvXbw4EE5cOCA7Nu3T4l9qM+G9wEIgEgFWKxYMescxJFCTWDmzJny3HPPqRSsyUVX4yEQpC197733pEmTJqHmxcWTAAn4n4DXRDeNKM8z/L+3uAISIAESiEWAwlssQvw7CZCAaQJWf6m0ejzTC/TwAGZTRS5ZskTVfEIdGTYSIAH7Cezdu1cKFy4se/bskUKFCtk/oYgMHz5cHfyPGTPGkfncngQPIkB0g+DWvn17t80JxPzRxDYc6tepU0cyZszo2zVCMIP4htfH4cOHlUh27NgxJZpBQDtz5owS03777Tf5/fff5c8//5TLly/LtWvXVM2sVKlSyS233CJp06ZVEXUQ6ZDWFIIdxLscOXIoIS9PnjxK2IPAh+vYSMAOAiNHjlQPUyGaDdGTKTVEgiIqDunKu3TpYoc5HJMESIAEbCfgVdFNWzjPNWzfApyABEiABFwlQOHNVfycnATCQ8CqL5VWjRMW8p9//rm89tprqiaMkYannlH36JNPPjHSnX1IgAQMEBg0aJCKuEGtHSdazZo15dlnn1U13oLeFi5cqCI5pk6dGrp6dlb7FmIbPiPw+YB/ENmCILZZzYnjkYAXCLzyyiuC9OEQ3RDFGU9DBCbeLx999FEZOnRoPF14DQmQAAl4hoDXRTcNFM83PLNlaAgJkAAJWE6AwpvlSDkgCZBAcgTMfqk02z+MnjFbo23evHmCf0hJxEYCJOAcAaSYGzhwYLKpwKy0BBFJSHOH1HlBbu+//7507NhRvac9/vjjQV6qbWuj2GYbWg5MArYRaNGihYrUhOiWaAQqXvOIfEN0Jh5YYCMBEiABPxDwi+imseQ5hx92FW0kARIggcQJUHhLnBl7kAAJmCBg9Eul0X4mTA1E15UrV8qwYcNkxYoVhtaDiBukmZw1a5ah/uxEAiRgjAAiiZAKEfWm7Gzr1q2TF198Ub755hs7p3F9bKRYe+utt5To9ve//911e/xkAMU2P3mLtpLA/whYKZqZEe/oExIgARJwkoDfRDeNDc87nNwlnIsESIAEnCFA4c0ZzpyFBEhARyDRL5WJXk/Y/yOwfPlyVc9j2bJlhrBMnz5dpSZCukk2EiABZwk0bNhQSpQoIb1797Zt4jfeeENOnTolI0aMsG0OtwcGP3yOQHRzqm6e22s2Oz/FNrME2Z8E3CWAeqH4DHnkkUcsSxOppaucM2cO30vddS9nJwESSIaAX0U3bTk89+DWJgESIIFgEaDwFix/cjUk4BsC8X6pjPc63yzcYUP/9a9/yZgxY2Tp0qWGZn7vvfcEETHvvvuuof7sRAIkYJwADk4LFy4se/bsse2Qs1q1air9Iuq8BbG1a9dOvv/+eyW6ZcmSJYhLtGxNFNssQ8mBSMBVAuvXr1fpITt37ixdunSx1BZED+OBLqStrFChgqVjczASIAESMEPA76Kbtnaef5jZBexLAiRAAt4iQOHNW/6gNSQQKgKxvlTG+nuoYBlcLBhOmDBBlixZYmiESZMmyebNm2XixImG+rMTCZCAOQKDBg2SHTt2CNK+Wt2uXr0qadOmlRMnTkimTJmsHt718RDtceXKFSW6sUUnQLGNO4MEgkXgk08+UZFueGCqSZMmtixu5syZ0rJlSyW+1a5d25Y5OCgJkAAJJEIgKKKbtmaegyTifV5LAiRAAt4lQOHNu76hZSQQCgLJfankl01r3I/6bO+8844sWrTI0IDjxo2TXbt2ydixYw31ZycSIAHzBEqWLCkDBw60/IBz9erV8uqrrwqiI4LUfv31V6lXr57kz59f8PAA2/UEKLZxR5BAMAng/a5nz55KEKtataqti0QNYUTVDR48WFq3bm3rXBycBEiABFIiEDTRTVsrz0O470mABEjA/wQovPnfh1wBCfieQOSXSn7JtM6lCxculKlTp8qCBQsMDTp69Gg5ePCgSivERgIk4A4BvH779Okj27Zts9SA/v37y8WLF9XBaVDagQMHlOiGQ+cgrcusfyi2mSXI/iTgbQIDBgyQWbNmKdGtdOnSjhi7ZcsWJb41btxYfUaxkQAJkIDTBIIqulF8c3oncT4SIAESsIcAhTd7uHJUEiCBBAloYlu/fv3ktddeU6kRa9SokeAovDySAFIOzZgxQ+bPn28IzvDhw+XYsWMybNgwQ/3ZiQRIIGUCeL+Lp3300UeSPXt2qVKlSjyXx3XN+++/L07ABd0AACAASURBVJUqVbKtflxcRlh40U8//SRz586Vv/3tb1KxYkULR7ZmKHy+OdkotjlJm3ORgHsEOnTooB7MgOiWM2dORw35+eeflfiGyGxmR3AUPScjgdATCLropjmYDyWHfqsTAAmQgI8JUHjzsfNoOgkEjQC+VELo6dq1K0U3i5z78ccfq9pQOLQ30hAxgsPbN954w0h39iEBEohBAMIbIs/Ygk0APnZCeKPYFux9xNWRgJ4A6nRC9PrLX/4ic+bMkZtuuskVQF6xw5XFc1ISIAFXCIRFdKP45sr24qQkQAIkYBkBCm+WoeRAJEACJOA9AvPmzRP8QxSIkYa6UpcuXRKkMGIjARKwnoAmvFF8s56tV0aEb+0U3ii2ecXTtIMEnCPgxUgzNyPvnCPPmUiABNwmEDbRjeKb2zuO85MACZCAcQIU3oyzY08SIAES8DwBpB1Cukk8CW2k9e3bV1KnTs3aHUbgsQ8JxEFAL7w5EREVh0m8xEICdvmXYpuFTuJQJOAzAl6ureZGrTmfuY/mkgAJmCAQVtGN4puJTcOuJEACJOAiAQpvLsLn1CRAAiRgNwGkmVy8eLHMmjXL0FS9evWSjBkzSs+ePQ31ZycSIIGUCdglzJC7NwhY6V+Kbd7wKa0gATcJrFy5UqWXRCrw1q1bu2lKsnNPmjRJfW/Ew19Vq1b1pI00igRIwH8Ewi66UXzz356lxSRAAiRA4Y17gARIgAQCTGDmzJmybNkywU8jrVu3bpIjRw5Vd4+NBEjAegJWCjPWW8cRzRIw61+KbWY9wP4kEBwC+C7XsmVLJWjVrl3b0wtDtoWGDRvKu+++K02aNPG0rTSOBEjA+wS8KrqhLANanz59HIUIHk888YQsWbJEatSo4ejcnIwESIAESCB+AhTe4mfFK0mABEjAdwSmT58uq1atkmnTphmyvXPnzpI3b1556aWXDPVnJxIggZQJmBVmyNfbBIz4l2Kbt31K60jADQIjR46UUaNGKdGtQoUKbpiQ8Jzr169X0Xn4LtmlS5eE+7MDCZAACYCAV0U32OaW8KZxofjG1wgJkAAJeJsAhTdv+4fWkQAJkIApAu+//7588cUXMnXqVEPjdOjQQYoWLSrt27c31J+dSIAEUiZgRJghU/8QiNe/FNv841NaSgJOE3jllVfUQ1QQ3QoWLOj09Kbm27t3r4p8e+SRR2To0KGmxmJnEiCB8BFIVHT7/vvvleA/btw4qVixou3A3BTeKL7Z7l5OQAIkQAKmCVB4M42QA5AACZCAdwm89957sm7dOpXqx0hr06aNlClTxrN1RIysiX1IwEsE4hVmvGQzbYmfQEr+pdgWP0deSQJhJfDss8/K8ePHleiGmrt+bHivw0E4UpcbfRDMj+umzSRAAuYIJCq6YbawCW9YM9NOmttn7E0CJEACdhKg8GYnXY5NAiRAAi4TmDJlimzcuFHeeecdQ5aglgieFnzuuecM9WcnEiCBlAlQeAv2Don0L8W2YPubqyMBqwgEUaxq0aKFHDt2zNciolX+5TgkQAIpEzAiup06dUoaN24sy5cvTxq8devWKk3vhQsXrvvbY489Jh988IFkzZpVPaRaqVKl6wxCTU2MpbXIa7Rxhw8fri4pUKBAUj1L7W9p06ZVf4u0Sz/377//rtLxTpo0KWmuyLnj2SsU3+KhxGtIgARIwHkCFN6cZ84ZSYAESMAxApMnT5ZNmzZd92U+kcmbN2+u0gM1a9YskW68lgRIIE4CFN7iBOXTyzT/1qlTR63gk08+kdq1awv+H//8GsHiU3fQbBLwBYF9+/apCLEgpmf0c9pMX2weGkkCASBgRHTTlh0t4k0Tvvr06ZOUfhKi24wZM5T4tnv3bvnhhx+ShDZNZFu7dq26PvL/MRfEvOrVq8vcuXOlb9++ooll2lxNmzZV46U0NzLSIFVl7ty5Bbahwf6lS5cqMS7RRvEtUWK8ngRIgATsJ0DhzX7GnIEESIAEXCMwceJE2bJli0yYMMGQDY0aNZKaNWvKM888Y6g/O5EACaRMgMJbsHeI5t8iRYpIz549KbYF291cHQmYJrB+/XoluuHQtUuXLqbH8+IAI0eOVIfWSJ9ZoUIFL5pIm0iABFwk8OCDDwr+9e/fP2EroglvENf279+fJG5h0JRSUurFs7p166r3Y704pjcqWo03/O7IkSPqfW7+/PnJzv3GG2/I22+/LZpIl/Bio3QAM9R3X716tRXDcQwSIAESIAGTBCi8mQTI7iRAAiTgZQLjx4+XHTt2qALTRlr9+vWlXr166h8bCZCA9QQovFnP1Esj0r9e8gZtIQFvE0BEbMOGDVVd3iZNmnjbWJPWIToE6cwhviEKmI0ESIAENAJmIreiCWoQwhCVFq1pUW0Q5yLfd/E+9fjjj6vINX20nH6cWMIbUlGmNPdnn32W9PfIFJWJ7ggzkYKJzsXrSYAESIAE4iNA4S0+TryKBEiABHxJYOzYseqJvjFjxhiyH6nQkG6ShyKG8LETCcQkQGEmJiJfX0D/+tp9NJ4EHCOA+j6IioUQVbVqVcfmdXOilStXqui+wYMHCw6c2UiABEhAI2BUfEtOeMO4WjpHPWWtxtqGDRvU++8999yTlB4SkWhWCG/Jza3ZodmMLDVoAwYMiGprSruDohtfOyRAAiTgTQIU3rzpF1pFAiRAApYQQPoK1Ap56623DI2HNJM4DHniiScM9WcnEiCBlAlQmAn2DqF/g+1fro4ErCCAQ9bZs2fLnDlzpHTp0lYM6ZsxcNAM8U2LKPGN4TSUBEjAdgJGxLfkUk2uWbNGpX5MmzbtdXZHq8FmdarJ5OaOBlBfey5r1qxxMaboFhcmXkQCJEACrhCg8OYKdk5KAiRAAs4QGD16tBw8eFDdaBhpeMoPee0fe+wxI93ZhwRIIAYBLwszWmoes6lvvLIJtIOU5cuXK5M6deqk6mDg4BfphHDwq63ZyNPG0dbpZf96xS+0gwTCTKBDhw6ybds2FWmRM2fOUKL4+eeflfhWsmRJQaYGNhIgARLQCCQqvulFM3yvQ9N+V7FixesiyXB//PDDD6ta6Poabtp3Qe27oZaGUktLiTEXLlwoqN87d+5cNYc+mk5f4+3ChQvq+2W0uVHjcurUqfL666+LJrJFS12Z0m6g6MbXCgmQAAl4mwCFN2/7h9aRAAmQgCkCKGCP4s4jRowwNM6jjz6qUh898sgjhvqzEwmQQMoEEhVm1q1bJ5UqVbpuUERI4NA2W7Zs6uYewpJ2WGCGvx3Cm1780tsYmWZHs1tbG1L/mGlaKiGkc9Pm1c9J4c0MXfYlARJIlMDVq1eV2PSXv/xFRbrddNNNiQ4RqOs1HlgUPs/CziNQzuViSMAkgUTFN/13Ze3hMZiAh0nxPVBr2kNWkd9BFyxYoMQ4pJrUxLvI79/auKjhhpac8IYIO/130Mi5I+vPJfKwG0U3kxuL3UmABEjAAQIU3hyAzClIgARIwC0CuBk4duyYDBs2zJAJDzzwgMozj59sJEAC1hNIRHjTbs4RgYqnb/F0rHZY8NRTT0m7du0CIbxFPmEM6vqnjI14QS/4pTQWI96M0GUfEiCBRAgwwit5WowATGQn8VoSCA+BRMW3oJOh6BZ0D3N9JEACQSFA4S0onuQ6SIAESCAKgaFDh8qZM2dkyJAhhvggLQZEO6TCYCMBErCeQLzCW3KRYrAIf0OEwNatW697khd/w5Ozbdu2lebNm6uUipropD25q48oSy7qTP/0bWS6RsyhCWX6v+GJ4vHjx6s50TDvfffdd8PTxtFsjDYeHgDQC4srVqyQjz/+WH744QclQqZLl+6GsaONo3kQ64aN/fr1UxGCGpdowlvkU86JROHF61/rdxZHJAES8CIB1jSL7RW838+aNUt9roWt5l1sOryCBMJLgOLbf3xP0S28rwGunARIwH8EKLz5z2e0mARIgATiJjB48GA5d+6cvPHGG3H30V/497//XdXbwE82EiAB6wnEK8zoRa3khJ940jgmJ7xhZUh7phfnIlNNanUqcG2k2AWRCzUhtVSXmlg3f/58adKkiRIAUUtDGyMyHWa0tI/69UQKb5onEP03ZswY6dixY1QBLZr4pjGIFgUXKbxpoltkOiLMj0PhWCkw4/Wv9TuLI5IACXiNwMqVK9X7LL6b4T3RiYb3sBkzZqj3X6Q880vDgxFIdY732apVq/rFbNpJAiRgM4Gwi28U3WzeYByeBEiABCwmQOHNYqAcjgRIgAS8RADFmpFXftCgQYbMQoTKu+++K2XKlDHUn51IgARSJpCIMBNZB0IbOZq4lFz9tOSENxSH79u3b5JAhgPaSOFNE9E0EQrzawXncYiM+hYtW7a8TgCLjKxLrg5dLOEtUtjTp4vUbNCn4NTm1X4HWzVRMF7hrWvXrklRdFqfaLXiUvJwIv7la4UESCC4BPAehvdH1HOrU6eOYwv1q/AGQJ988ok0bNhQfQ/FAxxsJEACJAACYRXfKLpdv/+vXbsmly9fFvxEvdRUqVKpn2zuEKA/3OHOWb1PgMKb931EC0mABEjAMAEcnF+6dEnVaTPSSpYsqdL94CcbCZCA9QQSFWY0kSnSksiIsESEt2nTpqki8ogw0ItqeuENUbO9evW6IZWlZocdwlukoIa5IsUz/C5SIIRoqAl5+DsiJvSCX7zCW/369ZOiAKN5Xs84uZ2h+df6ncMRg0rgwQcflNWrVwd1eaFc18iRI1XEGd6LnE7drQlvmTJlUqnD9Q8o6B8kgGP0aYX1KXb1fZx24Pr169X7cOfOnaVLly5OT8/5SIAEPEogbOJbGEQ3ZMXYv3+/HDx4UA4fPixHjhxRteqPHz8up0+fVuUzkMnn/Pnz8scff8jFixdvEN5uueUWFd2dPn16wefe7bffrmpiZ8+eXXLkyCG5cuWSPHnySN68eSV//vzqOrboBJLzx4kTJ1SZg3j8kSZNGrn11lslQ4YMkjFjRsmcObPyxx133CE5c+ZU/rjrrruUPwoUKKBKB7CRQNAIUHgLmke5HhIgARLQEcChL54+6t+/vyEuRYsWVU8cFylSxFB/diIBEkiZQKLCm340fZRYZMpFO4U3vTintyda6kYjEW/6MZOrL6ePeHNCeNPPl8ieNuPfRObhtcEhgKe18bnNFgwCr7zyiqxatUpFuhUqVMjxRWnvwfo6m7lz51YRynjvRMN/a+/f+G985+vQoYP67oh0ungIAg0PPrjR9u7dqyLfHnnkEUHtYjYSIAESAIGwiG9BFN127twp3333nWzbtk127Nghu3btUqJbwYIFlSAGIQafVRBmIJrhATqINrfddpsScSCuQWSLbHjgGIIRxLmzZ88qwe7kyZNKvPvpp5+UoAdh78CBA7Jv3z4l9uC8o3jx4upB43vvvVeKFSsWuhdYLH/cfffdSiC78847lYAZrz/+/PNPlX0J/vj111+VWAd/QFDV/HHo0CH6I3Q7LlwLpvAWLn9ztSRAAiEj0K9fP7n55ptVCjkjDYdEy5Ytc+WwyIi97EMCfiMQrzADkW337t1Sq1at65aoF530qR4TEd4QhaGlmkwu4g3RGsOHD78hHaXeGKuEt+QiyaKNj/ntSjXZrl27pAi7eKLbou29eP3rt31Le+0jQOHNPrZOj4yUkngiH++xeNLbjQbhDZ8TeJ/EU+b4icNNfF7omxb91rRp0xuENzfsjpwTUQ6IfMPT83ggjI0ESIAEQCDo4ltQRDd8Fq1Zs0YQxbxhwwYVaVa2bFlVzgKCF4QviG5ON3webt++XQmAmzdvlk2bNslvv/0m5cuXVxHqlStXlooVKzptlu3zedUfEEMhxIbNH7Y7nBO4SoDCm6v4OTkJkAAJ2EsABys4pOjdu7ehifLlyydffPGFeuqMjQRIwHoC8QozWnQbbgQhgunTKW7ZskW0iCxNiNMLaNHqkmnXlS5dWh0K4+nDSpUqifb/eLIRqb2QflKLOsMTpFqqR70QhZu3zz77TPRCVXK15BA9Ec3GaDXeImknJ7xF+702R7T6d/GmmsT7Z2TEHuxHw/gPP/xwzJvxeP1r/c7iiH4lQOHNr5670W6vCG8zZsxI+tzQC2/6913Neu39Uf83feSxW96h8OYWec5LAt4nEFTxzc+iG76bL126VD3Au2LFChW99tBDD0mVKlXU/QZSDXq1IZUiPgu//PJLlfobKS+rVasmjz/+uFSvXl09xOK35md/IFoR92NB8off9g/tNUeAwps5fuxNAiRAAp4m8Oqrr6onylCbyUjDl+R///vf6ssyGwmQgPUEEhFmotV304QyTRDSi1CwVjswRRoPRAtApEODMIdIWH1//fj4PVKJ4GZZf+gaWRNIIxJZYy4l4S2ajW3btpXmzZsr+xKNeIMN0ezSjxNNnEtJsNMLl9EOpzFnPOknE/Gv9buLI/qRAIU3P3oteZu9kGoymvDWtWtX9XAFnubHAxX6iLfIp/uTi5JzylNMNekUac5DAv4lEDTxzY+i29WrV9XDfB999JHMnz9fZemoWbOm1KhRQ9Xz8mv7+eefVWTl4sWLZeHChVK3bl15+umn1X3VTTfd5Nll0R+edQ0NCxkBCm8hcziXSwIkEC4CPXv2VLnQe/ToYWjhOHhHqD9yq7ORAAlYT4DCjPVMvTQi/eslb/jDFgpv/vBTIlaOHDlSRZzhQBKpq5xseEo8HuFNXwsOtVtQ323s2LFJ6Slhsxs13pCWDIebEAm7dOniJDrORQIk4DMCQRHf/Ca6oT7b1KlTZdq0aapGWqNGjVRdTmTdCVpD+mjUbJ01a5aqUYeHBlu0aKHqxHml0R/e8odX9gXtcI8AhTf32HNmEiABErCdAJ60RjqE7t27G5oLfffs2SNZsmQx1J+dSIAEUiZAYSbYO4T+DbZ/7VgdhTc7qLo/JiJwW7ZsqQ7skILSqZac8KZPpQtbEOWLVqBAASWw6SOg3Uo1iVpuOLx99913pUmTJk4h4zwkQAI+JuB38c1PotvGjRvVAxqLFi2SNm3ayAsvvOBKnTa3tivqkU2ePFkmTpwoTz75pHTo0EHKlSvnljlCf3jLH65tBE7sOQIU3jznEhpEAiRAAtYR6Natm0oXh5RCRlqmTJlUXvOMGTMa6c4+JEACMQhQmAn2FqF/g+1fO1ZH4c0Oqt4Yc+XKlSp6a/DgwSqFL1vyBFBfFFkbECVYtWpVoiIBEiCBuAn4VXzzi+i2e/duGTJkiKrfhjMGRCN7OeVi3BvH4IVI6YjI9uHDh6s6cMg0VKRIEYOjJd6N/riemdv+SNyD7BF0AhTegu5hro8ESCDUBF5++WVVn81oep506dIJ6iClTZs21By5eBKwiwCFGbvIemNc+tcbfvCTFRTe/OStxG1FHUuIb0jFhTqbbDcSGDhwoIq4g+iGeqNsJEACJJAoAb+Jb34R3QYNGiSImMb3W36G3bgrET3er18/wedY7969E922CV9Pf6SMzGl/JOxAdggFAQpvoXAzF0kCJBBWAqiJkTdvXnnppZcMIUidOrX8/vvvkipVKkP92YkESCBlAhRmgr1D6N9g+9eO1VF4s4Oqt8b8+eeflfhWsmRJlaaL7X8EkKoLtYUhuuXMmZNoSIAESMAwAb+Ib34Q3TZt2qTOE5BJZ8SIEep8gS06gYMHDwoefj527JiMHj1aypYtazkq+iN+pE74I35rzF957do1uXz5suAn7hlwToefbN4lQOHNu76hZSRAAiRgmkCnTp2kcOHC0rFjR0Nj8QDQEDZ2IoG4CVCYiRuVLy+kf33pNleN5ueuq/gdmxypkCC+oUFkCnOaLjAAD9Rzw0ESeTi2DTkRCQSegNfFNz+IbtOnT5fnn39e3nrrLWnbtm3g94xVC5wwYYK8+OKLMmXKFGnWrJlVwwr9YQylXf4wZs3/el24cEH2798vEAgPHz6syrxAtD1+/LicPn1azpw5I+fOnZPz58+rB+L//PPPG4S3W265RWWoypAhgyoRkzlzZsmSJYtkz55dieXIgHXXXXcpwRy1fJHVis05AhTenGPNmUiABEjAcQJ4crho0aLSvn37hOe+dOmSpE+fXn24s5EACdhDgMKMPVy9Mir96xVP+McOCm/+8ZUVljLCS4QRgFbsJI5BAiSQHAGvim9+EN2GDRsm48aNkzlz5kj58uW5yRIksGHDBvVQCc5iunXrlmDvGy9/8803Zfz48eoBlXLlypkeL2wDbNy4UT30ZJU/EuW3c+dO+e6771Rk/44dO2TXrl1KdCtYsKDkz59fCWMQyXLlyqVEs2zZsikBLVOmTEpUg2CGjFSRDed2EPAgzv36669KrDt58qQS744eParEPAh7Bw4ckH379inxDWeExYsXV9kX7r33XilWrFiiy+H1cRKg8BYnKF5GAiRAAn4k0K5dO/VhauTpNDxRkzVrVvUhzkYCJGAPAQoz9nD1yqj0r1c84R87KLz5x1dWWRrmmmaoeYdDyWeeeYb1gqzaUByHBEjgBgJeE9/8Irohumrp0qWSJ08e7iqDBH788UepXr26inozI75BBKU/DDpB180qf8Rjybp162TNmjWyfv16gQiLh9qRerRMmTLqjA7CF0Q3pxvENwh/EAA3b94sSF3622+/KXG9QoUKUrlyZalYsaLTZgV2PgpvgXUtF0YCJEACIm3atFEf7K1bt04Yx9mzZ9WXbDw1w0YCJGAPAQoz9nD1yqj0r1c84R87KLz5x1dWWjpp0iTp2bOneoq9atWqVg7t2bFWrlypnjwfPHiwoe+pnl0YDSMBEvAkAa+Ib34Q3WbNmqU+kyAa3H333Z70p5+MOnTokBIz8HnXqFGjhE3X/LF27VqKoAnTu7EDxLdKlSoZ9kdyJpw6dUoJ1cuWLZMVK1ao6LWHHnpIqlSpooQsRLF5tZ04cUKwv7788ktZvXq1ipKrVq2aPP7440o4xgP5bMYIUHgzxo29SIAESMAXBF544QW5//77pVWrVgnbi5zSqA+HLxBsJEAC9hCgMGMPV6+MSv96xRP+sYPCm398ZbWlCxYsUELUu+++K02aNLF6eE+NN3PmTGnZsqVKX1anTh1P2UZjSIAEgkvAbfHND6LbDz/8oB7cXbhwoRIM2KwhAEGjVq1aKsIoX758cQ8KfyAV4OLFi5V4x2YNAYjKNWvWVKkfE/FH5OyoUYuHpj766COZP3++8jHGrVGjhuTMmdMaY10YBWnA8X6FfYf3grp168rTTz+tvqeGvS5xou6g8JYoMV5PAiRAAj4igELI//jHP9ThRqINRV1Lly6tam+wkQAJ2EOAwow9XL0yKv3rFU/4xw4Kb/7xlR2WIh0RDjU6d+4sXbp0sWMK18ccOXKkjBo1Sh1UIaURGwmQAAk4ScAt8c0Pohv8gPS/ECKGDBnipFtCMVePHj1UzS2kjIy3IRUz/IFouaA1lDbB952mTZu6ktoQUZ0QNmfPnp0wWtRnmzp1qkybNk0Jo4hkxGsnTZo0CY/l9Q4XL15UD0oh8hJCZfPmzaVFixaqThxbbAIU3mIz4hUkQAIk4FsCzz33nHoyCh+MiTaEl6No7+HDhxPtyutJgATiJEBhJk5QPr2M/vWp41w0m8Kbi/A9MjVqb0B8e+SRR2To0KEescoaM1555RVZtWqVEt3cqGtizSo4CgmQgN8JOC2++UV0Q91NpJfDA7heaWbFme+//1769+8vY8eOVeny8P/4jEU9KzwEkjZtWvW7Tp06ydtvvy333HOPbUu/fPmy5MiRQ7744gspUaJEzHlQgwvfBY4fPx7zWj9dgNq2BQoUUFFUbgpvYAZ/IPV1qVKl4kK4ceNGtZcWLVqkyrogw1SYvs/gO+rkyZNl4sSJ8uSTT0qHDh3UmSFb8gQovHF3kAAJkECACTz77LMqrzSeSkm04ekf9D1w4ECiXXk9CZBAnAQozMQJyqeX0b8+dZyLZlN4cxG+h6Y+d+6cOhjEgRCeqA5Cw0NgOMyF6JYxY8YgLIlrIAES8DEBp8Q3v4hucGWvXr3k2rVrnoquskt4g8iImlaoveWU8AbGeAAlderUMmjQoJivnt69e8ulS5cC9xCOtnCzvo0JMI4LEPWG1Imvv/56ildjjyDqEPXbunbtqrIShDnlIlJsIoPB8OHDVR04RHMWKVIkDuLhu4TCW/h8zhWTAAmEiECzZs2katWqKnw/0bZ371755z//KXv27Em0K68nARKIkwCFmThB+fQy+tenjnPRbApvLsL34NRBEKs0ETF79uzy/vvve5AyTSIBEggrAbvFNz+JbtgDiFzBYTrEKCvaBx98kFSztHXr1irC7NChQ+rBEghf2u8QdYYoKGTcwcO/y5cvT/ob6mbp655CLMM12u9QGgMPdGiRavo5tXIbqJ2K9thjjwm+m/ft21eeeuop+fbbb5Ns0ke8aVFxkTZawQT2Q7jZsGFDzOGQjhkpP92qtXfq1Clp3Lix8gfYgS2iBuErfLavWLFC+RF1W9HgE/11el/o/eSliDfUeuvevbt89dVXyfoDImmfPn2S9k5Mx4XsggEDBki/fv3UvoBYzHY9AQpv3BEkQAIkEGAC+PID8QxfmBJtyFuNL6Q7d+5MtCuvJwESiJOAXpiJswsv8xkBpLfBP9yQsJFALAIU3mIRCt/ftfSMqK9RqFAhXwEIctpMXzmCxpIACSRLwC7xzW+iGwClT59eTpw4IenSpTO9Y9atW6cO4jWxBgNGRjjh72gQNfDf6IPr0XB+gd/fd999KaYjRJ8ZM2YoAQ1CWuSc0VJNQmRDKmfUrNLEOU14u/vuu6+bT2+jaSgicv78ecmVK5ecPXs25nC33367EiozZcoU81qrL9B8hbIl8AX8sn///iRfQSTVmFeqVEmJb1rqSK2P3ia9nxAl5ZVUk/ADfP7LL7/cgHDTpk3y0ksvCR4cGjFihKq1xxadwMGDB+Xlh8/DjAAAIABJREFUl19WmQ1Gjx4tZcuWJar/EqDwxq1AAiRAAgEmgCKvNWvWFBTlTbQhpzi+ZG3dujXRrryeBEggTgKa8Bbn5bzMpwQovPnUcS6YTeHNBeg+mBIRCDjgwlP9eALeD239+vUqqgH1W5CSiY0ESIAEvErAavHNj6IbUsfhPXvevHmWuEmLatI/ABwpgunFufHjx6t5IbbpRZ9YdcAwJiLacE+lCTopzalPK3ny5En57LPPpH79+kk13mCDviZcNAHRLKB69eqpz/OUUhVa7Y9EbY4mWGpc4CsIZ+AceV00v2PuaH6K5dtEbTZ6fTR/TJ8+XZ5//nl56623pG3btkaHDl2/CRMmyIsvvihTpkwRZN9iE6Hwxl1AAiRAAgEm0LBhQ6lTp476Ep1owxNjrVq1Ejzpw0YCJGAPAdwksjlDQEstA2HDjcaINzeo+29OCm/+85lTFuNpcjyZj8g3fLfzcluwYIH67onDUH2KsP9n70vAbqre9p/PPCezzERkDGVMyZDMCVGGqGQss0SkTJkyZCz5UUmSMnymEqmUyjyEMhSZo0wl0/+61+/b7/843td79jl7WHvv+7ku11vvu/daz7qffc5a+7mfQWedqRsRIALBRsAq8s2LpJtheWRWHTlyRNKlSxfzwxAfARNOYoWSNmaIt9ASiFDUKFlplnjLkiWLdO3aVeAzwfwTJ04UkHGhWXPhxFKswKBEY65cuSLKeIMdTpw4YUkGolm9Q8ttGvcaZSQTI95wPQjUxOykA/EWXwbi6NGjZfLkyeq8VbFiRbPQBf56lFHFZ6pLly7Sp0+fwONB4i3wjwABIAJEwM8IIHoL/5o2bWp6md9//71069ZNNmzYYPpe3kAEiAAR0A0BNDL/559/JGnSpLqpRn2IQBwCJN74MNwKgc8++0wRWiNGjFCORh1l+vTp0r9/fxXNjz7DFCJABIiAVxCIlXzzMukGG1WqVElGjRolKBUYq9iV8WaQOSB20Isulow39IVDCUVkN0FAvEHszHiLpKeYgf19992nyva5kel+K8Ix1LbxZbxB/86dO8eVC03ITjoQbyCDkZVv+LxAuuF5WLZsmeTJkyfWj0Fg7z906JDUrVtXZb0FnXwj8RbYjwEXTgSIQBAQQI82lADAocas4BCCviJoAEwhAkSACHgdgRQpUsiFCxcEBByFCOiKAIk3XS2jj15bt25V5BvKiQ8aNEgfxUTisgRAupUuXVor3agMESACRCASBKIl37xOugGbgQMHyuXLl1X/s1glmh5vmDO81CR8GaFED4g3ZKmBHDOIM5BZCfV4C78+tNQk7jeIvGPHjqmAEbt7vL344ouSLFkyGTp0aKIQI4gF58Lhw4cneq3VF4T3eMP/o5de69atbyjpeSviLSE76dTj7aWXXpLr16+rgKYPPvggzv+F54ASGwLoTwgSH9jizBpUIfEWVMtz3USACAQCAZQiatu2rTRu3Nj0er/88ktBabS1a9eavpc3EAEiQAR0QyBVqlTy119/ScqUKXVTjfoQgTgESLzxYYgEATgIQb6VLFlS3nzzzUhusf0aONjQHxiOyxw5ctg+HycgAkSACNiFgFnyzQ+kG7DEd/hDDz2kyhtaUZodhJkRIGKUg4QzHvsXgkiM36VOnVqRa5D4iDeQeFWrVlV/R1DwwYMH48oYG9k0KClvjBM+J4ge/A6lEo3S88huA/EGQdYbMp2wf+F3oWUWQ3W04nnLli2bfP7551KqVKlEh9uyZYs88sgjcvTo0USvteOC8FKRr776qrJPJBlvuA64GuWmQ+2kE/GG88qKFSskY8aMcs8998iiRYukWrVqdsAZyDHXrVsnjRo1ks2bN0v+/PkDiQGJt0CanYsmAkQgKAhgk0M/kIYNG5peMg6EiHZDWSMKESACRMDrCKRJk0ZOnz4tIOAoREBXBEi86WoZ/fS6du2a6qGBSG04C5MkSeKKkrro4criOSkRIAK+RSBS8s0vpJthSGSm5MuXT2WpUKxFABlsIA2RWRWpoG1IoUKFaI9IATNxHbLd9u/fr3q5AeeCBQvKyJEjTYwQ/aVW9w6MXhP770SWJ3CeP3++/ZNpOAOJNw2NQpWIABEgAlYh0KBBAxVJVr9+fdNDIvJnwoQJsnz5ctP38gYiQASIgG4IpE2bVk6ePOlKg3LdsKA++iJA4k1f2+iqmZuZZjpm3ulqJ+pFBIiA9xBIjHzzG+kGCx04cEBl/ixZssSSXm/es7o9GqMcJnwzyPwpUKBAxJPQHhFDZerCUHugIkqdOnUEZxqnJEjEGzDNmTOn8iuWKVPGKYi1mYfEmzamoCJEgAgQAesRqFevnnTp0kU1NjUrOGy/9dZbsnjxYrO38noiQASIgHYIpE+fXpVqSZcunXa6USEiYCBA4o3PQjQIoOwTSjo52VtN515z0WDIe4gAESAC8SGQEPnmR9LNWP/cuXMF2Vko65gnTx4+GDEicOjQIVUqM9peV9jfkZ1Fe8RoiP+7PdweoX3erJkh8VGCRrzh+wSVGYYNG5Y4OD67gsSbzwzK5RABIkAEQhFATfAXXnhBRfCYlU8++UQ10F24cKHZW3k9ESACREA7BG677TbBi1aGDBm0040KEQEDARJvfBaiRWD69OnKUQryrVatWtEOE9F9KEOOHj1wIqKyAoUIEAEi4GcEwsk3P5Nuhh3R82zOnDmybNkykm8xPNx490AQdOvWraVv375RjzRq1Ch57733lD1y584d9ThBv/Hw4cPKHug9Z9ijYsWKgr5zRh9BJzAKJd52796t+uahBxrOcqVLl47rNxjaJy/098b9eL/FPehfiL6Fzz//vKxcuVI9K08++aRaip09CyPFCr3eUHJy/fr1kd7im+tIvPnGlFwIESACROBmBLAB9+rVS2rXrm0aHtRg/vjjj9WmTyECRIAIeB0BNM3+9ddfBS8oFCKgKwIk3nS1jDf0+vTTTxUhNnPmTOVUskPgzEH/YPREefTRR+2YgmMSASJABLRDwCDfBg8eLK+++qosXbo0qqoy2i3sFgqB7JkyZYryB1SoUMFLqmuh64YNG1Qv1k6dOsVEuhmLgT2mTp2q9l/aw7yJE7IHgjKPHDniaFWUcOINpB8yGqtUqaJIOMjLL798wyK/+eYbFRj/xhtvyG+//abOe5MnT5ayZctKjx49VP9AEHUGkYf/hoCAw1jG2OhlZ5By5lGM7o4zZ87InXfeKX/88Ud0A3j4LhJvHjYeVScCRIAIJIYAIp779esnNWvWTOzSm/6OEhN4wTA2bNMD8AYiQASIgEYIZMqUSfbt2ye33367RlpRFSJwIwIk3vhExIoAoonhjIETpmfPnrEOd8P948aNUw4fOGErV65s6dgcjAgQASKgOwJ4N0ZfTTi7o2nloPv64tMPWW8Itpg0aZJ07NjRi0twRedp06ZJt27d5O2335a2bdtapsPs2bPlmWeeoT1MIpqQPa5du6bOTB999JHJEWO7PL6MN/jdMmfOrPxv6EGH81bq1KnjJsI9CKwaMmSIIt5eeeUVefPNN9U9IOsMQi18bIOsw1ih5F3o2LGtJrK7mzVrps6PKDkZJCHxFiRrc61EgAgEDoEaNWrIgAED5KGHHjK9dhzq1qxZI//5z39M38sbiAARIAK6IZAlSxZVagMvJxQioCsCJN50tYy39Prll19UlD3Oga+//rolyiOQa/Xq1SrSHlHLFCJABIhAEBEI4j69ceNG6d69u2TPnl3Gjh0r+fLlC6LpI1ozqmug4tDx48cVcVK+fPmI7jNz0Y8//qjskSNHDtojEeAMexw7dkzGjx8frz1QFQVElpPtCCIl3i5evKiy01A+EoLy3kbG262IN5ScROnJU6dO3VRC0xjDSeLt77//Vu/gWE/QhMRb0CzO9RIBIhAoBKpXry4oh/Hggw+aXjeiab799lsVpUUhAkSACHgdgWzZssmuXbsEBByFCOiKQBAderrawut6nTt3TkVxw1E6a9asmJbTrl075UREpHL69OljGos3EwEiQAS8jECQ9+mhQ4eqknXIuBk0aJCXzWiL7ihBCt8Lso8GDhxoyxyhg9Iet4Y4Unsgg3/kyJFSrVo1221mTBAJ8YbPGrJNjTKRZjLeQom30Iw3xxYYNhH8itDphx9+cEsF1+Yl8eYa9JyYCBABImA/Ag888IA6+EVziEA6/tatW1UdcQoRIAJEwOsIwPm8fft2AQFHIQK6IhBkh56uNvG6XrGQZlaSd17HkfoTASJABIBA0Pdp9I8CSbFixQrp3bu3KmkctNJxoZ8ElCpEGeYxY8ZInTp15MUXX5SiRYs69mEJtUefPn2UPfCMBlWisQeIrUuXLgl66DklkRJv+Iwhs+2uu+66oQRlYqUmDeINAaehPd7QY23hwoXy7LPPOrVUNQ+qcF29elV9dwRNSLwFzeJcLxEgAoFC4P7775cRI0bclF4eCQioF40DAeq5U4gAESACXkcgZ86csnnzZlWWhUIEdEUg6A49Xe3idb1QJvLzzz+X+fPnS6FChSJaDnpiImPOynKVEU3Mi4gAESACGiPAffq/xtmwYYPqL7V48WLV+61Dhw4R7y8amzdi1bBHIlB5xowZ0rBhQ9X7r0KFChHfb/WFhj2WLFmiyhEG0R6wBWxi1h47d+5UgerI7E+WLJnVpol3vEiIN5SUBEnWqlUrNQaIVUgkPd4M4g2EHebCeQ5B9ZD33ntPkXFOCt7Dly1bJvfcc4+T02oxF4k3LcxAJYgAESAC9iCAtHnUYa9UqZLpCbDRHzp0SEVwUYgAESACXkcgV65cgp4IOPhTiICuCNChp6tlvK8XznM426FcJM6Ht5L169crJ02PHj1U9DyFCBABIkAE/osA9+kbn4SffvpJlTNGf/gyZcoohz72j5QpU/rukUFWFPbQuXPnqmC+3LlzS+vWrVW/NV0EZfVhjzlz5iiS44knngiMPdq2bSvI8i9WrJhpc8COsCeC1inWItC/f38BUY3gryAKibcgWp1rJgJEIDAIVKxYUSZMmBBV9NXo0aPl5MmTjqbcB8YwXCgRIAKOI4CXKUSDgoCjEAFdEaBDT1fL+EMvRDm3b99eOT8aN24c76I+/fRTad68ubzzzjtxUdb+WD1XQQSIABGIHQHu0/FjiDJy2FsWLFigsnQaNWokDRo0kHr16nm62sSxY8fkf//3fwWZZIsWLZImTZpI06ZN1T7ZsmVL9RP/r5uE2wN7PuxRt25d39ojadKkUZvh4MGDijiGnVE1imINAl999ZV67rZs2SL58+e3ZlCPjULizWMGo7pEgAgQATMI3HfffTJ58mS59957zdymrh0+fLhcuHBBhg0bZvpe3kAEiAAR0A2BvHnzyjfffCN58uTRTTXqQwTiEKBDjw+D3Qh89tlnKvodUd0oRxUq06dPF0QmI6K/Vq1adqvC8YkAESACnkOA+3TiJkMfKZSVQx+4VatWqaC36tWrq3J+VatWlaxZsyY+iEtXIPD466+/lnXr1smaNWvk999/l9q1a6v+bSCtMmfOHKcZSLdmzZqpfzpLUOwRqw2QyYgzEOzP98VY0RRVPQufd5w3kXkZVCHxFlTLc91EgAgEAoHy5csLnCjlypUzvd5XX31VNUBFDWkKESACRMDrCCDK7ssvv5R8+fJ5fSnU38cI0KHnY+NqtDT0+WjRooWK1h80aJDSDOe+Dz74QObNmyelS5fWSFuqQgSIABHQBwHu0+ZtgcA3ZL6gjPF3330n6dKlk7Jly6pSiKVKlZLixYtLwYIFzQ8c4x379++XHTt2yPbt21XpyE2bNsn58+cFVYNQkhmZT1WqVElwFq8Qb+ELiM8e8Bch48tNe6AcIfqtGfbYuHGjCgSP1B4xPg7qdlR9QplOEMck36JHFKQbiOo2bdrE9aaLfjRv30nizdv2o/ZEgAgQgVsigAPtzJkzo2pi+vLLL6va7AMHDiTKRIAIEAHPI1CgQAEVuRrUMheeN2BAFkCHXkAMrcEyUT6rRIkSKvsNzx0cXch0y5EjhwbaUQUiQASIgJ4IcJ+O3S7oQ4bSc9u2bVNEy+7duwUk2J133qnO6QiSQ4l49GXOli2bZMmSRTJlyiS33XabIu1Sp04tyZMnv0mRy5cvy8WLFxV5dvbsWTl9+rScOnVKTpw4IUePHpXDhw/Lr7/+KgcOHFA9p0D2oR/Y3XffrQgnEE/470jFq8Rb+PoSskehQoUE708J2SNDhgzKHmnSpInXHv/++6/8/fffyh5//fWXnDlzRtnj+PHjcfb47bffbrIHiNiSJUuatkekdkvsulGjRsmUKVPUmahChQqJXc6/hyGA1g44W3bu3Fn69u0beHxIvAX+ESAARIAI+BkBHB7R6DiayGWk2eNw++KLL/oZIq6NCBCBgCCAl0eUWHMjojYgEHOZFiBAh54FIHKIiBFAuS9kHMCBib4mSZIkifheXkgEiAARCCIC3KftsToym0CIgRhDtsyRI0cEASIo/YhSiX/++aci03AdyByQOleuXJHr16+r4JFkyZJJihQpFCmXNm1aASl0++23K8IO5F327NnljjvuUFlMIJJAKOG6WMQvxFt8GMRnDxBmIDENe+D/r127dpM9cJZAvzUEcadKlUqRc7BHxowZValOnD0Q5AN7gGCFPfB+BgJPF0HW2zPPPCMTJ06Ujh076qKW9npMnTpVXnjhBXn77bdVthtFhMQbnwIiQASIgI8RQOTW+++/ryKGzErv3r1VlFmvXr3M3srriQARIALaIVC4cGFZvny5iqalEAFdEaBDT1fL+FMvOL9++uknlU1AIQJEgAgQgcQR4D6dOEZBuQJZPU2bNtW+x5td9kDQDkhQkJ5+FJS67N69uyJtx44dy3YFtzAyCHP4DUHGjh8/PqpWN358hrAmEm9+tSzXRQSIABEQUSWEkCKPdH2zgkMGIsEQsUIhAkSACHgdgbvuukuWLl0qIOAoREBXBOjQ09Uy/tQLhNuePXtUBDqFCBABIkAEEkeA+3TiGAXlChBvjz32mCDzLYiC7EKUj0RWm59l6NChgjYsQ4YMieuL6+f1ml0begQPHjxYXnvtNbapiQc8Em9mnyheTwSIABHwEAKoUf7xxx+r2uVmpUuXLoqwQ21mChEgAkTA6wgULVpUFi1aJCDgKERAVwTo0NPVMv7Ui8SbP+3KVREBImAfAtyn7cPWayMHnXhLnz696tWGUpJ+F/QhHDlypKxYsUJQGapnz56BLs+NEqPjxo2TMWPGSJ06dVR7GrxrU25GgMQbnwoiQASIgI8RiMXR/Nxzz6kU8Q4dOvgYIS6NCBCBoCAQSyBCUDDiOt1HgA49920QJA1IvAXJ2lwrESACViDAfdoKFP0xRtCJN/TQQ18+9G4LimzYsEHefPNN+eSTT6RTp06q/xv6iAdF9u3bJzNmzJBp06ZJw4YNpWvXrlKhQoWgLD+qdZJ4iwo23kQEiAAR8AYCRYoUkf/93/+NqrRa+/bt5f7775d27dp5Y7HUkggQASJwCwRQenf+/PkCAo5CBHRFgA49XS3jT71IvPnTrlwVESAC9iHAfdo+bL02ctCJtyD3iS1fvrxg/Zs2bZIyZcrIk08+KXgeUqZM6bXHOFF9L126pNrXvP/++7JlyxZp27at8hFGU1Ur0cl8eAGJNx8alUsiAkSACBgI3HnnnbJy5cqoonDatGkjtWrVktatWxNQIkAEiIDnEShZsqR88MEHqvclhQjoigAderpaxp96obfb3r172ePNn+blqogAEbABAe7TNoDq0SFbtGghTZo0CWyPt5w5c8rmzZslR44cHrVgdGpPnDhRli9frv5dvXpVBXYuWLBAFi5cKI0aNZIGDRpIvXr1PI3LsWPHVAD/kiVLVKsGPOdNmzZVz3rSpEmjAy6gd5F4C6jhuWwiQASCgUDBggVl9erVUqBAAdMLbtmypTo44EBJIQJEgAh4HYHSpUvLu+++K6VKlfL6Uqi/jxGgQ8/HxtVwaSDefv75Z8mUKZOG2lElIkAEiIB+CHCf1s8mbmkUdOItT5488u2330ru3LndMoHj8x45ckT1C//yyy+lbNmyN8z/xx9/yLJly1QfuFWrVkmuXLmkevXqUq1aNalatarKkNNVTp48KV9//bWsW7dO1qxZI7///rvUrl1b9W+rW7cuA7RiMByJtxjA461EgAgQAd0RyJcvn3z11VeSN29e06o2a9ZMpcsjsoVCBIgAEfA6Avfcc4/MmjVLlQOhEAFdEaBDT1fL+FMvEm/+tCtXRQSIgH0IcJ+2D1uvjQzi7dFHH1U+kyAKgrtB0uTPnz8wy0eJRWT6DR8+PNE1f/PNN8oXt379evnuu+8kXbp0iqzDOykqsaAKCwLlnZb9+/fLjh07ZPv27SpjEeUyz58/LxUrVpTKlSurdjNVqlRxWi3fzkfizbem5cKIABEgAiKxRCE1btxYnnrqKcHPIMn169flypUrgp94sUqWLJn6SSECRMDbCOBFZ+bMmeplh0IEdEWADj1dLeNPvUi8+dOuXBURIAL2IcB92j5svTZy0Im3woULq3KLaG8SBEE2W/fu3WXPnj1R+Yd27dqleqRt27ZN8N8//fSTgAQrVKiQqlCFoHlkD4LYy5Ytm6APLyoSZMiQQZF2adKkkeTJk98E9eXLl+XixYuKPDt79qycPn1aTp06JSdOnJCjR4/K4cOH5ddff5UDBw7Ivn37FNmH/mzoe45KMAhKZQ90+55gEm/2YcuRiQARIAKuI4D09h9++EHuuOMO07rUr19fOnXqpOpTe1kuXLigDhk4bBw6dEhQHuD48ePqIIJDyZkzZ9QBBdf9/fff8u+//95EvKVIkUJSp04tadOmVQef22+/XR2CcCDKnj27whckJw5LOMjgUEQhAkRALwTQBHv69OlSrlw5vRSjNkTg/xBAL4UBAwbIsGHDPL/30qjeQIDEmzfsRC2JABHQBwESb/rYwm1Ngk68gbz55JNPpGjRom6bwpH5EbzZv39/S3v63cpXhdKVf/75p2lfVcaMGVVpyPh8VSD44NOiOIcAiTfnsOZMRIAIEAHHEYil4e3DDz8sPXv2FPz0ihhRREib37lzZ7xRRCAjQZRZFUUEIg81sOOLIipevLgqI8AoIq88QdTTzwjcd999MnnyZLn33nv9vEyuzaMIgHRDM/ZBgwbJkCFDZOnSpSTfPGpLL6mNICJEPyOgiEIEiAARIAKJI0DiLXGMgnJF0Ik3lEqcN2+eKpnod0FQ3NatW2X+/Pl+XyrXZzECJN4sBpTDEQEiQAR0QgDZWCChQDKZlRo1aqjI+4ceesjsrY5dz7rZjkHNiYiA5xFA3fqJEycKCDgKEdAJAYN0A9mGBub4f2Sdk3zTyUr+1IXEmz/tylURASJgHwIk3uzD1msjt2zZUrXlCGqPNwQXz549W0qXLu0105nSF6Ulkd2HnyivSSECZhAg8WYGLV5LBIgAEfAYAlmzZlVZX6gPbVaqVasmQ4cOFfzURZBuj9raK1askFWrVgmy16pXr650rFq1qmC9usrJkyfl66+/lnXr1qkmxMiSq127ttSpU0c5WlEOgEIEiIB9CFSqVEneeOMN1TiaQgR0QSCcdDP0Ivmmi4X8rQeJN3/bl6sjAkTAegRIvFmPqVdHBPHWqFEjQeZbECUoZfybNWsm6BWOMpMUImAWARJvZhHj9USACBABDyEQS++OypUry9ixYwXOajfl6tWrKqV/wYIFsnDhQnW4RTku9J7LkSOHm6rFNPexY8dUVsOSJUtk0aJF0qRJE2natKmqGZ40adKYxubNRIAI3IxAlSpVZPTo0YLvNgoR0AGBhEg3QzeSbzpYyd86kHjzt325OiJABKxHgMSb9Zh6dcSgE28IZpwwYYJUqFDBqyZMVO8PP/xQXn/9ddm0aVOi1/ICIhAfAiTe+FwQASJABHyMAHp2HDhwQNBg1aygD9KUKVNc64eETL1Zs2ap8gUoY/Dkk0+qMg4pU6Y0uxTtr7906ZLgUPf+++/Lli1bpG3bttKuXTtV0oBCBIiANQjcf//9MmLECJUdSyECbiOQGOlm6EfyzW1L+Xt+nBP379/PHm/+NjNXRwSIgIUIkHizEEyPDxV04g3vVCClENzoR0EA+F133SWTJk2SRx55xI9L5JocQIDEmwMgcwoiQASIgFsI3HbbbXLo0CHJkCGDaRXuueceRXyB9HJSNmzYIG+++aYsXrxYOnbsKB06dJBChQo5qYKrc+3bt09mzJgh06ZNk4YNG0rXrl19HUXmKticPFAIoCQtGmODgKMQATcRiJR0M3Qk+eamtfw9dywBWv5GhqsjAkSACMSPAIk3PhkGAkEn3h588EEZMmSIPPDAA758KF588UVBu5CZM2f6cn1clDMIkHhzBmfOQgSIABFwBYH06dPL0aNHJV26dKbnL1GihMybN0/w0wnZvXu3jBw5UvVv6927t/Ts2VOSJEnixNRaznHt2jUZN26cjBkzRvWBw8GvaNGiWupKpYiAFxDw+8uhF2xAHUWVGEa55KVLl6r+npEKybdIkeJ1ZhAg8WYGLV5LBIgAERAh8canwEDgiSeeUIGyQe3xVrNmTdX3rEaNGr57KDZu3CgPPfSQ7Nmzx9PtTXxnGA8uiMSbB41GlYkAESACkSKQNm1aFaWTJk2aSG+Juw4kD3qPIb3ebhk6dKi8/PLLKmJq0KBBdk/nufFfffVVGTx4sLz22msycOBAz+lPhYmADgjg5QnfM9WrV9dBHeoQQASiJd0MqEi+BfChsXnJJN5sBpjDEwEi4DsESLz5zqRRLwjEG4KpkPkWREFwcI8ePeThhx/23fKxtvr166vqQxQiEAsCJN5iQY/3EgEiQAQ0RyB16tRy5swZSZUqlWlNUd5x1apVtpZ5RCRR9+7dJXv27DJ27Fgw1DrPAAAgAElEQVTJly+faT2DcsOvv/4qvXr1kuPHj8v48eOlXLlyQVk610kELEEA0ZgDBgxQ0YsUIuA0ArGSboa+JN+ctpy/5yPx5m/7Orm669evy5UrVwQ/QUwkS5ZM/aQQAb8hQOLNbxaNfj1BJ95ATHXq1Enq1asXPYga3vn222/Lu+++K19++aWG2rmjEvf46HEn8RY9dryTCBABIqA9AilTppRz585JihQpTOsKEuyrr76SvHnzmr43khvmzJkjTz/9tGpWi15ulMgQQO+3bt26qVrjbdq0iewmXkUEiIDUqlVL+vXrJyiLQiECTiJgFelm6EzyzUnr+XuujBkzCgJ70BOYQgRCEbh48aLs379fPR+HDx+W33//XQV/nThxQk6fPq0C+/COcf78efn777/l33//vYl4w/sHggBRgQP9pkH0ZsqUSbJly6aC7u644w7JkyePCrwrUKCAuo5CBHRHgMSb7hZyTr+gE2+NGzeWdu3aSaNGjZwD3eaZ/vzzT1Xx6eOPP5aqVavaPJt7w1u5x6OtDVrchO/xuXLlkty5c6s9vmDBglFV4XIPIetmJvFmHZYciQgQASKgHQKINr106ZIkTZrUtG54Gf7xxx/VS7HVMmrUKJkyZYp8+OGHUqFCBauH9/14GzZskMcff1w6d+4sffv29f16uUAiYAUCKIOCrNHatWtbMRzHIAIRIWA16WZMSvItIvh5USIIkHjjIwIEdu3aJVu2bJHt27fLzp075aefflKkG6pfgBCD0wwONLwTgDTLkiWLItBApsHhhpL2yZMnvwnMy5cvC5x7IOfOnj2rCLtTp04p8u7IkSOKzAOxd+DAAdm3b59yzBUrVkyKFy8uJUuWlDJlysjdd99NIxEBrRAg8aaVOVxVJujEW9OmTVWZzccee8xVO1g5eZcuXdR+hgpDfhHu8e5aksSbu/hzdiJABIiArQgkSZJErl69GlWpF7xY4+U7a9asluo4evRoQbbbsmXLVJQrJToEDh06JHXr1lVZb3369IluEN5FBAKEwCOPPKJK2/qxD0GAzOippdpFuhkgkHzz1OOgpbIk3rQ0i+1KffPNN6qqxfr16+W7775TmWYoYX7PPfcowgvEF0g3pwVk344dOxQBuHnzZtm0aZMi7SpWrCiVK1eW+++/X6pUqeK0WpyPCNyAAIk3PhAGAkEn3lq0aCGPPvqoCgj2g6xdu1ZatWole/bs8XQGNvd4vZ5GEm962YPaEAEiQAQsQwB1mJHpdu3atajGRCQrok+RMm6VzJ07V/r37y9ff/01STcLQAX5hhIII0aMEBz8KUSACCSMAIhqlGkFAUchAnYjYDfpZuhP8s1uS/p7fBJv/ravsbo//vhDBbytWLFC9W9G9lr16tWlWrVq6hxpdZCdlaiePHlSvTesW7dO1qxZo7LkkLlep04dFYCWOXNmK6fjWEQgUQRIvCUKUWAuePLJJ1V/s6C+h4OkwnsVcPCDILDj2WeflaeeespTy+Eer7e5SLzpbR9qRwSIABGIGgFkuqHHGxqdRyOo03z06FFVQsYKOXjwoCoZs2TJEhWxSrEGAUQsN2jQQJUIyp8/vzWDchQi4EME/NoA3Iem8vySnCLdDKBIvnn+kXFtAejthiAelAyk+AsBBN6hpPuCBQtk4cKFqgcPzotwEufIkcOziz127JjgOw/vE4sWLZImTZoIyp01b948qtL6ngWCiruGAIk316DXbuKgE28gqBDE0bZtW+1sY1ahN954Q1avXi1Lly41e6sr13OPdwX2qCYl8RYVbLyJCBABIqA/AuirgNIxaHYejaAZOhqnp0qVKprbb7oHkWDoEYHsLK8Koom6du0qr7zyimq6q4sgixA9MpBRSCECRCB+BBo2bKiiGOF4pBABuxBwmnQz1kHyzS6L+ntcEm/+sy/6s82aNUtmz56tAt5w/kY5MATj+U3Qxxrk4vvvv68C0OD8bdeuneoTRyECdiFA4s0uZL03btCJt2eeeUYqVaokTz/9tPeMF6Lx4cOHpUiRIvLtt99K6dKltV4L93jv7fEk3rT+SFE5IkAEiED0COBlFA6Vf/75J6pBkiVLJhgD5SpjlW3btknNmjVVM3Uvi67EGzBFT77PP/9cSpUq5WWIqTsRsA0BRPvjxRAEHIUI2IGAW6SbsRaSb3ZY1d9jknjzj303bNggb775pixevFg6duwoHTp0cKVPm1uIojz+jBkzZNq0aWqfR6BchQoV3FKH8/oYARJvPjauyaUFnXjDXoPeoM8995xJ5PS6HEEbefPmlddee00vxUK04R7v3T2exJu2HysqRgSIABGIDYG///5b9T24ePGi6YFi7Q8XPuGAAQMEpS9HjhxpWhedbtCZeHvxxRcVSTps2DCdIKMuREAbBND8Gy9WjRs31kYnKuIfBNwm3Ui++edZcnIlJN6cRNueuXbv3q3O1+jf1rt3b+nZs6ckSZLEnsk8MCrKb40bN07GjBmj+sDhfFy0aFEPaE4VvYIAiTevWMp+PYNOvCHAARnGXbp0sR9sm2ZA2eI+ffoI9lIdhXv8jVbx4h5P4k3HTxZ1IgJEgAhYgMCFCxcke/bscv78edOjoTwlerwh480KQQmCUaNGOdbbDdFKgwYNilMdTdnRLBcS+jfj9/gdmrWjD93KlStV1BbqfKPcJgjMHj16yPTp09X9KD+AsjYoNblnzx55/PHHZevWrXH3/Pbbb6oU5X333aecH6FzW4FlQmNgHhwaUSKBQgSIwM0IPPbYY6r5N/rBUIiAlQjoQroZa2Lmm5XW9fdY6O2GEkvs8eZNOw8dOlRefvllGTJkyA3nXm+uxnqtX331VRk8eLA6+w8cOND6CThiIBEg8RZIs8e76KATb927d5cCBQrICy+84NmHAtWCsE/gPVE34R5/a4t4ZY8n8abbJ4v6EAEiEDECyMq6cuWK4CcOwCiNiJ+U/yJw7tw5yZUrl5w9e9Y0JMiSy5o1q4C8s0IQUQ3HDsg8u+Wbb75RL9jo95AmTRpFmrVu3VoRb/jdV199pUg1gyBDWZ4pU6YI7sPfIThEw5ERfg9wMXq8ZcmS5YbrMGfBggWlfPnyiowDCYZxnJJY7O2UjpyHCLiJQNOmTaVly5Zavli5iQvnjg0B3Ug3YzUk32Kza1DuBuGGwCMnzmdBwdSJdW7cuFHg8ESZcWR3oYcyJX4E0AO5V69ecvz4cRk/fryUK1eOUBGBmBAg8RYTfL66uVWrVvLII484+s6vE4DIss6ZM6f6jvWigLhBz7QPPvhAK/W5x0duDi/s8STeIrcnryQCRMBmBEDyHDhwQPDleejQITly5Ih6SUJfsNOnT8uZM2cUiYTrkIWErKxw4i1FihQqSylt2rQqevf222+XTJkyqRdTZH/dcccdkidPHvWCiugcXOdX+euvv9Q6//zzT9NLjOXe8MmQDg4i6qOPPjKtRzQ3GAQYSC8jWw3EW9myZW8g4UL/9sUXX6ipQLYZv7///vtVZkwocRdaavLUqVPy7rvvxmXGgbjD/3fq1EmV/AGhh1KfTkqzZs1UNl6QSww5iTfn8hYCzZs3F3xG8I9CBKxAQFfSzVgbyTcrrOzvMUi8ec++c+bMkWeeeUYmTJigzpyUyBCYOnWqysp4++23pU2bNpHdxKuIQDwIkHjjY2EgEHTirV+/fsrXhp9eExBuyHZDBSMET+si3OOjswT6u3br1k1mzpyp3R5P4i06m/IuIkAEYkRg165dsmXLFtm+fbvs3LlTRZrs379fNQEHIQbCCNlaIMpAmiG7CJs6HATp0qVTmUzJkye/SYvLly+rnmYorwiSDoQdCBKQdyDyENULYg8EH5pwY5NFXerixYtLyZIlpUyZMnL33XfHuDo9bgdRCTyBgVkBwYRSisDOCnEy4y0x4s0oGWmsCyUaoyXeqlategM8KFHpFvGGjLfcuXMLSFMKESACNyPQokULQZ83BAJQiECsCOhOuhnrI/kWq6X9fT+JN2/Zd/To0TJ58mSZN2+eVKxY0VvKa6Dthg0b1Bmgc+fO0rdvXw00ogpeRIDEmxetZo/OQSfeBgwYoPxy+Ok1QYA19lGd9gLu8bE9Rbru8STeYrMr7yYCRCBCBJANhBJ/69evl++++06RZ8hAuueeexThVaJECVciTUD27dixQxGAmzdvFqR1I6MOm3DlypVVTzKjN1iES9XmsljIs2PHjinbHD161JL1oMcbDhLhRJUlg4cNkhjxZpSdDL0N90BiyXgzxkPUFHq8OZ3xhs8XDo7s8WbHU8Ux/YDAE088IQ0bNhQQcBQiEAsCXiHdjDWSfIvF2v6+l8Sbd+yLczQi4ZctW6aqd1CiQwBVVerWrasi4lEWnkIEzCJA4s0sYv69PujEG3qjJU2a1HM9RufOnauqFv3www/aPJzc460xhY57PIk3a2zLUYgAEQhDAKQPXgxXrFghq1atUtlr1atXl2rVqinyBf3DdJWTJ08KsqDWrVsna9asUVlytWvXljp16qgXNafLB0aLE7L8QGqiXKdZQT82kGXYuKwQREFdvXpVlWC0W0L7uCH7MaF+bShJumjRIilatKjMnz9fqRVOvOHeUFIOBHKXLl1UOcfwHm945hcuXKiecTeItxdffFEdfIcNG2Y3xByfCHgSgaA3QPek0TRU2mukmwEhyTcNHyYNVEJvNwRZISCOoi8C6D+DUl54P8mbN6++inpEM7zf4H10xIgRgqAcChEwgwCJNzNo+fvaoBNv8JOg4hR6pXlFoG+RIkUEVZDg49NBuMdbawXd9ngSb9bal6MRgUAjAGIFBMaCBQsUAdGoUSNp0KCB1KtXT3LkyOFZbJD9BYfVkiVLFFGDtPSmTZsK+gWB6NBVYslaQynOGjVqqPKfVsi2bdukZs2aquSn3WL0aMNhqnTp0qq336BBg+IyF3FAxP9DHn74YQFRN2XKFPX/8RFvINTgsF+5cqWglCRKOYJYQylOZLehZM3WrVvV/e+9956UL1/eceLt+vXrap2rV69WZCuFCBCBmxFAtis+83hJphCBaBDwKulmrJXkWzRW9/c9JN70t+/BgwdVFQq8gyC4i2INAqgUgfdUtD7Inz+/NYNylEAgQOItEGaOaJFBJ94QvIB2F8OHD48ILx0uQoWgP//8U2bMmKGDOsI93h4zGHs8qpqhlZGbQuLNTfQ5NxHwCQLozzZr1iyZPXu26pEGkgJkRMqUKX2ywv+/jEuXLqlsJ5A1eFFr27attGvXTvWJ003Q0+7ee+9VGXtm5eeff1aE6d69e83emuD1LVu2VC+2OKA5JSDNunbtGkeUOTWv0/P0799f9S5E2QQKESAC8SOA72sEFKC8FIUImEXA66SbsV6Sb2Yt7+/rSbzpb19kZCHLzYmqEU6hocv5HOdnBBni3Y5CBCJFgMRbpEj5/zpUdEL1nKlTp/p/sfGsEOURUS1q1KhRnlj/999/r4Iw4ePSpQIXfGT58uVzbI8PDVJHUDlKbqISlB8Fezwqeb377ruuLo/Em6vwc3Ii4G0E0LwSfawWL14sHTt2lA4dOkihQoW8vSgT2u/bt09FykybNk31DQLBU6FCBRMj2HtpLOUid+3aJc2aNZOdO3dapiSy6BCxi8xB9M6zS8Kz0FCWx6t9+iLBiBG7kaDEa4iAyFNPPaVKHoOAoxABMwj4hXQz1kzyzYz1/X0tiTe97etkxYiEkDCcdPH1SE4MvdC+y6HX6kK8QSdUZUFVC1TJoBCBSBAg8RYJSsG4JuhBffiOx/f5+PHjPWHwWrVqyaOPPiqdO3fWQt/t27eroFAnqkIZC0brFBBRfibcjLWiIhuqQq1du1ZKlCjhms1JvLkGPScmAt5FYPfu3SoiA/3bevfuLT179pQkSZJ4d0Exan7t2jUZN26cjBkzRvWBQ68tRD65Lb/99psiuJAJZVbwoo8XbKOEotn7E7oeGVmIPAEZxsbwsaOqW/3q2FfEEYiAfQi0b99efSciS5lCBCJFwG+km7Fukm+RPgH+vg693VCanD3e9LSzkz2SE0IgFuItoTF1It7wXoL3WPZI1vMzoKNWJN50tIo7OuGd4oEHHlDBfUEU+ATRhsPJikbR4ow2JMhu/uKLL6IdwvL7Bg4cqHrkvf7665aPndCAqNyFTG+0WAmCoLQoKrGBJHZLSLy5hTznJQIeRWDo0KHqS3rIkCFxfbI8uhRb1EZj2cGDB6svdmykbgrqRSO7A5lmZmXjxo2qn9mPP/5o9tZEr0dJgjlz5siyZctIviWKVsIXgHSrW7euKpvXp0+fGEbirUQgGAg888wzUqlSJXn66aeDsWCuMmYE/Eq6GcCQfIv5EfH8ACDcjh8/LmnTpvX8Wvy4gIoVK6rAvqpVq7q2PDjpQnujmqkkEZrxFlreCotBhhmcoOiZ7KZgPQgk/e6779xUg3N7CAESbx4yls2q4p0ClXUQ3BdEwXc8iCP4wHSW06dPS5EiRVTlJbwL6iKVK1dWCQ1O9W9FtlvoeWL16tUyf/58yZAhg6xatUoF3cOW8PeG79mhZSlhd/T2M+557733FKQ4K6CUJ84NmTNnVr/DtYMGDVL/beb8YJWN1q1bpxIj1q9fb9WQpsch8WYaMt5ABIKJAIiY7t27q1TdsWPHqjrElPgRQIZZr169lCMDafflypVzBSpEsiCdHiUxzQrKiL7wwgu2vYSiDjhqoc+bN0+r8pxmcXLretgHfRRRJgFRPBQiQAQSR+DZZ59V3zcg4ChEIDEE/E66Gesn+ZbYk+Dvv5N409u+t912m+pPgpKgbkksGW+hxBsccSiPjvJWFy9e1KYHM5yHuXLlkrNnz7oFMef1GAIk3jxmMBvVRauVe++9V/COEURBwHnSpEm1D8jv1KmTpEmTRvkxdZKMGTMKqlSB+HJKQjPejP0dc2Nvhi7PP/+8TJw48aagmND9HP/9+++/q3s2bdqkyDyQb02aNJEePXqoCjNPPvmkIuCMfR9jv/LKK6pVkUHKObFm7O3ok/vnn386MV28c5B4cw16TkwEvIMAspMQzTNp0iTVy40SGQIglkBevf322yoryWn55Zdf5JFHHpGff/7Z9NSIRkHpFWyUdsns2bOVA5zPlTmE3X6uzGnLq4mAPgggUg+BEHhJphCBWyEQFNLNwIDkW3A/DyTe9LU9StkjyOqjjz5yVUkriDfDGWf0idOp1CTARV9rZN8FuXWCqw+ZxyYn8eYxg9moLnxj6GGPd4wgCsohI2P+pZde0nb5yOpCSdC9e/dKqlSptNHznXfeUVWg0H/MSYmPeDOIMuzNIMyQ8YZMzlDBfRD8PZSE27Nnzw2EmvG38H0/lrNErPi4vceTeIvVgryfCPgcAWQmTZkyRb2MIFOAYg4BNzOTcLho0KCBYDM0KzgAoJzomjVrzN5q6npmUkYOly6ZlJFrzCuJgF4IINoRpa0YQKKXXXTTJmikm4E/yTfdnkRn9CHx5gzO0c6SJUsW5SzMlClTtEPEfF8szrKEHHA6EW+Igi9YsKCgFBmFCESCAIm3SFAKxjWoPlOyZEnBO0YQpV+/fip7SecKPCjZ3KVLF0Hghy6C0oeLFi1SGe1HjhxxNKvdDPEWXpoSWW2REG/AGSWckf2G3nqh4nS5SfQgzJ8/v5w5c8Y185N4cw16TkwE9EeAvbissZFbvbh2794tjz76qPz000+mF/LZZ58J7I+6zU4IewfeGmWdegc68TxwDiJgBwJ46SpevLgq0UohAvEhEFTSzcCC5FvwPheIVD958qQqwUTRDwFEnA8fPlweeOAB15TzO/GmQ/8X14zLiaNCgMRbVLD58qZu3bqpknxdu3b15foSWxTaq6BUb8+ePRO71JW/o0cqKjiB5NJBEOiB7DvIrFmzpE6dOo73cY2UeIOOCJ4x+rWZyXjDvQbxZmS6u4U/7A+CmD3e3LIA5yUCRCBBBObOnatKDSIiIU+ePEQqRgRAvqH28YgRI+SJJ56IcbTIbt+1a5cqnbJz587Ibgi5avny5aoE5LJly0zfG+0NIArRXHbFihVqo8YBLsglX1BiaNy4ceowhkMZIqOKFi0aLby8jwgEHgG8FBcrVkxFPVKIQDgCQSfdDDxIvgXrs0HiTW97Dxw4UK5cuaLOx25KaFkp6BHatyV16tQJqhbeEwYXooQVouixF6OiCpzWbgrO1+hRNGzYMDfV4NweQoDEm4eMZbOqaCtSqFAh1RcriKLz+lEtqEiRIoIKSyVKlHDdPN99950i3Ro1ahS3p6NE5/Xr15WP0CkxQ7y9++67qo8bJLR3W2KlJo29PvysAAIU/iwn9334tOFTdHOPZ8abU0835yECHkLgwIEDqlb1kiVLVGNMijUIINoCpR+3bNmi0p3tlh07dkjLli1l+/btpqdavHixzJw505XoIJTnRNNV6ICScOjHhANtUGTfvn0yY8YMmTZtmjRs2FBF0LHMa1Csz3XaiQBeigsXLiyITqUQgVAESLrd+DyQfAvO54PEm9623rZtm9SsWVNOnDjhqqKh5aYQlHnw4EGVRQCHXKTEm9E7ZuXKlaofEso/vfLKK4464OIDMVu2bPL5559LqVKlXMWYk3sHARJv3rGV3ZqCjMiXL590797d7qm0HF/naiKtWrWSO++8U+0zbst//vMfRbohy+2pp56KU2fr1q3y8MMPy7FjxxxTMVLirWzZsnGlItGqoXbt2qplQ6SlJhFkAwFJN2jQIPXfWKuRQefUgnPmzClIKihTpoxTU940D4k316DnxERAXwSQkYUDhJORF5GggZc+I+oioZe8WMqhRKJDrNcg4gIvqx988EGsQyV6P17WkdqNDd2sLFy4UG2KH3/8sdlbLbseJTJxOJk9e7baKLHJo8l8ypQpLZtDl4EuXbqkon6BOYjZtm3bqsMZsnMoRIAIWIMAXooLFCggiM6kEAEDAR1Jt/BG5W5Yi+SbG6g7PyeJN+cxNzsjgugQsKfbe5nZdeh4Pd7LkBWBSi8UIhApAiTeIkXK/9fpXmrRbgsgiKJcuXIqUFon+fTTT2XAgAFRVX6yeh1GPzf4tdBvLlxatGih3k+5x1uNvKgKbr/88ot89NFH1g9uYkQSbybA4qVEIAgI6BJZGR/WfiDesC6nIis3b94sTz/9tGzatMn0owsS6JNPPpF58+aZvtfqG65evSrz58+XBQsWCAhBpOcjc7BevXqSI0cOq6dzbDxENsGxicxSpN03adJEmjZtKs2bN1clbyhEgAhYi0DQo1KtRdMfo+lIuumELMk3naxhjy7o7Xbq1Cn2eLMHXktG1bkSSWgmXPhi33vvPRU0p6s4XYlEVxyol3kESLyZx8yvd/Tt21eyZs0qffr08esSb7ku+JrQi7R9+/ZarR89vVFasHHjxq7pFd7PLWPGjPHqgqB8BJmz2pi1ptJpjyfxZq1tORoR8DwCiAwB0eF2L4H4gPQL8Yaol2TJksnQoUNtfV5QzxpRSD/++KPpeZB5hZRsvDTrJChTg75z6AO3atUq1cy3evXqUq1aNdVDDwdfXeXkyZOqZyKauK9Zs0Z+//13lbKP/m1169aVzJkz66o69SICvkAg6FGpvjCihYuIlXTDmeTVV1+V48ePqwhWlFxDoAv2Igj239AybKGlVrAXwFFhZOlPnz5d3WP83sh4Q49P3BfamDy0r0Ko0zt0vtDfx1rWheSbhQ+dhkOBeMPZ6lblAjVUO3Aqsfe2tSZ3o/e2tSvgaG4iQOLNTfT1mht+ndtvv1369eunl2IOaYMqPTVq1JA2bdo4NGPi06C0JLKc3PRjxdfP7Vaac49P3K5mrtBtjyfxZsZ6vJYIBACBSpUqyahRo7Tp7QbnE8oLGuUSE3IswfmFOsKGEwuEjFFLWLeISxAvOKStX7/e1ifqhx9+UI3Lv//+e9PzoA71l19+qUo96ixwLiKaBVjigJMuXTpBPWr0KCxZsqRqpFuwYEHHl7B//35Bjz3010PmIUjQCxcuKOds5cqV1ecLTlcKESACziGAaNTs2bNL7969nZuUM2mJQKykGxaF/Qd7LDLE0SQc5xX0EZw4caLkzZtX9UXAWQRnk9B+CqFlJKdMmaLwwTWh4+F3cByg3ykCTbCn4BoQJOj7afSriG++zp07x10DvTA3JJbME5JvWj7GlihF4s0SGB0ZZPTo0TJnzhwVgJYnTx5H5vTjJHDIIeANjuKgZqn40a5OronEm5No6z3XSy+9JOnTp1cl7YIoOFuiChFa1egg8L+g9OXevXtV6xw3JKF+bonpwj0+MYQi+7uOezyJt8hsx6uIgCkErl+/LleuXBH8xMEM2U346QW57bbb5PDhw+oA4bYYJBpICmzqoRlvFy9ejHMsGQ4uXIdyfaHOrlBHGBxQOgiaiaNXw5kzZ2xVZ8OGDaqXEQgps/L2228L7n/rrbfM3urq9bt27VI90kB47dy5U9AnDg7LQoUKqdrZOIDBEXrHHXeokp9ZsmSRTJkySYYMGRRpBwdU8uTJb1rD5cuXBc/c+fPn5ezZs3L69GlVmgnN7o8cOaKy19AjAuWA9u3bp8g+9GdDmQMQgCgfcPfdd7uKDScnAkFHIOjlYIJuf2P9VpBuGAtnEmSfGU3C8ROBIEaWm3FmGT58uMAxE5q1hvtBouFsA0ItNPsN12FvMoi33bt3x82D/zZ63aL0cnzzYTyQy7jfynMPyTd/foJIvHnLrgiOBGEPwr9ChQreUl4DbfFug4BOBCjgTEAhAtEgQOItGtT8ec/AgQNVxjiqRgVR8H362GOPqVYZOghakqASEqqcuCGJ9XNLTCeQb5MnT+YenxhQCfwdfk/0zENgpE6BNSTeojQobwsWAshUgUMdjnUw6HC0o7QQnO5wwINAgTMe14Es+vfff28i3lKkSKE2ZTQxh5MfKelw+MP5jwh8EAGIXgQxAKc9XvUk5uIAACAASURBVISdlmvXrqmXEbebTxrrDo0KRxm+UOIN5ZwM5xNwNRxe4Q4ug7wLd3g5jW34fM2aNVMbapIkSWxT5dtvv1WHjmgy66ZOnarIKyMa3zYlHRg4KJ9fB6DkFETA0wgEvRyMp41nofIPPvig4J+RNRbt0OHlr3EOadWq1Q3DoczjpEmTpFu3bnEEm3GBQbytXLnyhnuQpV++fPk44g1/NLLc0O8UZ0QQdgnNh98jMMSoFhBe8jLa9eI+YIZseJRLpvgDAZyh8S7DUpPesSey3tBXB98tHTt29I7iLms6bdo0lZWM4EKdyqK5DAunjwIBEm9RgObTWwYPHqx6sxuVlny6zASXBdINZ1IEv7st8A2CtIom6DxW3SPt5xbJPNjjn3nmGZkwYYJ06tQpklt4jYjAf4mkAx33eBJvfESJQBgCQc+YQdPP3377TZGDbsutiLeEIr29QLydO3dOcufOLch8s1PgFES9cfSMMSt4mf/5559VyawgCohRlKtElgKFCBABfyAQ9HIw/rBi7KuwKnMrPuLNKAkZqmVCAUChZSPDM9PCzz/IrEOQFnpWwOFulJCMb75whELLXMaCnlWZgrHowHutRwCEGwIIU6VKZf3gHNE2BFDCvHv37up7YezYsa6V1LJtgRYOjMBZBCIiaHb8+PGqDBmFCMSCAIm3WNDz171DhgxRVa5iDebyKioNGzZUJBF+uin//POPFClSRLVJQc85J8VsP7dIdOMeHwlK/73GC3s8ibfI7ckrfYoAe0TdaFiderz5NeMNpaFQ3gQZaXYK5kHZA/SUMyvjxo1T5RPxMh80QUbByJEjBVmVFCJABPyDQNDLwfjHkrGvxAryLZx4Cy9tDbIM+yhKT44ZM0YpjTKQoddhvwn9PbLUEK0bWmrSyPivWrWqhGavJTQfomOxh6E/HO61qsdbgwYNZOnSpao3EsU/CJB487Ythw4dqr5X4PwNasbFrSyIHuDISMH3Mc4AFCJgBQIk3qxA0R9j4LsFLSnwXRNEwZkQVR0eeeQRV5eP4Aq0BUHWk5MSbT+3SHXkHn9rpLyyx5N4i/SJ53W+QQARxmhKjWb1q1atUv2eqlevrmoBw6mRNWtWbdd68uRJlb0EIgVlfuDQqV27ttSpU0c5QuBgiVVA1Fy9elU5bdyW8P4noU6sxHq8GaUlw3uwuL0mzI9yZyhJMGzYMFvVQTkovGyuXbvW9DzoIQH8X3/9ddP3evkGlFtFJgEy/dw+QHoZR+pOBHREAM7JlClT0vmmo3Fc0ClW8i2ceMMS8DucJSEoM2n0fzOy3qZPn67+hrNcaF834/coM4mSPeGBR8Z5CGcb/N2QhOYLLUMZa6lJZrq58HA6OCWJNwfBtmkq9H7EexvebdHfsWfPnraWsrdpGZYNi7M8AggR8IB3ZLx3FS1a1LLxORARIPHGZ8BAAP4cnPFAkARR4ItEL61atWq5tnwEsyM4bO/evaqVj1MSaz+3SPXkHn8jUl7c40m8Rfq08zpPIwAiCVHFCxYsEJQoRNNNfDnXq1dPcuTI4dm1HTt2TOAQWbJkiSxatEjVVm7atKlqbgpiJxrZtm2b1KxZU/Wv00FCnUqIaDCix+EoCP8bnKrhzq3SpUurXmrhZZzcXBv6+n3++edSqlQpW9UAOQuy8osvvjA9T1APkShFh8/VO++8Yxoz3kAEiIDeCAS9D4Pe1nFHu1jJN3e0dm5Wkm7OYe3WTCTe3ELe+nk3bNig+r59/PHHKjsWWQiFChWyfiJNR9y3b5/MmDFD0MsNZc/QG7NChQqaaku1vIwAiTcvW89a3RH0gPYhI0aMsHZgj4z20EMPqaxrJDK4JdABFSOw7zkhVvZzM6Mv9nhUs1i8eLHq79qhQwfu8R7Z40m8mXnSea3nEPjpp59Und/Zs2dLmTJlVJQwvpQR8e43uXTpkiKYEOW8ZcsWadu2rbRr106KFStmeqktW7aU/PnzB/YAYRowEzf0799f1SGeO3euibuiu3T16tXKhiD5zEoQ65WjtOQDDzygoqVy5sxpFjJeTwSIgOYIBPF7TXOTaKEeybf4zUDSTYvH03Yl0NsNTiT2eLMdalsnQJbs22+/LTNnzpR7771X9epGhZSgvP/ivWrz5s0xvf/aaiAO7isESLz5ypwxLSaoVYIM0FA1DAHb999/f0w4RnszSksiseKzzz6LdghT99nRz82UAiISNB/3vHnzlO80Vh+3WZytvJ7Em5VocixtEGA0QGwRfwcPHlQvasikc2sT1eZhslAR9FxDpiU2DRCbdgsOIKNHj1YlVc1KEHshobQk/j3//PNm4eL1RIAIeAABZE0jAx4EHIUIhCJA8u3G54GkW3A+HyDcEK3vx6DEIFhx+fLlinBDWflnnnlGnn76aSlSpIhaup8rvqBtBN5TP/30U0sqvgThWeEarUOAxJt1WHp9JJS0PX78uPK5BFEqV64sY8eOlUqVKjm+fLThQVUrlFm+7777bJ/f7n5uZhfg5z0+vqpuSKBJkiSJWZi0uJ7EmxZmoBJWIcD6tzciGUv9W0QVIDsLfUjy5MljlYkCO86hQ4dU3xdkoD3xxBOO4LBy5Up544031GHErKBm9e233y79+vUze6snr0dpSRymEB1MIQJEwJ8IoP8CssNRgpdCBMIRIPn2X0RIugXrs0HizXv2/ueffxTZhn8pUqRQZBtIt1u1GWCPc+/ZmRrriwCJN31t47Rm8LUcPnxYkU9BFBBekydPVpnWTgtKLWbMmFGQdWi3ONXPLdp1cI+PFjln7iPx5gzOnMUBBOBQQ31hRLIPGjTIgRm9NQUi/dHfBg5HZDNFIojcmTNnjiCqkORbJIjFfw1It7p160qbNm1U81mnBHbDQQhONLPSq1cvyZUrl2rQ7nc5e/asipZCH0hmePrd2lxfkBEYPny4XLhwQZVEoRCB+BAIOvlG0i14nwsSb96x+c6dO+MIN/QpB9mGvtzRCPpkoxLH+vXrBaWz0qVLJ2XLlpV77rlHSpYsKSVKlJCCBQtGM3RM9+zfv1+wTvQcR4WQjRs3yvnz56VixYqCzAqc06tUqRLTHLyZCMSKAIm3WBH0z/0TJkyQAwcOyPjx4/2zKBMrwb6BEsfYO5wUVHRCTze0CEmePLltU7vVzy3WBem8x+/YsUO2b9+uykOj1UsQ9ngSb7E+0bzfdQRwIO/evbtkz55dRZrky5fPdZ10VQC9xUCoIB0eh4Ny5colqioiSKZMmaL6x7FBdaJw3XQByp4iLbpz587St29f8wPEcMfSpUtl+vTpqhSLWXnhhRdUs9YglF001jhx4kSzMPF6IkAEPIQAMo7PnTsnIOAoRCAhBIJKvpF0C+ZnAiUmEYDEUpP62n/x4sWKcMM7Bcg2/CtQoIClCu/atUsRXXCGgfhCDxmQYHgXwFx4v86dO7fqgZwtWzbJkiWLZMqUSfWSA2mXJk2aeJ2fly9flr///ls51lDS9PTp03Lq1Ck5ceKEHD16VGWK4P0UbQ5++eUXRfYVLVpUihcvLqVKlVKtD+6++25L18rBiECsCJB4ixVB/9w/adIk+fnnnyWofgR8T7///vsqYMNJQYZdjx49bK0kpUM/N6swNfZ4BLXgv63c4y9evKj2eJwlE9rjQU7v27dP7fHFihVTezyemaDs8STerHqSOY4rCCAbCy8fiDTp1KmTKzp4cdJp06YpQgUvccjCSkyIc2IIxf934NytWzcVBRQJztHNkvBdeFHH3IsWLTI9NIhCRLvip58FpSVBjCJaKn369H5eKtdGBAKPwOuvvy5nzpyRkSNHBh4LAnBrBIJGvpF0C+4nAoQbAhJQspCiDwKwCc7weFcDuYX33fbt2zuqIDLE4SwDMYbqHUeOHFHBmyDN4FzDfgpHG64Dufbvv//KlStX5Pr16wJiIlmyZOq5Sp06taRNm1atA2XBMmfOLFmzZpUcOXLIHXfcoaqqgNgDwYfrKM4jgD0AlW5QmQXZlJRbI0DijU+IgQCqC4HEePPNNwMJCgIjPv74Y0WmOCVIDAAptnDhQtum1K2fmx0LvdUej9KVyPaLdo9HgA4SY7jH/9dyJN7seII5piMIMBMrNpjNZmIxszByvKPJLIx89MivRMPx2bNnyyeffBL5Tf93JWpmI5Lo2WefNX2vl25AyZp27do57szwEkbUlQj4BQE4ldCI24leAH7BLMjrCAr5RtItyE+5qEw3Em/6PANbt26NKyfZtGlT1b/twQcf1EdBauI7BIw9AK060LIDFVNIvt3azCTefPcxiHpBCLRGFhEqRAVRihQpotqaFC5c2JHlIxMbLUKAuV1kn+793BwBmpNYigCJN0vh5GBOIcDeY9YgHU3vMfbSuzX20fTSs8aaN4+CKCCk/iMKyayAjKpWrZoipfwqKAmxYsUK1cOQQgSIgP8RQDlqlLYaM2aM/xfLFVqCgN/JN5Juljwmnh6ExJse5sOZHdltcCaCbEOGG/tr62EbP2sRvgf4fc+zypYk3qxC0vvjzJgxQ/WiRHuPIApKB65evdry8scJYdmyZUtVfvjll1+2HG6v9nOzHAgOaDkCJN4sh5QD2o3A3LlzpX///vL111/zhcQCsEG+Va1aVdD75oknnohoxN27d6tSXSAtevfuLT179pQkSZJEdK8fL7p27ZqMGzdOOXPr1KkjiJJBfwK3ZcGCBao330cffWRaldatW8vDDz8srVq1Mn2vF25AuRxES6HUpNPNgL2AD3UkAn5EAN/Tv//+u+oHSyECkSLgV0ckSbdInwB/X0fizT37olQjyDaUlERZJpBtbpSmdw8BzuwmAgntAX7d86zEmsSblWh6eyyj/+Zbb73l7YVEqX3evHnlm2++ccQviwCVV155RQWoWC1+6udmNTYcL3YESLzFjiFHcBABNF5GA8YlS5YISsRRrEHgq6++kgYNGqim2vnz5494UJSrRD1r9BLr2LGjoDwhmnAHRdAgFGUFEOH06KOPSteuXaVChQraLH/+/Pkq2w3km1lp0aKFNG7cWPDTj4JMPjSIHz58uB+XxzURASIQDwLjx49XvWreeOMN4kMETCHgN0ckSTdT5vf1xejBhT4fyZMn9/U6dVocsiPgrMU/BLghww1BkBQi4BQCie0BftvzrMaVxJvViHp3vHfeeUcRTwigCKLAn7Jp0yblV7FbENiOymfwW1opQejnZiVeHMs8AiTezGPGO1xEAKnFIIaQneU3QVPqHj16CDKNqlSp4vjykEUIYvODDz4wPTcays6aNUv1EwMx+uSTT8rjjz+u+kb4TS5duqSILJRwBFFZokQJ1TQc9fB1k3nz5smiRYuisin6SuDz9thjj+m2rJj1QWnJ7t27y549e1TzdwoRIALBQADlZREwMWHChGAsmKu0FAG/OCITc7haChoH0x4BEm/OmQgBcSDb9u7dG1dO0glnpXMr5ExeQCDSPcAve54dNiHxZgeq3hwT/q+1a9cqX1gQJWvWrAJfYJYsWWxdPkpL/vbbb8rfaKWwn5uVaHKshBAg8cZnwzMIIKW4Zs2acuLECc/oHImir732mqA2cpMmTVwl3qBr9uzZ5bPPPpNSpUpFovpN11y9elXwUokSh0gFb9SokYpIQYPmHDlyRDWmDjcdO3ZMNY1FpiWILNgKxFTz5s3l8uXLCjdEr9555506qBunA8qyQm+QhGYFtmvfvr2yod8EpSVBNMN+FCJABIKDwKRJk+Tnn38WEHAUIhANAl53REbqcI0GG97jTQRIvNlrt5MnT8Zlt+XLl0+Vk4y0tL+9mnH0ICJgdg/w+p5nl41JvNmFrPfGfffdd5X/bM6cOd5T3gKNb7/9djlw4IBkzJjRgtHiH2Lr1q1SqVIlFbSSO3duS+ZhPzdLYOQgESJA4i1CoHiZ+wgMGDBAQOygt5gfxe2MN2CKiI+kSZPKsGHDYob4jz/+EGQWoQ/cqlWrJFeuXFK9enWpVq2aKqeC6BhdBS/J6CGI/l9r1qxRPYFq166t+rfVrVtXMmfOfIPq/fr1U88merzpJO+9956sXLlScCA0KyBLu3TpotbrJ0FpSWQqgiCmEAEiECwEJk+erKIyUSKZQgSiRcCrjkizDtdo8eF93kKAxJs99kK/GKN/G8g2/NOpHL09q+aoOiMQ7R7g1T3PTluQeLMTXW+NjQDn5cuXC/wuQZT06dPL0aNHJV26dLYtv379+ioBAxWLrBD2c7MCRY5hBgESb2bQ4rWuIoAoh1GjRrnW2w1EEkoogsh4+OGHVRYRCBhkrJ07d06RS4jGMDZd1OwPvQ7X43eQ0qVLq3KFd911l7pfl4w39Hrr27evfPvtt5bbGrWvMf769esFm13atGmlXLlyguyjkiVLqpKNwMFp2b9/v+zYsUO2b98umzdvVjWqz58/LxUrVpTKlSur5y2x0p+I8sEakI2ZJk0ap5eQ4HyIvFq9enVUKfkgGnv37q0IR78IoqTwmcPPwoUL+2VZXAcRIAIRIjB16lT1XY/enBQiEAsCXnNERutwjQUj3usNBNDb7eLFi+zxZpG5UG0ChBtKYoFsQ/82nYMNLVo2h9EcgVj3AK/teXabg8Sb3Qh7Z3y0aUFVJHz3B1HQcuXMmTOSKlUqW5aP0pIzZsxQffSsEPZzswJFjmEWARJvZhHj9a4hcNttt8mhQ4ckQ4YMjutgZKOBhAH5BhINhA1qDYM4Q0bUG2+8oUgbZHOBfDNKRxr3hCqNjQNZSLgHWVK6EG9nz56VvHnzClKv7ZZdu3apzCM4QXfu3KmyEIBpoUKFpECBAoJyLMiSu+OOOyRbtmyqbnSmTJmU/RFRA4IrvkbwKP0IBwLIM6zn9OnTcurUKUWKHTlyRNnq119/VSnx6PUD7IsVKybFixdX5Bl61N19992ml9+mTRt1b8+ePU3fa9cNOFh8+eWXUdUcf+ihh9TzjSxFv0izZs0U0fvSSy/5ZUmWrOP69ety5coVwU+8SCZLloy97yxBloPohsC0adPUvoOfFCIQKwJecUTG6nCNFSferzcCOEvjPQd7PyU6BBDtD7IN/4oWLarINpYzjw5L3mU9AlbtAV7Z86xH8OYRSbw5gXL0cwwZMiT6m03eCT8W/FrwMwRRXn31VRk4cKAkSZLEluUjYB8ta/Lnzx/v+IMHD454XvZzixgqrS70g6+KxJtWjxSVSQiBa9euyeOPPy4fffSRKyDt2bNHXnnlFVWeClluof+PyHmQNyDkwq8zstnwt1DBdTNnzhQcCnQi3qAjCKgePXqoKE2n5cKFC4oQAzEGkhVE2fHjxxVpBgIN0TQg03AdnAT//vvvTYQBSuYg8gYZdSDpUHcahB3IO/RiA5GXJ08eReyB4MN1VgjI1Hbt2qlsKl3knXfeUdFBeNbMCghjlGXETz8ISkuiTC3Icb+Llz9HfrcN1+cuAoiYRD/O6dOnu6sIZ/cNAro7Iq1yuPrGYFzITQiQeIv+oUBZepBtyHQA2YZ3J1TzoBABXRCweg/Qfc9zCncSb04hHd088LHBd0fxNwKwcSTEG/u56fUcBNFXReJNr2eQ2twCAWS8HT58WFBH2GkBUQbiD6UkDTHKSCZGvOF6ZA6FlqrE75577jntMt6QJQZyCllnNWrUUPpRIkcAtafx4t2yZcvIb7Lxyrfeekt++OEHlZ5vVlDaFfZHyU2vC6JkihQpIhMmTPBdzzrdMkeRLVqqVKmoM0e9/qxRf70RgIN0w4YNgu9GChGwCgFdHZFWO1ytwovj6IUAiTfz9kDpK+wn6Alt9G/LmDGj+YF4BxGwEQG79gBd9zwbobxpaBJvTqJtfi6DeCP5Zh47r9wB20ZCvLGfm7sWdcNXhSoE4A3iq3Lmlq+KxJu7zyFnN4GAmz3ewjPZQtUOzWqLL+MN13bu3FllxIGAQ78wXTPeELmJvl5r166V9u3bq0wzvFgmlNptwnyBuHTBggUyadIkVd5RB0FWB/rWRVNWrXz58uo+/PS6oLTksWPHBBmAXpfwXokou1q2bFlf9Er0um2ov/4IxJIFrP/qqKGbCOjmiLTL4eomxpzbHgRQYvKff/5hqclE4EUlDqOcJErLg3B79NFH7TEKRyUCMSJg9x6g254XI1ymbyfxZhoyR28IJd4iyYhyVDlOFjMCkdqX/dxihtr0ADr7qlAWdtu2bco/iipYSDpBkkHlypVVlS/46e0SEm92IctxLUdgwIABcvXqVVUuzmkJ7/GG/0ePttatW8eVikyo1CR0BfHWtWtXFZVx1113qR5xX331lXYZb/3791e9nVBiEDJixAiVJYQXzfr16zsNuyfnQxTF1KlT5YEHHnBdf+iBHnrIyjQrcCogord06dJmb9XqemyqsAVKgObMmVMr3SJRBpmyy5YtkxUrVsiqVatU30P03atWrZrqJ5k1a9ZIhnHlGkSCg8xft26drFmzRvVXrF27ttSpU0dlHqJsL4UIOInArFmz1N7rBxLeSdw4V2QI6OKItNvhGhkavMorCIB4u3TpkiRNmtQrKjuqJ4IR8R60cOFCRbahsoXXz8aOAsjJHEfAqT1Alz3PcYBFlL8EFVUoeiIQKTGjp/bUKjEEIrEv+7klhqI1f6evKjIcSbxFhhOv0gABsNMo5YcsLDckvFQkGokigy2SjDdcB7KtVatWSvU+ffqon7r1eEOZSTj3Q18oly5dql4yu3fvLiDmKLdGYOLEifLtt9/KBx984DpUkydPlp9++kn1JjQr6PWHvmj46WV55JFHBP+ef/55zywDAQbAHhmUcPQ0atRIGjRoIPXq1VPNhb0qyDrES/qSJUtk0aJF0qRJE2natKk0b96cDj+vGtVjeiOYACQwIiApRMAOBNx2RDrlcLUDO47pDgIk3uLHHf2RQbghItro34YqAxQioDMCTu8Bbu95btmCxJtbyEc2byTETGQj8SodEbiVfdnPzX6L+dlXhYB3+Ko+/fRTS31VJN7sfy45g4UIPPHEE5IvXz6ViUWxFgGQagcPHoyXMEJ9XLx0gpjDS2jq1KmtndxHo/37778Kp++//14KFy7s6spQ9vLnn38WkIFmBZmZ2HTQG82rgqwWONiRceUFAUmKjByQA8g4RBYtekumTJnSC+qb0hHR9R9++KEKSNiyZYu0bdtW2rVrJ8WKFTM1Di8mAmYQQKb6Z599JnPmzDFzG68lAqYQcMsR6bTD1RQovFhbBEi8/X/T7N+/X73ngHRD+SFkuCHwiUIEvICAW3uAW3uemzYh8eYm+onPTeItcYy8fEVC9mU/N3utGkRf1dy5c1Vpylh9VSTe7H02ObrFCIAYgkMahADqsFKsQQClt/BiCQf4rfq59ejRQ1avXq1eSu+77z5rJvfhKCAxQcCNHTvW1dWhTOiBAwdk/PjxpvUoWLCgfP7554KfXpRz584p0hCZY7p/V2zYsEFlJS5evFg6duwoHTp0kEKFCnkR9qh03rdvn8yYMUP1FGzYsKEqy1uhQoWoxuJNROBWCLz33nuycuVKVSqaQgTsRMBpR6RbDlc7MeTYziBA4k3UeRfvNoh0BtmGfygdTyECXkHA7T3A6T3PbbuQeHPbAreen8Sb3vaJVbv47Mt+brGimvD99FXF7qsi8Wbf88mRbUIArDOIDfQOypMnj02zBGdYNAtHryhkESKjMDFBFhGy3/CCip+UmxEAQYwSjcePHxc3y9K88cYbAvuOGzfOtJny5s0raI7q1c+YUVoymmw/02BFecPu3btVz0r0b+vdu7f07NlTkiRJEuVo3r/t2rVr6lkdM2aM6gOH2uxFixb1/sK4Am0QwPkBziFkWlKIgN0IOOWIdNvhajeOHN9eBNDbDcFiQevxhlJJeJfBvytXrsT1b0uVKpW9gHN0ImAxArrsAU7teRbDF9VwJN6igs2xm0i8OQa1KxOF25f93OwxA31VN+KKvp5IrIjGV0XizZ5nlKPajMDo0aNVqShEJnqVGLAZooiGBylTt25dadOmTVzfuUhu/OGHHxTpVqNGDQG5Q7kZAaQjlyxZUhEqbgk2hqNHj6rNwazkzJlTNm3aJPjpNUFpSZRo3Lt3r6RPn15L9YcOHap6ROLgOGjQIC11dFMp9NAcPHiw6qE5cOBAN1Xh3D5CYN68eaq/oA49OH0EK5dyCwTsdkTq4nDlQ+BdBEC4Xb58OTCBPzgbGoRb9erVFeGGXsAUIuBFBHTbA+ze83SxEYk3XSwRvx4k3vS2T6zaGfYF4QZyCIJ2HRkzZox1aN7/fwjQV3XrR8Gsr4rEGz9ankVg1KhRMmXKFNUniGXJzJsRKcMgJzp37ix9+/Y1PcDff/+tXlaR1YUX2FuVqDQ9uA9u+Pbbb6V169byyy+/uLYaENQnT54UfFbMStasWQV1nLNkyWL2VtevR2lJ9Atr376967qEK7Bx40bp3r276gMIYhQ9KynxI4Dekr169VLfMSiXWq5cOUJFBGJCAOeFhQsXqnMDhQg4hYBdjkjdHK5O4cl5rEUgKMTb8uXL1fvKmjVr4spJermPsbVPAUfzIgK67gF27Xk62YjEm07WuFkXEm962ydW7Qz7wk+FZABUEKJYgwB9VZHjGOqrQjJK+fLlE7yZxFvkuPJKDRFA1hu+bCdNmqR6I1EiQwC9lLp166aahyPbLRZBiUr0EsPLbP369WMZynf31qpVSxFAkZTwtGPxr7/+upw5cyaqwwgihlAy02uRQygtidKNyIbVTfB9BbIaOvL7KnLr4PsKpUPxHRPr91Xks/JKPyLw0UcfCf6h9yOFCDiJgNWOSF0drk5iyrmsQcDPxNulS5fistvQy87o3xa0sprWPCkcRScEdN8DrN7zdMIeuiBbdu3atbqpRX3CEHjllVdUBRWKvxAwiLfGjRvLJ5984q/Fubia2bNnq3MSfevmjGD41uGrQtWz+ITEmzlMebWGCJCVU4UJDgAAIABJREFUj9wodmWQLF26VBGgyORB/z3KfxH4+OOPFSmJ0oduCEjRc+fOyfDhw01Pj950yDRKmzat6XvdugFlNRG9DLzvuecet9SId15m6MZmjlgzdGObnXf7BQF8J6PM5IIFC/yyJK7DQwhY5YjU3eHqIZNQVRFVYhI9zvzUY3bXrl1xhBtK6sORVLNmTdqbCPgCAa/sAVbteb4wGhfhKALMeHMUbscno32th5y+qtgwha+qRYsW0qlTp3iryZF4iw1f3q0RAqxDe2tjmK1Da9a0IPVAvqGEHtj+1KlTmx3Cl9eXKFFC3nzzTXnwwQcdX9+wYcMEJUHx2TAraC7/119/ScqUKc3e6tr1KC2ZI0eOqIhGO5VmT0pr0I22J6U1s3MUPyCAqMh3331XlZukEAE3EIjVEekVh6sb2HLOyBBAH5Svv/5aVb2AgHC7evWqoHQaHAb33XefqtbgRVmyZIl6B/nuu+/UOwkIt4IFC3pxKdSZCMSLgNf2gFj3PD4GRCAaBEjMRIOad+6hfa21FX1V1uB5K18ViTdrMOYomiCA5pqo8YtSc71795aePXv6KoLTLMzXrl2TcePGyZgxY6ROnTqCBqRFixY1O4yp63v06CGrV69WL754eQ+6gHSDg2PevHmOQ/Haa6/J5cuXBaSrWfFa6SGUlnzhhRdk7969ynmki8ydO1dlgeIZyJMnjy5qeVYPHGiqVq0qyOZ0q4SrZ8Gj4vLpp58KymiwLAkfBjcRiNYR6TWHq5sYc+6EEbhw4YLkzp1bnUuKFy8eR7z9/PPPUrZsWTl8+LCnyoyfP38+Lrstffr0imwD6UYhAn5DwKt7QLR7nt/sx/U4hwCJGeewdmMm2tc61Omrsg5LjJSQr4rEm7U4czRNEECqJwiPxYsXq15KHTp0kEKFCmminf1q7Nu3T2bMmCGoN9uwYUPp2rWrVKhQwf6J/2+Gd955R730gnwL+ssviC9kAX777bdy1113OWYDTIS65iChzNY2B2GbPHlyFQHtFUFpSRBczZs310Zl9MgrU6aMIAL7/vvv10Yvryvy1VdfSYMGDWTLli2SP39+ry+H+juIAM4EyPJYtGiRg7NyKiJwMwJmHZFedbjS9noigICs3377TZ3TjYw3vC/hvBpNsJYbq9y2bVsc4dakSRNFuLlRXcKNtXPO4CHg9T3A7J4XPAtzxVYi4BViBkHSgwYNUvvuyy+/bCUEWoz1zTffqIBZCIJ9kADw5JNPysqVK9X/V6lSJSo9vWLfqBbn4E0HDhxQ7Vnoq7IWdMNXtXnzZilQoIAanMSbtRhzNM0Q+OmnnwQlVRDhDgc4vugff/xxT5XPixRSNBD/8MMP5f3331cOaTR2RKmYYsWKRTqEpdf98MMPinSrUaOGvPHGG5aO7bXBXnrpJVXy0WkccJADgWb2IIdn6bbbbpN//vnHE1Cjhx2e+fnz52ulL+o8Y7NFdpYVgsM5SibheyzoApIVh0U3MkmDjr2X149+pNOnT1cvGBQi4DYCkToive5wdRtnzn8zAsgSQ9bb+vXrBSXR0RPt3nvvVdluOP/pLMhYBmGIcx/INvxjRQGdLUbdYkXAL3tApHterHjxfiKQGDEDf1mrVq0SBOrhhx9WPrXMmTPbCqadxFtCa4xmbcZYZu8l8Wbr4xPz4PAp5c2b1zJfVcwKxTDAH3/8oZJNkHjgdLJDfGrDV7V//37ln4eQeIvBuLzVOwggcwdO+QULFqjeLo0aNVIZE/Xq1VM9obwqx44dExxi4UREBD8iPps2baqyflAq0G0B2YQX4uPHj6uX5KBmpyCqGBvAiRMnBGVwnJKBAweqXnsDBgwwNSXKECHqGY4Z3QWlJYEtfhYuXFgbdbdu3Sq1a9dWz75VEi3xhkMv+lqB+MXzYByCQ6Pr8DuM78RLhlV44BldtWqVlC5d2qohOY7PEcB+OXXqVAEBRyECOiCQmCPSLw5XHbCmDjcigDMASuLgfP7ss89Kzpw5Bc5KHeXPP/+My27Lli2bCuxDgCGFCPgdAb/tAYnteX63J9fnDAKJEW+hWkRLKlmxEieIN7wnw/kPf0k4ERZpxplVGIEcYcabFU9O7GNs375dHnroIeWrQuUDN2XPnj2KMEPFusTI7oT8YboRb8ATPAOyO/EZJPHm5hPGuV1BAB9K9INCHzg4bXPlyiXVq1eXatWqqVTorFmzuqJXJJOePHlSpWWvW7dO1qxZI7///rty7qN/W926dRP9oopkDjuuQcbPhAkT1Etz/fr17ZhC+zGfeuop1UujT58+jumKTDsQfYi4MCNwcCBT68yZM2Zuc+VakMzIZsVadRKQnSjZaVW2G9ZmNfEWfhD3GvGGnpUIMBg2bJhOpqcuGiOwfPlymTRpkjoDUIiALggk5Ij0m8NVF7ypx38ROHfunMp6O3v2rDorItstQ4YMWsGzceNG9e6AEsHo64pgPqNslVaKUhkiYAMCft0DSL7Z8LBwyBsQsJJ4C88cC836ii+r7LnnnosLdjWUMgg24/+Nd3AkBqBCEfxD2ItRlQMSXnoyEh0w72OPPaZ8g++9954aB1l9oe/7+F1CJFpCc+zevTvefRc+yS+++ELpHyqhuoNQQbUxCMi/LFmy3ES8IVC/R48ecWvHtYll1pmxLz8a8SMAXxWSU0aOHOk6RGaIt4SU1ZF4C/VVkXhz/TGjAm4jgMgP1GFFuZXvvvtO0qVLp5qLo95tyZIlVQkWlHdzWpCaumPHDkE0AurDbtq0SWUgVaxYUSpXrqx6RkUapeK07vHNhwwDRKh2797dNBGkg/6x6oBnCxE+6L/nlODL/vbbb5d+/fqZmvLUqVOqRCmIXp0Fh1UQW/h86CaVKlWSUaNGWdrbLZR4Cz0cJxTJBkzwcjtx4kQVbQPBoRxkJXTDoRbfKShFGprxhuuMaDT8d+gBGjrAWYegBWT1hR7sww/JoS8ZsdRxT8i2CEDAM47vbgoRiAQBfA6Q+YnAGwoR0AmBcEekXx2uOmFOXURluIHUat++vYo21kU++ugjRbjB4WeUk0RGHoUIBAUBv+8BJN+C8iS7s04zxMytsrmMv+F9F+/GRsaY8c6L9wlUdDJ8csa7r0G+YfUGqWSMgd/hXQRB8wbxZrzL42+hRBWy1CLRIbxs5q2IN4MMM97jsa5I5wh/1zfWAT1DCTTDd5AY8Rba883AB+OMGTNGOnfunGBSgRn7uvME6j9rhQoVZOzYsa4HM4UTr4mRrqH+sPB7w0lmt60Q6qsi8ea2NTi/dgigzwH6BoDw2rlzp6BPHEiwQoUKqSygfPnyqSy5O+64Q1DuBJEbmTJlUlGiIO3SpEmj+mqFy+XLl+XixYvK0Y2IltOnTwsIDpQfPHLkiMpe+/XXX1XfIpAzIPtAfiBLCgQgsnruvvtu7fAyoxDWB/INuOFFH2XvgiTYSNq0aeNYj66+ffuqDE6zWXZHjx6VcuXKqedSV7l+/boUKVJEZVLi4KqbZMyYUVBi1Mro8YQy3oxSkiDQevfuHVfbGoddHEhQOjS81CTGAiE3btw4lTEG51Z8GW/GgaZ169bqpQLX4LsKB20EAyDyHAdllLnFiwUCAowDPAIacB1wiLR8gBk7IjMT35P4LqUQgUgQAGGMlzn8pBAB3RAwHJGDBw9WAQ8IWNJxf9MNNzv10bX0olVrRk9fZADjOUuZMqVVw0Y1Dt6RcK7AP/SZQxAk3n+cEnzuKERABwT8TroZGJN80+Fp86cOZoiZhIg3oywiWrsYpRoTK5UYTswZ2WIJkQnhpSZDx8f7Napa4b36VjocPHhQZbaFZ9oZ6wonI0LnwFkTBFekcyRGihhzGrrAB3CrjDf4UfF3kIBmgnTN2NefT3jsq0KlAzxXadOmjX2wGEcwk/EWHohu+JtwhtSpxxsggc8fPfTgsyLxFuNDwtuDgQAc1yDEQByhHwIICdTDBWkGpy9K8uGDhevgqP7333/lypUrAnLgf/7nfyRZsmSSIkUKRTThyw3OeGQigbADCYVeRSDy0BwcxB4IPh2+BO2yLhz0q1evVtGs9913n13TaDcuGsKD6MAG4YSAhEGEcK9evUxNh2ccJAsOS7oKSkvisPDOO+9opyJKTOIQiYhtKyUh4g2HFRDZL7zwgiK2QcCFZsPG1+PNINmMzB9E6yVUahK/Rw1wg3gD2YUDevghydDPIOEMsi6cvLMSk2bNmqmXIbdrk1u5Jo5lHwKff/65vP766/LZZ5/ZNwlHJgIxIABHJPqzIiCCpFsMQFp0q+HcsWg4DqMpAggOIvGmqXECplZQSDfDrCTfAvaAO7RcM8RMQsRbaD+0+NQ2iKLwMpK41iCopkyZokoxxld+EtclRrzh/fxW5ZWhQ6zEG97xI50jnHiLr0wk1hUp8Raa8WZgHEnWEs9msX+QkNCBJBMdJBriLdzfpGOpSWBr+KpIvOnwpFEHIhBABECYgCQA+YafQRFE7yJLC4ccu6Vnz56KzAXRaUaQ4VmrVi1Hy2Ka0Q/R0A888IDs3btXEYs6CqK10S8F0URWSSjxFhqtFt8BF5FjxuEY0XbxZbzhRQNZt3A4tWjRQqZOnapKTaCpbXid99CXi1sRb9AFhG94rXb83kwkWySYIXsYAQsIeqAQgUgQQC8CEBoI/KAQAV0RQMAWArco7iMQ6rxzXxtqYAcCOAOReLMDWY5pFoGgkW4GPiTfzD4pvD4xBKwk3hIigkJJJ4NoMqrBWE283YqMCs8yMypKJZTxFl5q0iD3IpkjlHgLz5xD4K/ZjDcE9Yb7NGDbxMg3M/ZN7FkJ6t/tqM4ULZZ+Jd6QoIMKXfC3kXiL9ungfUSACMSMwA8//KBItxo1aqiSdEGQyZMny5dffqlqetst6KeH7ElkQpkREFoNGjRQGU06CrIAUHrh+eef11E9pZOdPd6MshNGZpuR8YZDaGj5VhB1EJC8CRFvINlwHSKekAaPAzOy4Iy0fYxnJuMN8xnEm5HxZpeRQORhLvRPpBCBSBBYu3at6mm0Zs2aSC7nNUTAFQRIvLkCe7yT0rmjjy3s0IT2tQNVjhkNAkEl3QysSL5F89TwnoQQMPPdnlDGWyhBFV/waHx/t7rUZPny5RMtxWiWeAtfL0iBxMo9xoeRsdZQkiwa4i3Uholhblxrxr78lMSPQOXKlWXkyJFSrVo11yHyK/EGny+qdOGzQuLN9ceMChCBYCOAaCE0TkfpTmS/IerGz3L16lVVWhQHOKTX2ykgpgoXLizdunUzNQ1IGBzAduzYYeo+Jy5GpuSsWbMcK9cZ7ZoGDBggsDUONFaJkfEG4i20hjUOuSDKQMShV8uzzz6rpjSux6E9tMcaNv/QspLGITdHjhxxxBuyHjGeEYVmkHyhWXfxlZrEvEbEWyh5t2jRIvW8o/myVfLiiy9K0qRJVQYThQhEggAOwCgnBgKOQgR0RYDEmz6WoXNHH1vYoQntaweqHNMsAkEn3Qy8SL6ZfXJ4fUIImPluT4h4w9jx/Q2+K7xLPPbYY+rnypUrVb9ztGEwSkcamWFp0qSJqwJjXINxEXCOQGIEYqMUJXqthb53h455Kx0QwP7jjz9G3OMttHxmKJmY2BzQObRXG97nw0ky9GU1Kt5EWmoSPd7guzCqM4UTlwgQjk/M2JefkvgRQFl7tEay0lcVLdZmykSG+qKMIHN8dvDsdOnSJa4fY7S6WHlf//79VTsU+KpIvFmJLMciAkQgagTwpY9DCHpV1a9fP+pxvHAjSBn0Axw/fryt6oKcKVasmNqEzAjKFLZt21a2bNli5jbbrz137pxK10ZPLx2ic2614O3bt6tMM/SBhBPVCglvJotGypA+ffqonyCiEFUzffp09f/GoRf/HXoQbt68uYwaNSqurCT+jrFxYMHBG4KXBxz68eIAMtzIXouUeDPGxMsEJLFmzGbxQRk2ENjo2VWqVCmzt/P6gCIAMhjfv+vWrQsoAly2FxAg8aaPlejc0ccWdmhC+9qBKsc0gwBJtxvRIvlm5unhtQkhYOa7/VbEG8aPr9ebkeWFbLHQ/mgg0PDuG/7eG94Hzrg/EuItMR0SI97CMUqo39yt1gmiLb42FEZ/OcyBNdWuXVtGjx4dcY83EG9Gtp2hZyQ+AzP25ackfgS2bdumWssg+UEHCSetEyJdE2q9guf6r7/+UsHmVgZ6x4INWuIsX75c/h97ZwJ21bj+/1sjqWh2SqU6SPOA0nQkkpIITVKIaKJSCakjpTRpLmMUIXSkrlRHhtCA5tGQRjQpmhyN/+t7+633v9q9+33X2nuttdfwva/Ltc/pXesZPs/aez3P833u+65SpQqFt2RA8l4SIAFnCcyZM0dDTyJEIk4IhNV27Nihnmh40SEXmFvWuXNnQU65Tp062aoCEzjcg1CgfjIjtOTYsWP91Ky4bWnTpo2ULFlShgwZEoj2BqmR+H3Ytm2bTJ8+PUjNZltTTACLyscee0w9jmkk4FcCFN78MzLc3PHPWLjREo6vG1RZplUCqRDdMA8yh5+32lYvr6P45iXtcNbF3/ZwjqvRK46vM+ML0bN06dLcq3IG5xml4ED85s2b5d1339V/p8ebC5BZJAmQQOIEsJkO8a1w4cLq/WbOWZV4qf6787777tPQe3369HGtcTj5Abd/fNox5MyCh9SSJUvs3ObqtfBQweQA+efy5Mnjal1OFY5TYDjhMnv2bKlbt65TxUa+HHgtIQchPDLDHpo28oPtMIDFixdrXkB80kjArwQovPlnZLi545+xcKMlmY0vIi1g0wRzdhoJOEkgFaKbk+13uyyKb24TDnf5mf22h7v34e8dx9eZMd6yZYtUrVrVV3tV5hCmsb00QrI603v3SsG+ZbNmzWTlypVpe1UU3tzjzZJJgASSIADhZ+HChZr37eqrr06iJH/eumzZMmndurUgl5ZbhlxfNWrU0Bx6dsyP4dggXN17772B2/yARxa8s+BhU7x4cTvDwGvTIQBvUYT0gBchPAppJGCHgB8PFdhpP6+NBgEKb/4ZZ27u+Gcs3GhJvPGF4DZq1CgZOXKkHvp66aWX3KieZUaUgBeimzlsHDYrf/75Z03psGLFCvV4Q9h5hLnDv+GQqzlvszkvFYbInAvKHDLP7U1Qim8R/YI40G2+ux2A6OMiOL7ODQ5CiCJVCfeqnGG6fft2PXAfu1dF4c0ZviyFBEjABQKvvvqqer9BfMNn2KxRo0aaSwv5s9wwMKtdu7ZtserTTz/VnF+ffPKJG82yXSZCS86bN0+T7wbREOt86tSp2n6Kb4mPIEQ3JKJu165dWl67xEvjnVEk8PXXX0u3bt0EBx9oJOBXAhTe/DMy3Nzxz1i40ZLY8TUEN4huENxwCBC5kmkk4BQBL0S33377TdeXTz31lEY+wXMMMwtv+BsiABj5cLD5isOg+HesAWH43xDwkCsc+bWRz8oIU4m/DxgwQNfnbubTofjm1JMXrXL47g73eHN8nR3fYcOGyRtvvKF7VRdffLGzhUeotIz2qii8RehBiGJXT58+LSdOnBB8YiMjW7Zs+kkLDgHkGcOkvkGDBrpgCJN98MEHmoAWixo3DB5i//rXv+See+6xVfyCBQv0lO/8+fNt3efGxb/++qtcdtll8vnnn+viMaiGCc3EiRN14QovRJo9AhBKsAmGvIVuhme11ypeHTQCfs1fGTSObK+7BCi8ucvXTunc3LFDK3jXGuOLyAQ5c+ZULzd4AvXs2ZOCW/CG0/ct9kJ0A4TYPG7m/294vD377LPq5YCT+c2bN1dxDgdBkQbBEO1wePPPP/9M+xvKTkV+OIpvvn+0fddAvrt9NySONojj6yhOLQx7VZMmTZK33347UntVp06dknj/QUPI6O/mv+Hd2r17d3nooYf00EqsUXhz/plliS4SOHLkiCAWLfKAQVH+5ZdfZPfu3bJnzx7Zv3+/HDhwQA4ePCi4DhPFY8eOnSW85ciRQ0MqnH/++ZI3b17Jly+f5M+fX3OKFSlSRIoWLapeKSVLlpRSpUrpdbTUEsBYIlwixhreb2HK61S5cmVd6ENYdNrat2+v5cJDyI7htMuECRMEC51UG/JqXHTRRYIFYtANXm94jseMGSOdOnUKenc8a//kyZPVSwk5H+0+y541khX5ngB+zwYPHix79+6VH374wfftZQOjS4DCm3/Gnps7/hkLN1pijC/m4lhHYm1JIwG3CGD9irUZvMzcNHivIW2AEUYyPeENf5s5c6Z6uUFsRpvGjx+vzYLwFnv4Et4Q+HeU3bZtW73O+Dc3+2KUjfa9/vrrgvzZNBKwSgDPDTwzaeEiwLmZO+OJ31jsVY0bN06yZMkiGzZssCw8WRWonBC5kq3LfD/6md5/WIvF+1vsvx8+fFg9wrFnCQHTeEeaR4nCmzvPLEt1gAC+6KtWrZK1a9fK+vXrZePGjTo5LFOmjApiEMaKFSumQhlEs4IFC6qABjEtd+7cgvjk2bNnP6slx48fl6NHjwq+IBDpsNDCFwXiHYQ8xECHsAeBb/PmzVK6dGk99Vi+fHmpWLGiVKlSRcqVK+dAD1mEXQJDhw7VRQQ24G+++Wa7t/vyenhBIbQjkrc7bTi5eOONN6b7459RXbNmzZIpU6YIPPJSaRAAH3nkEfn+++9D46m6fPlyPQ0DkR9ehfgdo6VPAL/Djz76qAruo0ePlurVqxMVCSREwDhl3r9/f8Fibc6cOdKkSZOEyuJNJOA2AQpvbhO2Xj43d6yzCuKV9HgL4qgFt81eeW5Z8XjDehq5aCBMtGrVStasWaOn9BGmsmvXrmkhKOPRNnvCwTPOTfPKU9DNPrBsbwnw3e0tb69r4/i6RxzRYbBXBUcV/LYXKFDAsgBlVaiKvc6OyJVoHfHuS4aknb0qCm/JkOa9jhLAJBGnsxYvXixLly5V8Qyh5apWraqCV4UKFVQE89og9q1bt04FwJUrV2pSYoh2NWvWlFq1ammIBrcnnF732c/1YcMUoSfxQkBomKAbTlxAhEEoRacFXZxMxOZymzZtbGF6//335a233pL33nvP1n1OX4zvPsYYJzHDZoMGDdIFLiaOEANoZxJAwnacUESeiX79+hEPCSRMIHbDxquNr4QbzBsjT4DCm38eAW7u+Gcs3GhJRjneGHLSDeIs04s5iJUcb0b6BoSYfOGFF+TLL79M288w53j77rvvNNQ7IqHA28zIAwfhzascb02bNtUDU8jzTCMBKwT47rZCKbjXcHzdHzvuVWXM2O5eFYU3959Z1hCHACaF8GiZN2+eIKcUvNfq168v9erVkzp16kihQoV8yw6hqjBBXbRokXorwUuuYcOG0qhRI50U4mQAzT0COF0A8Q2ejvB+w4mMIBsEGHhfIgShk9a6dWtp1qyZnmS0Y4jtDK83iG+pMoSWhMfrjBkzUtUE1+vdtGmTwIsTv4FIcI6cIjiNE1WDCI2wqyNGjNDf0r59+2quCRoJJEog3ilpLza+Em0z7yMBCm/+eQa4ueOfsXCjJfHG99ChQzofQWQCiA4vvfSSG9WzzIgS8GIOggPN2E9BGFXkR8bBYYhtRo43IwwlQkcibxs+jf0Lw5sNghzMCCkZ79/dGkZ6urlFNvzl8t0d7jHm+Hozvua9qt69e+teFdYoUbVk9qoovEX1qUlRv0+ePKkb6fCkQVxxiAI4xQSvHMREDart2rVL82HNnj1bBQskKb7jjjvUUydr1qxB7Zbv241TegsXLtS8b1dffbXv2xuvgTt37tQQqgipd+GFFzrWD2wW3H777bY9xrDAQmx/LMRSYci/dNlllwlOWeIz7LZs2TLNqwBPQ+R+wwIZz0NUDCF9X3zxRUEut1tuuUVD3NSoUSMq3Wc/XSKQ2YaNFxtfLnWNxYacAIU3/wywHzd3jA11UDJ7qaSSGjxk4L2P8ObmDfxUtslK3ZmNLwQ4hIJHvmEaCThJwMs5iNmDzck+uFlWZnM4N+tm2cEnkNlve/B7GO0ecHy9HX9jrwp73Q8++KB07NiRe1U296oovHn7zEa2NuRnQ84oJGxEjjSEwIMokDNnztAx+euvv+Sdd97RhSc8dtq1a6ei0J133hm6vvqhQ6+++qp6v0F8w2dQDW2/9NJL1cvHKcMzh+8ZRGA7hu8qwr6CbSoMgjV+J5544olUVO95nV9//bXmUoDnLIRGeNJG5Xdy+vTpGsIXyebvvfdezadJI4FkCVjdsPFy4yvZPvH+6BCg8OafsXZyc8cI/4aDTbFmR0BLRHgz1214r1ilHOvlYtyHMDuI2AALq/BmlRGvI4FECLg1BzHCQ65evVqbhY1Sw8MtkXZ6fY/VOZzX7WJ9wSHg5Ls7OL2OTks5vqkZ6w0bNuie/tSpUzUdFNLZRGVPP9m9KgpvqXlmI1OroY5/+OGH8tBDD0VSHZ84caJMmjRJwzdUqlRJw/5df/318o9//CMyz4HbHf3mm29UdGvQoIEuLIJo6AOEMsTPd8rg7QaRGx6YdgwhddAeeCF5bfCIHTJkiIoxYbf9+/er4AbxCZ/w9IKF3TMYeRo++OADegaH/QFPUf/sbti4tfGVou6z2hAQoPDm7SDikBHmX3ny5DmrYic3d8zilyFamUU0u4KYHUqJCm/x2mf8u5ttttO/RK91cnwTbQPvizYBzkHOHH+7c7hoPz3sfTwC/G0P97PB8U3t+MbuVd16660axQ4plxjFLv2xofCW2mc2tLUzd9GZQ4t4sMgT8Nxzz8nFF1+siYmRuwgCHP677rrrQvsseNUxnMi9//77NVwjvN8uueQSr6p2rB68rCDMwkvSCbvtttvUkwgvQzsGsXj9+vWaSNtLO336tHp8Iddd2BNojx07VsU2jDUmjxdccEG6qJkL08snkHUFnUCiGzbc+Ar6yIer/RTevB3PBx54QCNVPProo5q/wizAObm5k57wZvYmM3ulIGpG27Zt00A9as51AAAgAElEQVSY/2Z4s+CPaHfBggX1kBU86ZCTCXM4w9MFnnTVqlUThGY38jUZhRplIucTckGZDYIacq0a5Zq924zr0A6s95A2wGgvyoQXHA7DoT1mYc7wijPqPXr0aFr5RpnG9WZW6fWpdu3ajjwkTo6vIw1iIZEkwDnI38Oe6Bwukg8NO50hAf62h/sB4fj6Z3y5V2VtLCi8WePEq2wQGDRokC668IOIeP+0Mwlg8TpgwAAN+1C4cGH573//K+vWrUsT4W644YZI5LVy67kYOnSoer298sorcvPNN7tVjSvlIj8gxNnFixc7Uj42Q7D5gbxZdgyiEPJuQQDz0hBaEvkSUxXi0ou+zp07VwU3fPfxeeWVV9qqFqfMEQYUz8jSpUvl/PPPl+rVq6u7f8WKFaV8+fIpibmNwwT4HVu7dq16K2Ij7/Dhw1KzZk2pVauW1K1bV5zaKLMFjBdHhkCyGzbc+IrMo+L7jlJ4836IEBJ/1KhRmoca4pshwDm5uWNVeBsxYoSun2K94gzBavv27RraBxYrvBnXII82hLv0RC6zGGYIZubcbJhnIPoCDrBBkKtcubLWc/nll8cdGLPwhjm40QejftxoiH9mUQ//jntz5cqV7t8h3sXr03nnnZf0g+Lk+CbdGBYQaQJRn4MkO4eL9MPDzp9FgL/t4X4oOL7+Hd/YvarcuXPrXhXSqCD6G/aqSpcu7XkHUr1XReHN8yEPb4XLly+X7t27S5EiRdS7q2TJkuHtbJI927Ztm56shXfW6NGjpUSJEvLxxx+rCIdPLEAhwBkecdhcp1kngFB2EJzwPD7++OPWb/TBlXgpDR8+XMc/WYPwiBCvdgVIfH9//fVX3TjxyiDW1KtXT77//vtQhmFFvyC0QZDCJzwbnTDE2kYuSQhe8FLE5iEmFmXKlJFSpUrp73CxYsWkaNGiKvbhZHz+/Pklb968gokQfmuyZ89+VlOOHz8uOI0O8ezgwYOCsJj79u2TPXv26LOxc+dOwe/Yli1bVKTFBAr52cqVK6eTKjzH+N80EvCCgFMbNlHf+PJirFhH5gQovGXOyK0rYgU45G1G+Gu8t3FoLhnLTHiD0IYctxDV4LFm5H0z34d/w3s8nvBm3GOEgjREM7NXXEZeaGYxKz1RLl7/Y4U3w4vOEPQwfzC3+dtvv1Vh0OxJF89rLl6fMhICrY4TN++skuJ1XhCI6hzEqTmcF2PEOoJBwPzbHowWs5V2CWBe5sTczG69vN4eAWOvas2aNbpXhUgJ2Kv65z//qQe8sFeFiHBIw+TFXhWEPxxW93qvisKbveeGV8chgASLEDrGjRunG/00awQmT54sDz/8sIZGNIcXxEa6IcJBiKtfv36aCGfXQ8ZaS8J3FUQBPJP4AYf3mxMnY72ghGcCY//+++8nXR3CNXbr1k1uuukmW2XB6+7AgQMC70GvDG1FWCN8H8JkCDOLSeGzzz6rn/369XO9exDMMKHBdwAC2c8//6wiP0QzCGgY20OHDqmohjBXx44dkxMnTghCfWLDN1u2bJIjRw79zkD0h0iXL18+FezwfcLhCgh5xYsX18kSBD4eDnB9WFlBHAJOb9hEdeOLD5h/CGDO99lnn/mnQRFtCd5xeO9BBHNicyejHG+GQAaBKtbLzByOEqIZ1gFOCW+xIS0x1IYYFiu8mb3SjEfCEPFihTdzGEkIZ/CgM4S2Xr16pRv60igzNlwlhbeIfgEj2u2ozUGcnsNF9LFht2MIGMIbwYSbgBNzs3AT8mfvjhw5ooe3sVe1Y8cO+eWXXzTq1d69ewVz5d9//10PfuO6sOxVUXjz57MYqFYNGzZM8wkgDEmNGjUC1XY/NHbZsmW6gO7cubP06dPnrCbhtK1ZhMOmueEJB6+oICew9II/QtssXLhQxc2rr77aiyqTqgPiB4SNTz/9VF2xkzEIWeg/ThzbMYSLxXOHfBxeGEJLTpkyRUMohslwIAETQnjyYQFAL+AwjS774gcCbm3YRG3jyw9jyTaQgB8IeOXxZu5rbJhHL4U3tCOe+Ib80+mFmjQLiPGENxzcMXK64RocBkL4zNicc+nljkObYr38EKo61ouPHm9++MawDW4QiMocxK05nBtjwjKDRQDrblo0CCQbjSAalNjLVBOg8JbqEQh4/QiJh81l5C3CyVBaYgSg9MPjB15vvXv3zrAQhHWDF5wRmvKyyy5TIQ4iHE5J084mAGEH3m8Q3/Dpd8PmBARWeJAmYw0bNtTnyW7YSohF8HzyYiIDzys8wxDuIVCFwbA5hAk/Tnzjs0GDBmHoFvtAAr4i4PaGTVQ2vnw1qGwMCaSIAAQ35CbDXMTLHG+x3f3uu+88DTUZW78hlsV6nZkFMqvCmyGUYS4Kr3scFITIV6BAgTRRzsjfFhuVgsJbir4IrNY3BMI+B3F7DuebgWRDSIAESIAEIk+AwlvkH4HEAUyfPl3zZ+H0IkW3xDkad0J8w8lS5JJo06aN5QIXLVqU5hG3bt26NBEOYhwEDdrfBL7++mu5//77VQTB5oqfDe7W8I7CRgXCHCVqeAbwHbUr/Dz55JOa+wufbpsRWnLs2LFuV+V6+RgvCG0zZ87UT2wo0UiABJwn4NWGTdg3vpwfGZZIAsEj8MADD6jghtzLEN3y5MmT1gknc4ClF2oyPVqG+GWIXYaAZYhU27dvtx1qEt5hseWibsyHcfAPf48NaXnXXXeleZnhWsO7zarwZr4O92cm3uEa9PWTTz7RKCCof/78+Wm57ujxFrzvFlucHIGwzkG8msMlR593kwAJkAAJkIAzBCi8OcMxcqUgVj8SEs6ePVvq1q0buf671WGE2mvatKkgxxuSTdo1xMU1h6VE3iUjLCU+o56HCZsKEN8gkMD7LRHGdsck0euxEVS6dGkVzhI1hAl66qmnbHtCPvbYY3oiOb3Qp4m2Jb378Ly3aNFCvv/++zM2upysw6uyRo0apWElsTGGz6h/17ziznqiR8DrDZuwbnxF78lhj0kgfQKIinDnnXemOw9JhfCGVsaGfzR7hhlecbgOgmHBggUtiVSxQhjKRN7W2LDihsBm0DILcmaC5hCZsTneDA82Q+zDfUautszKhUBH4Y3fVhL4m0DY5iBez+H4HJEACZAACZBAqglQeEv1CAS0/tatW6toAe8smrMEILQg0SQ8CpO1lStXnhGWEkKMEZayevXqyRYf2PuHDh2qp3xfeeUVufnmm33Zj2+//VZuv/12fRYStWuvvVY9r/71r3/ZKgInvi+++GI9+e2mIbTkPffcI/fdd5+b1bha9qxZs5RxiRIl9LNy5cqu1sfCSSDKBFK1YRO2ja8oP0PsOwnYIeCk8GanXl7rDQGOrzecWUtyBMIyB0nVHC45+rybBEiABEiABJIjQOEtOX6RvHvNmjUq3uzZs8c3/TdOY959992CBNx2DadH4aUyfvx49fQxTpPWrFlTBRqc3MS/ISweQuI5kdA7ozbiBCpyuFWqVMluV+Je/7///e8MEe73338/Iywlci9EyebMmaPeb4888khSXmVuMmvSpImewoY4lYhB2Bo8eLBtr1Q855deeql069YtkWot3YPv0UcffaT/BdHWr1+vQtuGDRv0EyIpjQRIwD0Cqd6wCcvGl3sjxJJJIHwEKMyEb0zNPeL4hnt8w9S7oM9BUj2HC9OzwL6QAAmQAAkEiwCFt2CNly9ai7xPJ0+eFHgN+cXcEt5Wr16dFhrFS+Gtb9++kjVrVhVN3LLNmzerEGeEpkQ+uBtuuEHFuPr167tVra/KhTdZhw4dNNQOvN9ik7unurEI5YpnYOnSpQk1BTkDn3vuOdtidKdOnVT0xacb9uuvv2r+wc8//1yqVavmRhWulfnXX3+pSA9BHhs2CMtJIwEScJeAXzZsgr7x5e4osXQSCB8BCjPhG1Nzjzi+4R7fsPUuqHMQv8zhwvY8sD8kQAIkQALBIEDhLRjj5KtWXnPNNTJs2DDbXjTxOmHOYxCbOBzClzmvAXIF/Pzzz4Icc0i4bfxt5syZ0rZt27QqkEcA1xj/hvBvyINgeKqZ64TwAoPwAkPOAizE+vfvr14sK1as0E12JDM3e7wZXnGxbXRisJD7Cvm1lixZ4kRxlsqACAIhDv/Bm8ecGw4iSZitR48esnDhQs37dvXVV/uqq1WrVlXxrGHDhrbbVatWLRk5cqTgO2vHkF+uRo0a6hHohiG0JDwsn332WTeKd61M/EbgtwG/ERDfihUr5lpdLJgESOBvAn7bsAnqxhefJxIgAfsEKMzYZxakOzi+QRotttWYEyFNAiK3IDKK381vczi/82L7SIAESIAEwkeAwlv4xtT1Hl1wwQWyc+fOdJOQ2638q6++0qTeEMIQ4hEW671mJP1+6qmn9Frcg+thd911l+Df4TUD8SReqEncM23aNBXQIKTF1pleqEmIbBA8kGvNEOcM4Q35nMz1mdtol0F61x86dEhzbP3xxx9OFGe7DIQRNUQ4eMTlzp07TYiDV1yuXLlsl+n3G1599VUdZ4hvxnj7oc0vvPCCiswQl+0aQqWOGTNGRTQ7htCWyA+XaIjLjOqaO3euhvf8/vvv5ZxzzrHTrJRdC1EaQhsMn3Zz5qWs4ayYBAJOwK8bNhTfAv5gsfkkYJEAhRmLoAJ6Gcc3oAMX8WYHZQ7i1zlcxB8fdp8ESIAESMBjAhTePAYe9OpOnTolLVu2lHfffdeRrkCwKl26tApohsWKYGZxbuLEiXoZxDZDoKtbt640b948Q+ENZRreKiNGjMi0TnNYyX379sknn3wiLVq0SPN4MzbgjZxw6QmIyQJCbi946WXJkiXZopK+f+XKlWeEpbzuuuvSwlJWr1496fL9UsDXX3+tXl4NGjRQkdYvBu8wCKAVK1a01SR4702YMEGuuuoqW/fBU/Smm24643tpq4AMLoZIjlCq+D753eBdC6Ft3rx5+uknQdbv7Ng+EkiWgN83bIKy8ZXsOPB+EogyAQoz4R59Y3xvu+22hA64hZsOe+dnAn6fg/h9DufnsWXbSIAESIAEwkWAwlu4xtOT3jjp8Zae8BYrYpmFODvC22+//abCAbyFYEZYSrvCW8GCBaVr167SqlUrQf1jx44ViHFmr7lYsTDZgTh48KAUL148ZR5vGbX/f//73xki3O+//54mwiE8JUSiIBsEXYhvu3fvVu+3Sy65JOXdgeiDZw5Crx278sorBR5zdsVRiOsQs/HppCG0JERcp4R7J9sWWxa8XcG9e/fu+pkzZ043q2PZJEACJgJB2bDx+8YXHyoSIIHkCFB4S46f3+82xjd//vzSpUsXGThwoN+bzPaRQBoBv85BgjKH46NEAiRAAiRAAl4QoPDmBeWQ1eFkjje3PN4M0Q2ecbVr15ZkPN6QFw6hLadOnaojCeENhs14tzzeUpHjLdHHdPPmzeqNZYSmBC8jP1z9+vUTLTbl9w0ZMkRGjx6tnpKIpZ9K+/XXX1WIhRhohGS10h7kh5syZYpUqVLFyuVp1yC3IURriG9O2Q8//CDIFYjvop9zBr7//vv63S5btqx+li9f3ikELIcESMACgaBt2Ph148sCal5CAiSQCQEKb+F+RIzxRV7ttWvXyoUXXiivv/66ZM+ePdwdZ+9CQ8Bvc5CgzeFC8yCwIyRAAiRAAr4lQOHNt0Pj34Y9+eSTcvLkSRk6dGjSjUwkxxsqjQ01CZHALOJBeIOXGjbODeEMYla8HG+x15tDTeJ+Q8jbtWuXhn90O8cbQvFlzZpVBg8enDRjrwtAPixDhFu/fv0ZueEuvfRSr5uTVH1IXA3vN+Qke/zxx5MqK9mbO3bsKCVLlhR8/6xa5cqVNbdhpUqVrN6i191yyy3ab3w6ZQgtCQHwiSeecKpIR8tZvXq1/l5s3bpVP5s1a+Zo+SyMBEggcwJB3bDx28ZX5qR5BQmQgBUCFN6sUAruNbHji1zeS5Ys0cOWV1xxRXA7xpZHioBf5iBBncNF6mFhZ0mABEiABDwnQOHNc+TBr3DNmjUqpuzZs8eRzkAw69+/v5ZlhIPcvn27hrnDZrjxb+edd56Ka7D0hDeIeHXq1NG/f/nll7qBjlxVsN69e+snFlhGObF1IgQl/u3GG2/U6/C/4d0G4Q0Gr7fhw4er8IZ/gziXXhudgFK4cGEVr+wKJk7U7WQZeEbQD8MjLnfu3Prs3HDDDfqZK1cuJ6tzpaxt27Zpbi+MCbzf8PykwlasWKFi0I4dOyxXj5xwb731llSoUMHyPbiwcePG0q1bN83z5oTNmDFD4EGIMJN+syNHjqjQNnnyZP189NFH/dZEtocEIkEg6Bs2ftn4isTDwk6SgEcEKLx5BDpF1aQ3vlj7DRgwQD3fnDyAlqIustqIEEj1HCToc7iIPCbsJgmQAAmQQAoIUHhLAfQwVNm6dWvNfYXNdJqzBOBZBdEQgknYDMKLOSxlgwYN0jzi7OYh85pNjx49VESE+Hb11Vd7Xb3Wh5CXCAN57733WqofYRKRT61cuXKWrjcugjCKsDv4TNZOnz6toSXHjBmjgp6fDPnvILbdeuut+lmkSBE/NY9tIYHIEAjLhk2qN74i88CwoyTgEQEKbx6BTlE18cb3o48+knbt2mm0i549e6aodayWBOwRSNUcJCxzOHu0eTUJkAAJkAAJWCNA4c0aJ14VQwDCEMLGzZ49W+rWrUs+DhFAOMymTZvKqlWrVNgMs/3vf/87Q4T7448/zghL6UcR5NVXX1Xvt5dfflk/vTaEvoTX57JlyyxVjTA5//nPfzRfmR1Dbj6c9r322mvt3JbutQgtiRx1yDXnF1u4cKEKbeeee65+Ig8kjQRIIDUEwrZhk6qNr9SMHmslgXAToPAW3fFFbuL27dvrenfixInhBsHehYaA13OQsM3hQvMgsCMkQAIkQAK+IUDhzTdDEbyGTJ8+XU8CIqxj8eLFg9cBn7UYIQQRKhNehG3atPFZ69xvzo8//piWGw5ecRCLjLCUTghATvXg66+/1vxn8NZDzkCvDZ6ByP3XqFGjTKtGSFSI4/A4s2N4DpHD0Qjdaude87XwcKxXr56GZS1atGiixTh2H8KGQmj77LPP9BMbKjQSIIHUEQjrho3XG1+pG0HWTALhJkDhjeMLzzccIEPoST/MZcM9IuydEwS8moOEdQ7nxBiwDBIgARIgARIwCFB447OQFAHkPEMC6rlz51J8S4IkRDeE4cPizshHl0Rxobj1888/T8sPt2HDhjNyw1166aUp7eOff/6p4tvu3bvV+81L78QXX3xREAIHnmyZGTjh2n/+85+ZXXrG32vWrKmhIWvUqGHrvtiL8UxDIESy+lQbxEqIbX379tXPrFmzprpJrJ8EIk0g7Bs2Xm18RfohYudJwGUCFN5cBpzi4q2O78CBAzVyA8Q3HCijkYDfCbg9Bwn7HM7v48v2kQAJkAAJBIcAhbfgjJVvWzps2DANwfHOO+8kvVHv20662DCEDWzZsqV07txZ82rRziawZ8+eM8JS5s6dW/OPwSMO/+XKlSsl2OCdOHr0aM37hvxrXtk//vEPmT9/vlSqVCnDKsuUKaPcSpcubatp8KqDwJdM3j2E5cQmBcKnptLwuwShDaGC8AkvQJq7BJDX78SJE4LPc845R7Jly6afNBIwCERlw8btjS8+USRAAu4SMAsz7tbE0lNFAHND/IcQ6xkZcm/jgCTyA993332pai7rJQHLBNyag0RlDmcZNC8kARIgARIggQwIUHjj4+EIAXi9wQNo7Nix8tBDDzlSZhQKmTRpkjzyyCPqNYXFHM0agRUrVpwRltIQ4PCZjFhkrfYzr0LeNTz7GEeEXvXCsBEEb7vMck6UKlVKPv30U9seeZUrV5Zp06ZlKuzF6+uhQ4c0vCVEr1SdDF6+fLlupOzatUs/mzRp4sXQhLKOI0eOyJYtWwShOuGd+8svv+jzB0H8t99+k99//10OHjwouA7eoMeOHTtLeMuRI4ecd955cv7550vevHklX758kj9/filcuLAgnyPCNyFkccmSJQXPLa6jhZNA1DZs3Nr4CufTwV6RgL8IGMKbv1rF1jhNwIrwhjq/+eYbDVN+6623yrPPPut0M1geCThOwOk5SNTmcI4PCAskARIgARKIHAEKb5Ebcvc6jI3u7t276ybqyJEjdQOVlj4BbGA/+uijunkNjymvxaIwjQs2+j/++OO0sJQQAIzccPjE8+i2YTw7dOigIgK83yAwuGkQkyBU4PkpVKhQ3KrwHYTHWYkSJWw1p1y5cvLee+8JPhMxI7QkhHiv7Y8//lCh7bXXXtNPCKI06wQQ1nXVqlWyZs0awf/euHGj/PTTTwLvSQhieKYuvvhigdclnveCBQuqgAYxDZ6o8D7Nnj37WRUeP35cjh49KocPH1aRbv/+/bJv3z4V7yDk/fzzzyrsQeDbvHmzemleccUVUr58ealYsaJ6LCb6PFrvPa90m0BUN2yc3vhye5xYPgmQwN8EILyFwfBeXbRokdx7772udQehzW+66SbXyne74Mw83oz6cdgIhyVz5sypoSdTFXXDbR4sPzwEnJqDRHUOF54ngT0hARIgARJIBQEKb6mgHvI6Bw0aJE899ZQuVvv37x/y3trvHvIEYHH3zDPPSL9+/ewXwDsyJPDjjz+miXAQ5MqWLZsWlvLaa691lV6PHj20bohvV199tat1Pfjgg+ohlNEzhL8vWbJEhRI7Bm81LK4SyaUHoa9Fixby3XffqRjjpU2YMEHFtlatWulngQIFvKw+kHV99dVXKs4uXrxYli5dquJZtWrVpGrVqip4VahQwXaoUidAQOxbt26drF27VlauXCnwcoVoh/yDtWrVkrp160rt2rWdqIpleEQg6hs2Tm18eTRcrIYESCBEBLAug2Ht4ZYhBHz9+vXliSeecKsKX5Xbs2dPjSoB8S2z0O++ajgbE0kCyc5Boj6Hi+RDw06TAAmQAAk4QoDCmyMYWUgsgU2bNsnQoUNl3rx50qtXL8HiJEuWLJEFderUKRk1apSMGDFCGjVqJH379lVBiOY+gc8//zwtPxw8eMy54RIRljJrMXKbwfsN4UPx6ZZBjGjatKns3LkzbhXFihXTsDjwjrNj8Gz65JNP1MPJriG05D333ONp/gvku4PQduGFF+pnjRo17DY7MtcjNOTcuXP1t3nBggWCZwQbZRi3OnXqZOhBmWpIe/fulS+//FJP7WOzC15yDRs21N/Uxo0bU2hN9QBlUD83bP6Gk+zGl4+HmE0jARLwMYF//etfelALc2C3bPv27Tr/Qg60W265xa1qfFUuUgYgPzfEt+bNm/uqbWwMCcQSSHQOwjkcnyUSIAESIAESSJwAhbfE2fFOCwSWLVsm48ePlw8//FBzv3Xs2FFDlkXFENrlxRdflMmTJ+sitGvXrhQFUjj4CM1ohKXEZ548eTQspRGa0qkQkV9//bXmfWvQoIE8//zzrvUYz1SzZs3iCnwXXXSRhg3EZ2aGPI1GnkGzpxwEDggzVgyhJRFqCP95Yfh+QWiDpxY+77rrLi+qDVwdJ0+elBkzZmj40JkzZ+ozA9EWee+sPBt+7TBCrmIzYPbs2TJr1izd9LrjjjvU4zJr1qx+bXbk2sUNmzOHPNGNr8g9OOwwCZCAIwT++usvOffcc+V///ufhkd003CwBznQsP5DyOgo2H//+1/tM0KbP/bYY1HoMvsYYAJ25yCcwwV4sNl0EiABEiABXxCg8OaLYQh/I5AnaMqUKXoiELl6sEHesmVL1xeAqSCLBe4777wjb775pooeWIwhpwLyFdH8RQDh6yDAYdGMT7MIh3B7yRhyz0F8g9gH77dLLrkkmeLSvReLIYR0hdCXniEH1/r16zP1YkI4P4hryLWVI0cOzd8FjzqIMsjXAUHjgQceyLD9v/76qyBEJTwMk2VnBRT6DbEN/1nNy2Gl3DBdE8Xf3enTp+uzy99dfzzJXm3Y4PcWoX7vvvvuQIQgtbvx5Y/RZCtIgASCSABzXKQBwPzMCxs2bJgewMLBrajY1q1b9fDa5ZdfLi+99FJUus1+BpSA1TmIV3O4gGJks0mABEiABEjAEgEKb5Yw8SKnCNDzwimSLMdpAti4NYtwBw8ePCMsZZEiRRKqcsiQITJ69GjN+3bzzTcnVEZGN1155ZWasyO9hPYFCxbUXGtWcp21bdtWRXGEhsV9CBeLE8vI1bF69epM233fffepUPfss89mem0yF0DQhtiGXF8Q36JyotoOM3oa09PYzvPi1rVebtgETXgDc6sbX26ND8slARKIBgEv8rvFkoQIdcEFF8i4ceOiAfn/eokQ88hRi4OmJUqUiFTf2dlgEchsDuLlHC5Y5NhaEiABEiABErBHgMKbPV682kECzDXkIEwW5TiBH3/8Mc0TDoIcPBYNj7hrr73WVn1z5sxR7zeEoXn88cdt3ZvZxfCmM0LtxV6bP39+QTjGfPnyZVaMes0hTB9ydCBX2rZt2zQ8KsLDZhbCESebH374YRX53MrlCDEJgtvvv/+ughtye9HOJMDcmmfyYG7N1H1DvN6wMYQ3eNtOnDhRDwu88cYbab9dX331leYwNAy5AmvXri3GfchJBDPf4wW9zDa+vGgD6yABEgg3AS/yu8USPH78uIbWf/DBB/W/KBkO3OE9BPHtuuuui1LX2deAEYg3B/F6DhcwbGwuCZAACZAACdgiQOHNFi5e7CYBbIx98cUXsnjxYs3ZlDt3bg1ZV7VqValYsaJUqFAhJd4tOLm4bt06QTg+hDBDeMLDhw+rx02tWrWkbt26gQht5ebYRaHszz77LC0/HEL4mcNS/vOf/8wUAYQsnIRF+Ed4vzmVTw4VFytWTL0n4LFmNkNAw6ljK4aQkuhX7969BRvREyZMkCVLlmR6K76nffv21dxaThsEeghuCN+Kz86dOztdRSjKQxgpnGqHKImja6sAACAASURBVNm/f/9Q9MnJTgwcOFBDksI7tF+/fk4WzbJiCKRiw8YQ0NAU5NXEe7pLly76uwHDwQDkoEQYMHjNYq6B65DzEO94fHfwW/Pkk0/K4MGDLXkJOzXwFN+cIslySIAEYgl4md8ttm6smSC+IeQkDjpEyd59910NeY33TNSExyiNcxj6GjsHScUcLgwc2QcSIAESIAESiEeAwhufDd8S2LBhg+ZIg+CFPFUQO7BBVqZMGSlVqpSULFlSBYeiRYuqmIHwePDwyZs3r4p2uXLlkuzZs5/VP5zCPHr0qIpnCCe4f/9+2bdvn+zZs0dzXP3888/q7bNlyxb1FkIoO3g7lS9fXgVAiBvlypXzLTc2TFR8cNOOHDmizwaeR/yHZPV4Toz/0nvujPbMmzdP72nWrJk+v04Y8nYcOnTorFCWOHXbs2dPy7kUkaMC3nPwKkNoTYjKmeUmxAY28ru5IbqBzfLly/X7CS9DcI61qOd3A5/u3bvreI0cOVJ/F2npE8Dv+qOPPqp5FxH+tXr16kTlMIFUbdgYwht+s+ChCxGta9euKtZDbDMbDvlMmzbtLOHNYRS2iqP4ZgsXLyYBErBIwOv8brHNwm8tDjMgaoHVQ2AWu+b7y7CGRcjNG2+8UYYPH+779rKB0SVgzEGwpsJBNURqady4cXSBsOckQAIkQAIk4CABCm8OwmRR7hOA4AFBDBuoO3bsUKEMm6gQzSCgHThwQMU0XIeNuGPHjsmJEyfk9OnTcs4550i2bNkkR44c6m10/vnnq0iHMHwQ7CDeYfMaQl7x4sV1AxsCH66jBYsAhDdsuNLCTQBjHGXhberUqRrCdMyYMdKpU6dwD7aDvZs8ebJ069ZNPU+xKUZzjgAEcvzn9e9vbI63WOENno5mT1B4IMATAXMB89+MEJTOEbFeEpjhEAW8Q2gkQAIk4ASBVOR3i233Y489pofV3nvvPSe6FKgycMgTnm8IfY3Qk1h30kjAjwQgvo0YMUKjnlB08+MIsU0kQAIkQAJBJUDhLagjx3aTAAnEJWAIb15v/vptSLDQh+icNWtWy0374YcfNDxbq1atxEoITcsFO3whxjbKwhtOTyMU6Ntvv61hb2n2COD0fcuWLTV0aZ8+fezdzKvjEkiV51ZGwhs8ZiGuIcRkgQIFxOzxZg75m5GXnNtDnipPQbf7xfJJgARSSyAV+d3S63GTJk3kqquu8vxQRmrp///aIT7OnTtXXnvtNXrb+2VQ2A4SIAESIAESIAES8IAAhTcPILMKEiABbwmYhbcoe0R5S9272qI+vhDd4O2GTRx459ISIwCvaZzqhdcbTvjSnCGQCvHNqvCGENQ9evTQjsLjDae7ESLYCE+ZqhxvTZs2ZWgnZx4/lkICJPB/BFKZ3y12EBCSHPneRo0aJXfccUckx+ill15Sb3t4vuHgD40ESIAESIAESIAESCD8BCi8hX+M2UMSiByBqAszYR/wKI/v9OnT5fHHHxfk1itRokTYh9r1/kF8q1OnjiAfYps2bVyvLyoVeC2+ZSS84XsCse2FF16QypUraw5QeIqOHz9ehwOi2/z58/V/ex1qkp5uUflGsJ8k4D2BVOd3i+3xxx9/rKLb0qVLpWzZst4D8UGNn332mR72QbhjHPSgkQAJkAAJkAAJkAAJhJsAhbdwjy97RwKRJBBlYSYKAx7V8d26datUrVpVZs2aJfXq1YvCUHvSR4iY8DhatWqVXHLJJZ7UGYVKvBbfgsaUolvQRoztJYFgEfBDfrdYYvA0fv/99/WQQ1Rt586dmvcNh0KmTJkSVQzsNwmQAAmQAAmQAAlEggCFt0gMMztJAtEiEFVhJiqjHNXxRd49CENDhw5NeqgNDyF4AeHkNTbDzPmukq4gYAXAixDC5ltvvRWwlvu7uRTf0h8fim7+fm7ZOhIIAwG/5HeLZdmhQwfJli2beiFH2TD3Wr9+vYaeLFOmTJRRsO8kQAIkQAIkQAIkEFoCFN5CO7TsGAlEl0BUhZmojHgUx3fNmjVyww03yO7dux0Z5q+++kqmTZumghsMofjuvvtuqV27tqXyzfdDsMP/R8jGgQMHinHKHv/2zDPPyJtvvikFChSwVG4qLypSpIggNFelSpVS2YzQ1U3x7cwhpegWukecHSIB3xHwU3639OAg31vbtm0151mUDTl7R44cqeLbjTfeGGUU7DsJkAAJkAAJkAAJhJIAhbdQDis7RQLRJhBFYSZKIx7F8UUukJMnTzri7YZnBWLYTz/9lCaS2X1+4glvyKH1zjvvyOWXX65iXJCEt759+0rWrFll8ODBdnHw+kwIUHz7GxBFN35VSIAEvCDgt/xusX1et26dQHybM2eO1K9f3wskvq3jgw8+0LxvyDXbpUsX37aTDSMBEiABEiABEiABErBPgMKbfWa8gwRIwOcEoijM+HxIHG1eFMf3mmuukWHDhkndunWTZml4pxkFLVy4UGbMmKEebwULFpR///vfcvXVV0vPnj3T8rDAm80wiAdjx46V+fPn6z8hXFKLFi20fTixffjwYRX0zMIbrrvrrrvS7jE843777Tfp2rWrFC9eXHDyG8Lda6+9JpMnT9YwVGYPOpQBIa9///5aL3LEWPXQswINud769OkjS5YssXI5r7FJIOriG0U3mw8MLycBEkiYgB/zu8V25u233xYcKlq6dKkUKlQo4b6G4UYIkcj7hjne6NGjw9Al9oEESIAESIAESIAESEBEKLzxMQgkgdOnT8uJEycEn+ecc47mCsAnjQRAIIrCTJRGPorje+GFF8r27dslb968jgy12ePNyPdmCG8tW7aU3r17q1BmCGMQ4+DF9t133wmuP3LkSFqoSiPUJEQxCHKjRo1Sr7FNmzal6/Fmrq9s2bJaD+rGJ8p4//331WsO9vDDD2uZqBtthjiG8JhggTaNHz/esTCWhw4dkosvvlj++OMPRxizkLMJRFV8o+jGbwMJkICXBPya3y2WQb9+/WTt2rUya9YsL/H4si6EB4XnG+ZXCD3ppxDdXHf78pFho0iABEiABEiABAJAgMJbAAYpCk3EImPLli2ybds22bFjh/zyyy+ay2jPnj2yf/9+OXDggBw8eFAXI9i0PXbs2FnCW44cOQQbwOeff75uTufLl0/y588vhQsXFuTuKVq0qHpVlCxZUkqVKqXX0fxDAGMKTxlsftv5TO9aiAUoDxvzAwYM8E8n2RJHCBjCmyOFBaQQbKJ99tlnjrU2I+HNLGjhuwRBDKfnzd5l6YWaNMJKzps3T9t5ySWXxA01iWuvu+46gfAGjzdD2DO3yyz6lShR4ow8dGbxzkmvtzvvvFNFvyxZsjjGmgWdSSBq4htFN34DSIAEvCTg9/xusSxuvfVWKV++PMM8/x8YeAHiABLEN4TjdMOOHj2q4cax7t65c6f8/PPPZ627jfVYZuvu3LlzS548ec5adxcrVkwPM2HdXbp0acmVK5cbXWGZJEACJEACJEACJOBrAhTefD084Wzchg0bZNWqVXrCcf369bJx40ad/JcpU0YFMUzQMVmHUAbRDKHPIKBBTMPkHhP37NmznwXn+PHjgoUEhBiIdBDs9u3bp+IdhDwsKrDAgMC3efNmXQRcccUVutirWLGiVKlSRcqVKxdO6C70CpzTE70SFc1wmtJYvFn5zOgaeME8++yzFN5cGHc/FEmPt+RHwarwhprg5QYvuNWrV2soSdwLb7Zp06ap95nZ4w1/w+8uhLRWrVrJpEmT9Hqc3MZn27Zt0xqPUJGZCW+G6FetWjUV3hB+0mxOhpukx1vyz5XVEqIivlF0s/pE8DoSIAGnCPg9v1tsP3HIBgITQku3adPGKQyBLgcht++//34NvW2eNyXSKS/W3YgUgEOyXHcnMkK8hwRIgARIgARIIMwEKLyFeXR90jd4RiA82OLFizWOPwQTbKJWrVpVBa8KFSqoCOa1QexDTH0IgCtXrpQVK1aokFSzZk2pVauWxtl30pPC6/6Z64MoaUUQs3KNcQISHoMYSysiGU5Cmq9L756cOXM6hiiKwoxj8AJQUBTH18kcbxhiO8Kb+ZGApxoM3mrxhDeIbLgOByt+//13rQtecEaYSAh1Vj3eYoU3hKR063eZOd68/fKHXXyj6Obt88TaSIAE/iYQhPxusWP1+eefy0033aTrxEqVKnEo/y+PLfK+Yd6Dw0xWLXbdjfVa9erV09bdOHCKw65eGw69Yl5orLuXL1+ukWzCuO72mi3rIwESIAESIAES8C8BCm/+HZvAtgwnF+fOnasbrQsWLFDvtfr160u9evWkTp06vk6gvXfvXoEHxaJFi+TTTz9VL7mGDRtKo0aNpHHjxp7F28dCJJ5HWbxQjBmJZidPnsxQIEtEPPNzTr0oCjOB/cFIoOFRHF+EHsL3eOjQoQkQO/sWq8Ibfs9nzpwpDzzwgBYCwQwHJa688sozcqxho8cINQnhzfCSu+iii9KENxx2wIagOXylVY83iG3mHG8Q75ATBvcj/5sT1rdvX80XOmjQICeKYxkWCIRVfKPoZmHweQkJkIArBIKS3y228xMmTNDwisuWLWPe7v+Dg7QLyPtWqFAhZZM1a9aznhmuu135GrFQEiABEiABEiABEnCEAIU3RzCyEGwIz5gxQ9577z3dpG3WrJk0bdpUmjRpIth4Dart2rVLsIE2e/Zs3eRt3ry53HHHHdKiRYu0xc+JEyccDbkIYe3cc8/VePlWBDEr16C8KJkfhRlDbJg/f7688cYbmjcr7AYhpn///mnhCRGCBiELYcijlahg4sfxdXss16xZI9dff73m4HBC9LYqvBm51IwQjw8++KCGl4QZoR/xb/hNHDZsWFpYSfwd4w9BDnXB8Mzj+Ue4SuR/wyluO8KbUSaeKZgR9hJCX7KGULcIbfzJJ5+oJzbNOwJhE98ounn37LAmEiCBMwkELb9b7Ph16tRJ0IdXX32VQ2si0KVLF4GHGMQ3zJ1PnTql8+gorrv5YJAACZAACZAACZBAkAhQeAvSaPmwrcjPNmXKFF0IIEcaNlaxse5k2EC/dBsLQSxyunbtqrnk0EcsfCC8JRpy0RDXYsWzLFmy+KXbgWyHVWEmVlQwOos8E/DMMee2SjaXlFvCm5E3K1aEiM2nZfQtEbHCENAM0QXeRlaMwpsVStavwe9riRIlZMiQIdZv4pWWCDz++OOaA3T69OmWrudFzhIIi/hG0c3Z54KlkQAJ2CMQtPxu6fUOof5vu+026dmzp73Oh/zq0aNHC9Y3CPWNNQnW3ciJh3y6YV53Yz2D3PAIu3nvvfdqfnYaCZAACZAACZAACQSFAIW3oIyUz9qJMCDjx4+XDz/8UB566CHp2LFjSuLFpwILPE/2798v77//vgqO8O6DGIfE4DR/ELAivJlFNbMHGsQijC1EVhiE5NWrV+siN5ncUqkS3ipXrpzmXQbvI4R7hdnpT6LCW+zTYDDHv9Pjzf53ZcuWLZqjAx642JiiOUMAud3goY2NHXji0VJDIOjiG0W31Dw3rJUESOD/EwhifrfY8fv+++91TYV5IsL900TDb2LdjagynTt31rV3KvK0pWoskB/uxRdflMmTJ8stt9zCdXeqBoL1kgAJkAAJkAAJ2CZA4c02smjfsGnTJs0xhPxtvXr10tOIUfbOgsfbqFGjZMSIEZoHDjmCEDqNlloCVoS3eJ5iaDnCiiJE6oABAzQ0ntngDQdDuLv0wu4Z3nK4Jp7XmVnoi73G7JFm/A315M2bV4YPH651G/WuWLEiTUgztxGi2tatW6Vt27ZiFt7MbTLXk57nn9GP9PqAMhF6MD0+ZkHP3H6EJ9y+fftZoSbNAqjRBzPD9J4kK+Ob2ifQvdrhkQXvLHAuXry4exVFpOQdO3bodwhehDg5TkstgaCKbxTdUvvcsHYSIIG/CQQ1v1vs+EFgeuSRR1RwKlq0aGSHl+vuM4ee6+7IfhXYcRIgARIgARIILAEKb4EdOu8bPmjQIA2/h01vI8eO963wb40QCyBEwDuoX79+/m1oBFpmRZgxC0rxhJ54oSZjPcCA1Mh3FStYGQIXrjFyXBnCm9EG4/8bHmnGPRC4IZ7BILRA1DXKMASuzEJNxgpvsZ5+yFuIti9dujTNC83on9GX9Dze4ME3ceJEFeARejI9VpkJb8j5BtHD3EaUM3fuXG1TPLMyvmF+zCHATp06VTlRfEt8pCG6NW7cWNq1aye9e/dOvCDe6SiBoIlvFN0cHX4WRgIkkCCBoOd3i+025qBLliyRjz76KEEiwb6N6+6Mx4/r7mA/32w9CZAACZAACUSFAIW3qIx0Ev1EMufu3btLkSJFZOTIkVKyZMkkSgv3rcgR9Oijj8ru3bsFsfirV68e7g77tHdWhJn0PK3QHbMnWKLCG8LAxIpssaEm4SGJa3bt2pUmeJmvMXutZeRZZ1d4M9eBRStyRUD8MudvixUAIbCZPfzSy/Fm9pqLFRaNsmM93r799lsVFu3mnbMyvj59NB1r1rBhw1T4RCgmhrm1jxWn6BFGFt/VPn362C+Ad7hKICjiG0U3Vx8DFk4CJGCDQBjyu8V2t0WLFrruNCI+2MAR2EuNdXfhwoU1qgrX3fGHkuvuwD7mbDgJkAAJkAAJRIYAhbfIDHViHYVXxf333y9jx47VePI0awQQg75bt27yyiuvqDcFzVsC119/vSxcuFD+/e9/qxdiPDOLUOZrDA8s/Ft6Od4y83jDRkHsfbHCG3JJGfnW0mufV8Ib6o7nwWoIYvGEt3jipVXhzfB4M/ffLADGGzdDeENoQAiPUTX8Pnfo0EHGjRvH32cbDwF/n23ASuGlfhffKLql8OFg1SRAAmcRCEN+t9hOHTp0SA8XPfbYY9K+ffvQj7qx7h4zZox06tQp9P11qoOTJk3S0KQvv/wy191OQWU5JEACJEACJEACjhCg8OYIxnAWQo+K5MaVHhXJ8Uvkbpz2Rf4reF9t2LAhU+Ettg5DUMO/Qzy68sorXRfeYkNBmtsUG6oRf8sspGWBAgW0COPezEJN/vTTT5l6s6UXatLwikNdEAmrVauW1jarwtvll18u5nKMvmcmvhnCG66fM2eONGnSJJHHJRT30CPZ+jDyZLR1Vn650q/iG0U3vzwhbAcJkIBBICz53WJHFOEm69atq/newhxJBF59EyZMkLfffltq1qzJB9smAa67bQLj5SRAAiRAAiRAAp4QoPDmCebgVcIcQs6MGXMIOcMxs1IOHDigghtyoj377LPyww8/qOiWkcfbSy+9JMhvZghVqCM2tGTBggUTEt7MoSaNXGyxHm/xRD1zX90Q3mJDUxp55DIK95ie8JaR158d4S29/mYWetIQ3hCqc/r06TJ79uxIi29gyFwgGf9KMBdIZr+i/v2738Q3im7+fVbYMhKIKoGw5XeLHUfM2SFKQVzJmTNn6IaZ625nhpTrbmc4shQSIAESIAESIAHnCFB4c45laErCRjZEDAgGxYsXD02/UtURLAIQUnDIkCGC0Hg0ZwkgrMgTTzyhucIgup177rliJQeYIRwZwhhaZUVMwnWxOdAQMtEILYkNfoT7iS3LyG+2evVq9aaDaJRefjZ46yE8JkIIGjnQMsrxZoiFaBfyfcGLDJaex1usl1rt2rXVOzDWiw73o1yESgXLFStW6DNsFsRi225mYFV4Q/8QchPtMPM3GMZ7Uszje9VVV8nNN99M8U1ENm3aJEOHDlUBulevXtKzZ0/JkiWLs1+4AJV26tQpzY8yYsQIQU7Fvn37StmyZQPUAzbVIOAX8Y2iG59JEiABPxIIY363WM4IJYhDbJhjhsneeustDaWJ9UiJEiXC1LWU9IXr7pRgZ6UkQAIkQAIkQAJxCFB446NxBoGtW7dKlSpVdBMbYT1ozhD44osvpGnTprJq1SoVGmjJEwBLCG5HjhxRwc0Qb1CyFeEtXn63WNEnNo9ZrLCG+lq1aqUdQngY4+9mQQt/a9iwoezevVvMwhv+Pb1Qi0Z4SCvCG8owRDCDqjk/XCzpeGEczWE2jXvM15r/jva9/vrrgpwKL7zwgl5uZmBHeINgarbMRLf0xnfu3LkU30wQcSJ8/Pjx8uGHH2rut44dO0qZMmWS/9IFpITNmzfLiy++KMjldsstt0jXrl01Rwwt2ARSLb5RdAv288PWk0CYCYQxv1t649WgQQO54YYb9CBNGAzr7qpVq8qsWbOkXr16YeiSL/rAdbcvhoGNIAESIAESIAESEBEKb3wMziDQunVrFYbgnZVKg5CA3FPGQtJoiyFm3H333WcILalsq9W64UWIHEPwKKQlR6B///4ycuRIFdxwAjbWrAhvybWAd6eSQHrjS/Ht7BHZuHGjTJkyRUVSHKiAlyU8M8MYpglhtuDxid/XlStXSvv27eXee++VK664IpWPKut2mECqxDeKbg4PJIsjARJwlEBY87vFQoJQhYM0iMiAaAdBN8zLEF0G0QqiZF6s57nujtITxb6SAAmQAAmQgH8JUHjz79h43rI1a9boKUJ45aTawii8nT59WooUKSILFy6UihUrphpxIOvHiVB4uVWrVk1Ft3ihUCm8BXJ4LTc63vhSfEsf4cmTJ2XGjBny3nvvycyZM6VZs2bqgdukSRO56KKLLHP324W7du0SCCLw0MZvA3I23nHHHdKiRQvJmjWr35rL9jhEwGvxjaKbQwPHYkiABFwhEPb8brHQ5syZo+HY4d0f5Cgia9euleuuu0727Nkj55xzjivPht1CEeUD+bERNcGcA9tcjh3RLF55dsqw2wfjeqy7CxcuLJ9++qlUqFAh0WJ4HwmQAAmQAAmQAAkkRYDCW1L4wnXzk08+Kdig9cOpuzAKb3haEBoFG8KDBw8O18Pjcm9+/vlnFdy++eYbFdxuvfXWDGuk8ObygKS4+IzGl+JbxoODEKtghDxwCxYskGLFikn9+vU1xBHy+BUqVCjFoxu/+r1792oOlEWLFulGCn4XEMIV+dsaN24cd5PItx1iwxIm4JX4RtEt4SHijSRAAh4RiEJ+t1iUWKui3zjMGFTz07rbDkMnRDMnyrDS5j59+miUB4TLp5EACZAACZAACZBAKghQeEsFdZ/Wec0118iwYcNcze0Wm88Km6hGbq7Yv5lzPcXmn8J98Hrq0aOHfk6cOFFuv/12DU1pzndl5JqKzeeFsnv16qX3Gzmq4uW+cnK4EHMei4AlS5Y4WWyoyxo3bpwgXEj37t1l0KBBlvpK4c0SpsBelNn4UnyzPrT43cXv0uLFi2Xp0qWSO3du/U1FzhF45uKUcOnSpa0X6NCVCDW8bt06wYlwhI5csWKFHD58WGrWrCm1atXS95Q5r6ND1bKYABFwW3yj6Bagh4FNJYEIE4hKfrfYIUaOYHhljRkzJpCj7/a6G/M7eK7BkIP6xhtv1DUymJnzUBt5pS+//HIxe6ht2rRJBSt4FWKtHJt/2oBuXsvHDkSsx1t663k353Kff/65HtwECxoJkAAJkAAJkAAJpIIAhbdUUPdpnRdccIHs3LlT8uTJ40kLzZNxVIg491g8YgJu9njDZBkTdfxbrly5VCxDjjdDeMO9zz//vJx33nk6sTauxb937dpVQ2YgzBo2j1EHFhvw9MAmrjmPHEKVwXsC5bhlhw4dkosvvlj++OMPt6oITbkQJyG4nXvuuerlhvG2apkJM1bL4XX+JGBlfCm+JTZ2GzZskFWrVqngtX79ekGeOPxOlilTRkqVKiUlS5ZUL7miRYtqCJ+CBQtK/vz5JW/evCra4Tc6e/bsZ1V+/PhxOXr0qP7uHjx4UPbv3y/79u3TEEu//PKLeq8hB+aWLVtk8+bN+nuN/GzlypWTSpUqaY46/G8aCZgJuCW+UXTjc0YCJBAUAlHJ7xY7HgixiXxvXbp0kQceeCAow5XWTrfX3VgTgw3y30JUM7y+jEOqxhrYvHbGvMwINQnhDZEQDGHNuN84uGol33p6Ql7set5N4e3333/X+STmnDQSIAESIAESIAESSAUBCm+poO7DOk+dOiUtW7aUd99917PWwQsNYTYQdhGT+2nTpqUJaGbhDRN9s2gWK7yZJ/7ma9ER4/9jcQEzToXif6MOeHoYop1XHb/zzjt1EZQlSxavqgxUPdigh+D22muvqeDWsWNH2+1/9NFHZdSoUbp4HDBggO37eYO/CVgR3tADim/OjOORI0dUEIMwtmPHDhXKkAsUohk2Mw4cOKBiGq7DwYZjx47JiRMnBPk1kLckW7ZskiNHDj3UcP7556tIly9fPhXsIN4h9yWEPORshLAHgQ/X0UjACgGnxTeKblao8xoSIAE/EIhafrdY5suXL1fxDes5eJAFxbxYd0NQM6+tjf+PtRW8wIz1sxEVBmtkHKYyC2/GYVZ4yRnr5tj7M2JuFt4QnSa99bybwhvaxnV3UL4VbCcJkAAJkAAJhJMAhbdwjmtCvXL75B0aZQ5tgf9vhL1wUnjr37//Gf1HuMnmzZufEVbSfHrPuN4IS5kQPIs3YXMam8v0eEsfGEKhQHSD5yEWdvESe2eGG6Ho4DFH4S0zUsH8u1XhDb2j+BbMMWarScAOAafEN4pudqjzWhIggVQTiGJ+t1jmr7/+ujz33HOybNkyz6K2ODHuOIC0detWwfrbDYsnvEFg69ChQ1qUGXO+tbAJb4iygINdWH/TSIAESIAESIAESCAVBCi8pYK6T+t0O9a8MbFHbh6EfPTC4y091OaQGoawgxN5Dz/8sIwdO1bDcbhlzPGWPtkff/xRBTd4JkJwgyCbqCFkHcJ5wii8JUrR3/fZEd7QE4pv/h5Pto4EnCCQrPhG0c2JUWAZJEACXhKIan63WMa9e/dWr3ykFgiK4ZAgBEOsi90weryJhslEaEzkMKaRAAmQAAmQAAmQQCoIUHhLBXWf1omwjydPnpShQ4e60kLziTqElYiNpxY2ZAAAIABJREFUKW8IXyVKlFDvNOQRMuLQGyEht2/friExJ0yYkJbjzRxqMlZUM5IpI28RvN4gtBkLkQYNGmjuoNhk0ol6WVmB1rdvX8maNauG16T9TQCLToQ8GThwoIYeTdYQZhLebvR4S5akf++3K7yhJxTf/DuebBkJOEUgUfGNoptTI8BySIAEvCQQ1fxu6TG+6aabNNxkbOQTL8fDTl1ur7vNwhvahbW1cfg1Xi712Bxv6YWaRIqGESNGpIWNzKjP5lCT8+bNS0vxYF7PuxlqEoc6kdqB6247TyavJQESIAESIAEScJIAhTcnaQa8rDVr1sj111+veXvcMiwCkKgZ9uCDD+onJsNG7Pi2bdtK5cqVNdRgnjx5VHgzh6ds1aqV3tO1a9d0hTf8DYsJlANDWcin9u233571b1hcGG3BtUb4Sbf6jnKRz+jjjz9WwS/qtnDhQhXcILDCy61s2bJJIzG83SC+jRw5kh5vSRP1ZwGJCG/oCcU3f44nW0UCThKwK75RdHOSPssiARLwikDU87vFckb+WeR7GzNmjB629Lth3X3DDTdozlw3zLzmRvk44Gh4SJrX1sZaOfYgKtJAxBPeVqxYkbaGzmj9bBbecuXKlZb2wbyed1N4Qw7hBQsW6H4AjQRIgARIgARIgARSQYDCWyqo+7jONm3aSMmSJWXIkCE+bmUwm4ZTd4jl/9ZbbwWzAw61GvntILjNnj1bBTdDJHWieAhusLx586roxlCTTlD1XxmJCm/oCcU3/40nW0QCThOwKr5RdHOaPMsjARLwigDzu51NGiILIqMg39tll13m1VAkXE/r1q3lkksucWXdHRtqMuFGBvRGRJnBuhv5w2kkQAIkQAIkQAIkkCoCFN5SRd6n9WKCWqVKFRVF3Io579Ouu9oshMps2rSprFy5UkqVKuVqXX4u/NVXX1XRDScdIbrh9KNTZni77dy5U15++WUKb06B9WE5yQhv6A7FNx8OKptEAg4TyEx8o+jmMHAWRwIk4CkB5ndLH/eoUaPkP//5j4Y19Ltt2bJFqlat6sq62wvhzew5F8sa+boRhcbNFA7xxnfRokXSrFkzXXdD2KSRAAmQAAmQAAmQQKoIUHhLFXkf1zt9+nSBdxZCRxQvXtzHLQ1G03bs2KHhOOBFCI/CKBrCqUBwg7cbBDc3RF3D2w0hJpMVZqI4RkHqsxPjS/EtSCPOtpJAYgTiiW8U3RLjybtIgAT8Q4D53eKPxX333Sc5c+aUSZMm+WfA4rSE625nhwj547DOjPK621miLI0ESIAESIAESCAZAhTekqEX4nuHDx8uU6dOVc8Qim+JDzREt8aNG0u7du2kd+/eiRcU4DsR7vG5555TwQ2Jvd0ws7cbcsY5Icy40U6W6QwBp8bX2HyHh2+TJk2caRxLIQES8BWBWPGNopuvhoeNIQESSIAA87tlDO306dOa7619+/bSpUuXBAh7ewvX3c7w5rrbGY4shQRIgARIgARIwDkCFN6cYxm6koYNGyYTJ06Ud955RxcvNHsEkF8AeQY6d+4sffr0sXdzCK6eM2eOek5WqlRJRTfkDnTLzN5uqMMszLhVJ8tNLQGncvhRfEvtOLJ2EvCCgCG+DRgwQN8PeDfhvUQjARIggSASYH63zEdt7dq1un796KOPBN6Bfjeuu5MboaVLl2oqAwitUT3smhxB3k0CJEACJEACJOAGAQpvblANUZnweuvQoYOMGzdOHnrooRD1zN2uTJ48Wbp16yavvPKKertFyXbt2qWbmosXL9aNzdtvv93V7sd6u6EyQ3hztWIWnnICEN+wkZ6sUXxLliDvJwH/E8D3fMSIEXLixAl5+OGH5c477/R/o9lCEiABEkiHAPO7WXss3nrrLQErHIZMRa4xa638/1dh3X3//ffL2LFjue62AQ8hRR955BHN8R21dbcNTLyUBEiABEiABEggBQQovKUAetCqXL58uXTv3l2KFCkiyJ/lpudS0NjEtnfbtm0C76vdu3fL6NGjpXr16kHvkq32T5gwQUW3rl27euZNEOvthgZDeIuaGR5gUeu3E8IbmFF8i9qTw/5GlQBOxN92223qkU4jARIggSASYH4366P25JNPyvr16+WDDz6wflMKr+S62zr8qK+7rZPilSRAAiRAAiRAAqkiQOEtVeQDWO+gQYP01CBEjf79+wewB+42eeDAgep988wzz0i/fv3crcxnpeMkKQS3bNmyqeB25ZVXetLC9LzdPKnYh5Wcc845gpwWtMQJUHxLnB3vJIGgEGjTpo00bdpUWrduHZQms50kQAIkkEaA+d3sPwzNmjWTihUrCtayQTGuuzMeqSivu4PyDLOdJEACJEACJEACIhTe+BTYIrBp0yYZOnSozJs3T3r16iU9e/aULFmy2CojTBefOnVKRo0apeGrGjVqJH379pWyZcuGqYsZ9uXkyZMquCG0BwQ3r8ORpuftFhn4MR2l8ObMyFN8c4YjSyEBvxJo27at3HTTTXLXXXf5tYlsFwmQAAnEJcD8bvYfjn379mm+t8GDB2sesKAY191njlTU191BeW7ZThIgARIgARIggf9PgMIbn4aECMDDafz48fLhhx+q2NKxY0cpU6ZMQmUF8abNmzfLiy++KMjldsstt2hoRSzoomQzZsyQJ554QurXr6+iW6FChTztPr3dzsRN4c25x4/im3MsWRIJ+I3A3XffLTfeeKNAgKORAAmQQNAIML9bYiP22WefSZMmTTTfW4UKFRIrJEV3mdfdV1xxhVx00UWSJ0+eFLXG+2oPHTokyCG+cePGyK67vafOGkmABEiABEiABJwgQOHNCYoRLgMT4ClTpsjrr78uVapU0RPkyJuSM2fO0FFBaJd33nlHpk+fLitXrpT27dvLvffeK1gARcl++ukn9XL7/vvvVXCD50AqjN5uZ1Kn8ObsU0jxzVmeLI0E/EIA7+4GDRpIu3bt/NIktoMESIAELBNgfjfLqM66EIdGp02bpuJbEA3rbqQz+PjjjzXneq1ataRmzZoa6j9sduLECVm6dKksXrxYkMvt+uuv11ChUVt3h21c2R8SIAESIAESiBoBCm9RG3GX+ouQg/CAeu+992TmzJmCWPrIoYKThTiVF1TD6TpswM+ePVtmzZolzZs3lzvuuENatGghWbNmDWq3Em738OHD1csNOf6ME7cJF5bEjfR2OxsehbckHqg4t1J8c54pSySBVBPAgRlsXN9zzz2pbgrrJwESIAFbBJjfzRaudC9GpJbjx4/LK6+8knxhKSqB6+4UgWe1JEACJEACJEACJGCTAIU3m8B4eeYEfvvtN5k7d67mgVuwYIEUK1ZMwxHWq1dP6tSp43lIwsxb/P+v2Lt3r3z55ZeyaNEi+fTTTwUCT8OGDTV/W+PGjaVAgQJ2igvNtWABwa1IkSLq5VauXLmU9o3ebmfjp/DmziNJ8c0driyVBFJF4L777pO6deuqxzqNBEiABIJEgPndnBktrEdvv/126dGjhzMFprAUrrtTCJ9VkwAJkAAJkAAJkEAmBCi88RFxncBXX30lX3zxhYaKQMiI3LlzS7Vq1aRq1apSsWJFjbNfunRp19sRWwFCJq5bt07Wrl2roSNXrFghhw8f1pAdCN2BjbnatWt73i4/VYiY+hDc/vOf/6jg5ofQXPR2S/8JofDm3jeH4pt7bFkyCXhN4P7775drrrlGOnTo4HXVrI8ESIAEkiLA/G5J4Uu7+bvvvtPc3O+++67ccMMNzhTqk1Ji193nn3++VK9e3Rfr7vXr18uaNWtk1apVsnz5cq67ffLMsBkkQAIkQAIkQALuEaDw5h5blhyHwIYNG3TCDcELE3DEq4cIVqZMGSlVqpTGrIeXXNGiRaVw4cJSsGBByZ8/v+TNm1dFu1y5ckn27NnPKh1hQ44ePaqT+IMHD8r+/ftl3759smfPHvnll1/Uew0x4rds2SKbN29WsQ9x4suXL68CIHLUpdqTy08PDfL2IZcbQmtCdAN7Pxi93Si8peI5pPgmcvr0aUHODXxC6EVOEXzSSCBIBDp27ChXXXWVPPDAA0FqNttKAiQQYQLG+/e6667TA3GIxMH3b3IPxPvvv68eb8j39o9//MNWYUGaD7m57v7zzz8FhzRj192//vqr7Ny5U9fdW7dulR9//FHX3WXLltV1d6VKlbjutvXE8WISIAESIAESIIGgEqDwFtSRC1m7jxw5ooIYJug7duxQoWz37t0qmkFAO3DggE7qcR0m+ceOHTtrAzhHjhxy3nnnCU72QaTLly+fCnYQ7xAiEUJe8eLFVdiDwIfraGcTgBgKwQ2iJQS3a6+91jeY6O0Wfyjo8eb+Yxo28c2N390LL7xQQ/Lyd9f955E1JEbgwQcf1NP/EOBoJEACJJAKAnz/poL62XU+/fTTKrwhRzkOgWIdCsEI643YdSgEJhzuDMM61M3nr1ChQprfnetufzzjbAUJkAAJkAAJkEBqCVB4Sy1/1k4CviIwcOBAGTx4sApuhmeZnxpIbzcKb6l+HoMqvrl54jmep7H5xLPZ05gnnlP9FEe7/k6dOknlypXloYceijYI9p4ESMATAn56/zLSh0jseCCPNeYxGUVewWHOCy64gJFXPPnGsBISIAESIAESIAESCA8BCm/hGUv2hAQSJjB37lz1ckOoTYhu8Aj0m9HbLeMRocebd09sEMQ3P+fWZI4P755V1nQ2gS5dumioq86dOxMPCZAACThOwM/v3yjmts4s5xneBxDdvDbmGveaOOsjARIgARIgARIgAe8JUHjznjlrJAHfEEAoTwhuixYtUsHtzjvv9E3bYhtCbzcKb356OP0mvv32228CAX3evHmyYMECzZNZv359qVevntSpU0cQ+sevtnfvXvnyyy/1dwgnzyGyN2zYUHPYNG7cWENX0kjAKQLdunWTyy+/XLp27epUkSyHBEggwgT4/vXX4HM8/DUebA0JkAAJkAAJkAAJRJkAhbcojz77HmkCkyZNUtEN4bYgumXJksW3POjtlvnQ0OMtc0ZOX5Fq8e3kyZMyY8YMzU0yc+ZMadasmTRt2lSaNGmi+TWCart27VIRcfbs2fLBBx9I8+bN5Y477pAWLVpI1qxZg9otttsnBB5++GG59NJLBQIcjQRIgAQSIRDm9y/mNnj/zpo1KzDvX45HIk8x7yEBEiABEiABEiABEnCbAIU3twmzfBLwGYFvvvlGBTcYBLerr77aZy08uzn0dst8iCi8Zc7IjStSIb5t3LhRpkyZIq+//rpUqVJF7rrrLmnZsqXkzJnTjS6mtMy//vpL3nnnHZk+fbqsXLlS2rdvL/fcc4+GxaWRQCIEunfvruGUH3nkkURu5z0kQAIRJmB+/1atWlXatGkT6vfv22+/re/fVatW6fv33nvvFeSJ84tFcT705ptv+nY8/PJcsB0kQAIkQAIkQAIk4BcCFN78MhJsBwm4TOD06dMquE2ePFkFt6Dkt6G3m7UHg8KbNU5uXOWV+LZs2TIZP368fPjhh+qp2rFjx5TkJXGDoZUyN2/eLC+++KK88MIL6tmHUIE1atSwciuvIYE0Aj179pTixYtLjx49SIUESIAELBHg+/fv9y/WELfcckvK378cD3+Nh6UvES8iARIgARIgARIggQgSoPAWwUFnl6NHAKHonnjiCalbt66KbkWKFAkMBHq7WRsqCm/WOLl1lZvi26ZNm2To0KGav61Xr14C4cDPoWHdYmyUi0MEI0eOlBEjRmgeuL59+0rZsmXdrpblh4QA3inIgYjvEY0ESIAEMiLA9++ZdE6dOiWjRo1K2fuX4+Gv8eCvBwmQAAmQAAmQAAmQQMYEKLzxCSGBEBPYunWrCm7r169XwQ25n4Jk9HazPloU3qyzcutKN8S3QYMGyVNPPSVPP/209O/f362mB7bcgQMHyoABA+SZZ56Rfv36BbYfbLh3BHr37q2HTyBi00iABEggHgG+fzN+Nrx+/3I8/DUe/OUgARIgARIgARIgARLInACFt8wZ8QoSSCMAT4sTJ04IPiF0ZMuWTT/9aDiRitCSEN6wMR1Eo7eb9VGj8GadlZtXOiW+LV++XJCLCgIBvLtKlizpZrMDXfa2bdsEvxW7d++W559/Xq688spA94eNd5fAY489JgUKFJA+ffq4WxFLJwESCCSBb7/9VkPR8v2b+fCZ37+jR4+W6tWrZ36TzSs4H7IOzIvxsN4aXkkCJEACJEACJEACJEDhjc9ApAkcOXJEtmzZIlio7NixQ3755RfdvN2zZ4/s379fDhw4IAcPHhRc9+eff8qxY8fOEt5y5Mgh5513nuTOnVvy5Mkj+fLlk/z580vhwoV10Y6QVhdffLFunJcuXVpy5crlKvNFixap4IY2DBkyRCpUqOBqfW4VTm83e2QpvNnj5ebVyYpvU6dOlQ4dOsi4ceM0lxvNGgHknunWrZu8/PLL0r59e2s38arIEUBo0gsvvFBDlNJIgARIwEzg9ddfl/vvv5/vX5uPBd6/Dz/8sL5/27VrZ/Pu+JdjPoTxGDNmjHTq1MmxcsNekFvjEXZu7B8JkAAJkAAJkAAJOE2AwpvTRFmebwls2LBBVq1aJWvXrtXQixs3bpSffvpJypQpI6VKlVJhDCJZ0aJFVTQrWLCgild58+ZVUQ2CWfbs2c/q3/Hjx+Xo0aNy+PBhFekg2O3bt0/FOwh5EJAg7EHg27x5s4pvV1xxhZQvX14qVqwoVapUkXLlyiXNDW2A4Pbuu+9qWMl77rkn6TJTWQC93ezRp/Bmj5fbVycqvg0bNkwmTpwo77zzjtSoUcPtZoau/GXLlkmrVq10g44eTaEbXkc6BC9wHJLB+5JGAiRAAgYBvH8nTZokb7/9Nt+/CTwWeP+2bNlSOnfu7Mj7l/OhBAbBdIvT45Fca3g3CZAACZAACZAACUSTAIW3aI57JHr91VdfyRdffCGLFy+WpUuXqnhWrVo1qVq1qgpe8ASDCOa1QXyD8AcBcOXKlYIQKvCoq1mzptSqVUvq1q0rtWvXttWsadOm6SbirbfeqqIbxMIgG73d7I8ehTf7zNy+w674Nnz4cMHp7rlz50rx4sXdbl5oy4f3MvJZtm3b1pHNv9CCimjHkAsQXupPPvlkRAmw2yRAArEE+P515pnA+7dx48bq9YZ8mokaxyNRcmfe59R4ONMalkICJEACJEACJEAC0SNA4S16Yx7aHv/222+6YT1v3jxZsGCBeq/Vr19f6tWrJ3Xq1JFChQr5tu979+6VL7/8UhAm8tNPP1UvuYYNG0qjRo10AYt8NOkZvPYguO3atUsFt+uuu863fbTTMHq72aH197UU3uwz8+IOq+Lb9OnT9buM3wGKbsmPDDab8LuPcLtt2rRJvkCWEBoC/fv3V+/1p556KjR9YkdIgAQSJ8D3b+Ls0rsz2fcvx8Nf4+Fsa1gaCZAACZAACZAACUSLAIW3aI136Hp78uRJmTFjhrz33nsyc+ZMadasmTRt2lS9HS666KLA9hdCGjbsZ8+eLbNmzZLmzZvLHXfcIS1atJCsWbNqvwYNGiRPP/20Cm7JnCr1GyR6uyU2IhTeEuPmxV2ZiW8IQwtPXHzf4fFKc4YAPJ7xPoBnMcIJ00gABAYMGKDvUQhwNBIggWgT4PvXnfFP9P27detWDcHP+ZCz42KMB1IuXHLJJc4WztJIgARIgARIgARIgATiEqDwxocjkATg6TVlyhRBEnQs0O666y7NK5AzZ85A9iejRv/111+a7+nNN9/UHHXw4EOoSoTLhOiGHHVhMnq7JTaaFN4S4+bVXRmJb61bt9aNEHhn+cHgPdy1a1f597//LZdffnlKmuRUG+BFiBybOEFPIwEQwIGV06dP6/NNIwESiDYBrB9KlCjB968LjwHev9u3b9f1i1Xz23hYbbdb1yFtAtIJPP/88xoiORlLZDySqY/3kgAJkAAJkAAJkAAJiFB441MQKAJIFD1+/Hj58MMP5aGHHpKOHTuGTnjKaECQH27ixIma/P3222/XzfEaNWoEagwzaiy93RIfSgpvibPz6s70xLfVq1drWNndu3c73oxnnnlG81hiI8uOJSt62dkoitfGZNtg7m/hwoXl448/lkqVKtnBwGtDSgDP3PHjx2XgwIEh7SG7RQIkYIXAunXr5Nprr5U9e/ZIlixZrNzi+jVW3n1//vmn9OjRQ+6++27bOaFd74CpAhxwKFKkiOX3L3JfI2Q+xgNzWq8slqcVvt99950e3sCadNOmTUmJYxnVZ2c+lRkvjAfmQ5988oke3qSRAAmQAAmQAAmQAAm4T4DCm/uMWYMDBLCoGTp0qOZv69Wrl/Ts2dM3i2QHume7iFOnTsmoUaNkxIgRmgeub9++UrZsWdvl+O0GerslPiIU3hJn5+WdseLbk08+KQiZi983py0Iwlu8PlvZfLTKC7+PCC04ePBgq7fwuhATQJhmeJLj+0EjARKILoF+/fqpCP/cc8/5BoKVd58VYcgvHYKXFeaniNCRmbk5H8qo7mR5OimOxbbT6bI5H8rsKeTfSYAESIAESIAESMBZAhTenOXJ0lwggE2yp556SsNDMSfL2YBxah85a7CJiE2EoBq93ZIbOQpvyfHz8m6z+AYxCJt+yeZ2Qyintm3bajcqV64sjz32mLRp0yatW6+++qrAYxj1wAPO2GiK/f8vvPBCWhkIcYtQkzjZjVC+8M578MEHNeQRDCfu8+bNKwsWLNC/4beoc+fOWv78+fP1GuP6eCGSzOKg0ab02pDM+CC3SZ8+fWTJkiXJFMN7Q0IAG8BHjhyhEBuS8WQ3SCBRArVq1dJDLwjhnkqL9+5DCEy8Z413ovE+RU5r432Pdn/55Zfq+Yb3qbFOMv4tlf1C3RCOcFgS84/MrGbNmnqgsE6dOpldmunfUa+5HDMP85wG8yWwNOfKXrhwoeYPR15tfBrzJFSKuRbmFJ06ddJnB/Oebt26pc152rdvL1jPwBsOYwIzDnlgLZuexQp/5vZZmUdlCsN0ATjgAOvSpUvt3MZrSYAESIAESIAESIAEEiRA4S1BcLzNfQLLly+X7t27a5iSkSNHSsmSJd2vNKA1IIcRvMUQrm706NFSvXr1wPWE3m7JDRmFt+T4eX23Ib6df/75smPHDrnwwgsTboI55FGBAgU0FySELmwYGaEm4wltxoaSsZkEUe3o0aNpOd4KFiyoQho2jIyNPZTZvHlz3RCE4R7kcXn44Ydl7Nixsm/fPsthl8zCW7w2JJtn7tChQ3LxxRfLH3/8kTBj3hgeAtgsxbPgl5yK4SHLnpBAsAjgvYt3Fw6QpNKsvvuM96Xx/jWHmjSXgT4ZYRAxJ0il4ZDDRRddJHgPZ2a5c+fWMJO5cuXK7FJbfzfPkXCjeU6D/59RqMmtW7eq0GY+cATumBvFCzWJsfjpp5903mTXg7FatWo6tzLmZk57vB0+fFiKFi0qBw8etMWQF5MACZAACZAACZAACSRGgMJbYtx4l8sEpk6dKh06dJBx48ZpLjeaNQKTJ0/Wze+XX35Z2rVrZ+0mH1xFb7fkB4HCW/IMvS5hzpw56pm2fv36pKrGppIheplFqvS8ydLzeIvdxDNvFMWKaMYmELyGnnjiibTNIdxjbGahM9OmTdONqniebkaH420kWtmssgPtzjvvFHjw+SWPj52281pnCQwbNkw3Q/0UXs7ZHrI0EiCBzAggZDs8ud99993MLnX177GiT0bvPgg6sNh3diI5ylztVEzhVt6/bo4HmCKMJSIMpJePLSN+ZoEN3TLKwdwonvBmN/+buX5zfRBNnRbe0Acr4+Hl88G6SIAESIAESIAESCDMBCi8hXl0A9o3bIpNnDhRN0lr1KgR0F6krtkI54LNBIR8Q3i1IBi93ZIfJQpvyTNMRQlOnbg3h1UywlEhZJMVj7fMhLfYsE8oP0jCG7ybLrnkEjlw4EAqhph1+ozA8OHDZe/evYK5Bo0ESCC6BCBs/Pjjj5IvX76UQchMeIsNmfjGG2/EFd6MkJRGZ/wQbtKOhxU8D3/55ReB51uyFhu+88Ybb9QwkXaFN8MDDV5usE8++UQ92TIS18xjiuuvu+66tLCT6fXLS+GN86FknyzeTwIkQAIkQAIkQAL2CFB4s8eLV7tMABti8HabO3euFC9e3OXawls8Qtc1btxYvd7MeQv82GN6uzkzKhTenOHodSnXXHONCgDJ5ngz2m0OKYlQR4bwhr/H84DLTHhLz3stNnSlnz3eFi1aJH379pXFixd7Pbysz4cEELr6119/1VxCNBIggegSQPhkhJxNZY63jIQ3eFXhvQ3BCCKhVY83P42onZxiOGw5atSoDEUqK31Lb36SqMcbnhEjdCTqNkS0zLzaDE813ANPu4xCfnopvHE+ZOUJ4jUkQAIkQAIkQAIk4BwBCm/OsWRJSRKYPn26PP7445oknKJbkjBFNG8UPFWwqdCmTZvkC3SpBHq7OQOWwpszHL0upV+/fnL8+PGkwt5hAwinuJs1a3ZGrhLkJjHyjBjCGz6N09rwjIUwjxCR2Nwz/oYNoy5duqjXcWyONwhsM2fOlLZt256Rh8QsvMWGSsqIqVkMjNeGZHO8QXTLli2bDBo0yOvhZX0+JIAQqHg/YoOXRgIkEF0CEGMQ4jDV+R7jvfvMoZ4xSubcX+Z3J/5mzvGGEM+zZs2SsmXLSrLvz2SfDoSkhsFLPjPDGhBzWSvXZlRWrJiJOY0hYOK+2BxvxvwoNkKAkUMPcyzMl5CrzhBBzcKbOeykIbAZcyIId5hzWW0vxiw2ry4OKFoJ3Z0ZX/wdkVBy5syZNuezcg+vIQESIAESIAESIAESSJwAhbfE2fFOBwlgg7hKlSoye/Zsxzw/HGxeYItCQvCmTZvKqlWrNNSa34zebs6NCIU351h6WdLatWv1BPWePXt0wykRMzZ45s+fr7fo302gAAAgAElEQVQPHDjwDHFt9erVgvBUjRo10g0dXNeqVSu99uabb9Z/M5eBUJIIR4T8Jdi0MzadUA7MHOrKyBlnFt6M0EwIe2WEvYyX6828eZhRGxLhYtxTpEgR+e9//yuVKlVKphjeGxICo0ePlm3btulGJo0ESCC6BPBOQwjCXbt2pRRCvHdfiRIlVGzDu7Ry5crSsGFD/cQ72xyC0ggpifdp//79tS9GaMWMPK286DTEqnnz5ukaLzPDWuWmm25Sj+RkLTb8NsozPM/MfwNPHDKCeGaE1V64cKHMmDFDDOHNEPKKFSuWJqKZhbdcuXKljZMx50F9AwYM0HzlmYmf6QmFRlswn3NKeDt58qRgPvTZZ59JhQoVkkXM+0mABEiABEiABEiABCwQoPBmARIvcZ9A69atVRhK9alTp3rqRjLsRNuGE6RbtmyRt99+O9EiXLuP3m7OoaXw5hxLr0vCJho22MLy++c1v4zq8/Pvn584RaktY8eOlc2bN8uYMWOi1G32lQRIIB0C8GSCpxPfv84/Hnj/4rcWIpZVC8t4QJh75ZVX5Omnn5Z4B4+sMnHqOnj/79y5Uw9P0UiABEiABEiABEiABLwhQOHNG86sJQMCa9askeuvv149PoJksScUzW33k/CGduGE44IFC/SkrF+M3m7OjgSFN2d5ellamD1+Y73lzFwNzzy3WPvd49etfrPcjAmMHz9evTjHjRtHVCRAAhEngINpVatWZcQNh58D4/27cuVKKVWqlOXSwzIfig0Favayi4UBIQwHsNw05HZDOHKMhx8joLjZd5ZNAiRAAiRAAiRAAqkkQOEtlfRZtxJAjgWEvxg6dGhoiPhNeMOp0yxZsmiYFb8Yvd2cHQkKb87y9Lo05rh0lnhQclw622uWZoXAhAkTZOPGjQIBjkYCJEACfP86+wwk+/7leDg7Htu3b9cwmlhn+znnt7O9ZmkkQAIkQAIkQAIk4A8CFN78MQ6RbsU111wjw4YN801uN3OOhIw8MmI93mI9OzLLbeTloOPkKRJqL1myxMtq49ZFbzfnh4HCm/NMvS5x+PDhMnXqVJk7d64UL17c6+pDUx82/Ro3bizt2rWT3r17h6Zf7IgzBCZNmiTIrThx4kRnCmQpJEACgSeAdci0adP4/k1yJBHKEO/ftm3b6rojUeN8KFFyZ97H+ZAzHP8fe3cCXlV17n/8LYOUQRwSCAjIEHuZBYJtkAR6aS1iMNBywVABKaIIiAgIFAQSxkJJABVUsAIXETXApcVACtiWyqBwlUkU8FYmsciolrEow/9Zq/9DDyEh+5yz5/3dz9MHK2uv9a7P2iF4fll70QsCCCCAAAIIIBCtAMFbtHLcZ5rALbfcot85f/PNN5vWZ7QdLVq0SFRINWPGjGLfyR8evCUlJemDtVu1anX10HP1H/BG+om21kjuO336tFSvXl3+8Y9/RHKbZW3Z7WY+LcGb+aZO9Kg+/FOBQG5uriQnJztRgiNjXr58WYr635UrV4r8vYL3qNcoPf3006J+8CEzM9ORuTCouwXmzJmjX7c1e/ZsdxdKdQggYKuA+v6rgnl1JnKQvv+ahbx582bp2rWr9OvXL6bQLVRPUP8+ZNZ6bNq0Sa/Hk08+yQ8hmYVKPwgggAACCCCAQIQCBG8RgtHcXAH1oak6SHvJkiXmdhxFbzc6s62w7sLbx8fHy9ixY/Wrq+Li4sRtr5pU9Xfp0kV/mK9eOenkxW43a/QJ3qxxdaJXtevtsccekxdeeEF/ve7atctw8HSjAMvI70USchnpz2gbNc/C/qee66J+r+C/P3PmjJw4cUKqVKmid1Grn7jnQqCgwO9+9zv54IMP5JVXXgEHAQQQuEZgwYIF+vuvOgOyb9++6BgUUD/I8NRTT8mrr74qPXv2NHhX8c3U34d69+7NehRPdU0LFSCrH0JS66F2/3MhgAACCCCAAAIIOCNA8OaMO6OGCdx6662i3j9fsWJFR138HLydOnVK7rzzTvnmm28cNVaDs9vNmiUgeLPG1alet2zZIoMGDZLvf//7kpKSogN9owFUtO0iCbmiHaOo+2JxPnjwoP5z5ejRo/Lcc89J8+bNY+mOe30uoD6IVDszVADHhQACCBQU+PDDD/VbLBISEmTatGlSs2ZNkIoQCH3/PXLkiP7+e88995huFfr7EOtRPK1ajyFDhsixY8f4+1DxXLRAAAEEEEAAAQQsFyB4s5yYAYoTcMsZb34O3txyxhu73Yr7aoj+9wneordz850TJ06UMWPGyLhx43h1YiELpc7hzMrKEnU25+jRo928lNTmEoF58+bpXelz5851SUWUgQACbhTg+++NV8Xu77+sh7vWw41fs9SEAAIIIIAAAgi4TYDgzW0rEsB61IelFy9elClTpjg++2jPeKtXr54+2019QK52p6gPgVXI5JYz3kaMGCElS5aUSZMmOWrMbjfr+AnerLN1uuc9e/boPx9XrVolQ4cO1T/N7PQrY500Ua+vnD59uuTk5Ei7du1E/fmm/gzmQsCIwH//93/Lu+++K/PnzzfSnDYIIBBggYLff9XfY9Xft4J6qddRq12ATn3/ZT2uffL4+1BQvxKZNwIIIIAAAgh4RYDgzSsr5eM6d+7cKT/96U/1azGcvkK73ubMmaNLUT/NqcK0wq6CO+TUT9CnpqZevc9NwVvlypXlT3/6k9x9992OEbPbzVp6gjdrfd3Qu3o9njpH8u2339Znz/Tp00cSExPdUJotNezdu1efy6XOkunQoYMMGDBAkpOTbRmbQfwjoM5wWrt2ragAjgsBBBAwIsD33399/1X/fZSenu7491/Wg78PGfm6pQ0CCCCAAAIIIOC0AMGb0yvA+Frg4Ycf1mcoTJ48GRGTBUaOHCkHDhyQN9980+SeI+uO3W6ReUXamuAtUjHvtt+9e7feraMChKZNm+rdthkZGVKmTBnvTqqIyi9cuCC5ubmidiNv375devbsKb169ZL69ev7bq5MyB6BhQsXyjvvvCOvvfaaPQMyCgII+EZg165dOrRX33+bNWum//vF799/33jjDdm2bZv+/vurX/1KGjRo4Jr1DP/7UBDW46233hK1Hvx9yDWPIIUggAACCCCAAAI3FCB44wFxhYAKhtQHyHl5edKqVStX1KSKCN/FVrCo119/XX/g7eZLne2mfjJV/QdarVq1HCuV3W7W0xO8WW/sthEuXbokixcvlqVLl8qyZcukY8eO+uu9ffv2UqVKFbeVa7ieI0eOyMqVK/X3g+XLl0unTp2kc+fO8tBDD+lX5nIhEIuACnH/+Mc/ivoezoUAAghEI1Dw++/Pf/5z/f03LS3N899/8/Pz9fffP/zhD575/uvn9Sjs70Mq7A3yK8ej+ZrlHgQQQAABBBBAwAkBgjcn1BmzUAH1E3xqd9aGDRukRo0aKMUocOjQIf3qS7WLUP1ErpMXu92s1yd4s97YzSOcPHlS1Idl6hy4NWvWSLVq1aRNmzbSunVr/edApUqVXFv+8ePH9Z/769at068AVEF927Zt9flt6kPMuLg419ZOYd4TULu/V6xYoXdRciGAAAKxCvD9N1ZBc+9nPcz1pDcEEEAAAQQQQACB6AUI3qK3404LBLKzs/Xrn9QHyIRv0QOr0E19YP3II4/IsGHDou/IhDvZ7WYCooEuCN4MIAWoidqtq3a8vvfee7Jp0yYpX768NG/eXL8aq3HjxtKoUSOpU6eO7SL79u2Tjz/+WNTZnurVVVu3bpUzZ85IixYtpGXLlnrHc0pKiu11MWBwBNSrutROSqdfvxwccWaKQLAECn7/rVChgiQlJbni++8nn3wiH330kX4TxpYtWwLx/bew9VB/H1JvWlFnXzds2NCRvw+pc2vVeoT+PqTW4+zZs/x9KFh/XDBbBBBAAAEEEPC5AMGbzxfYi9ObOnWqvPTSS/pcn+TkZC9OwdGa1YHj6hUk/fv3l+HDhztaixqc3W72LAHBmz3OXh1FnUujPmhTH/CoD3rUuSgqBEtMTJTatWvrMzbVLrk77rhDKleuLPHx8XL77bdLxYoVRX1oWK5cOSlduvR10//uu+/k3Llz+sO7U6dOyVdffSUnTpyQY8eOyeHDh/XutYMHD8r+/ftFfcikwj51Ppv6oEsFgOqDLzedF+PV9aVu4wLq9az/8z//o/+OwYUAAghYLRD6/qsCL/XPdnz//fLLL+WLL77Q33/V6/w/++wz/f23Xr16+vuvCpyC+v03fD3U34f27Nmj/z5011136dfyq78PVa9eXapWrcrfh6z+4qB/BBBAAAEEEEDA5wIEbz5fYK9OT+166927t8ycOVP69u3r1WnYXvfs2bNl4MCB8uqrr+rdbk5f7HazbwUI3uyz9stIKjBTHzapD+bUB3Tq6/Xo0aM6NFMB2tdffy2nT5/Wodr58+fl22+/lYsXL8qVK1dEPW+lSpWSm266ScqWLat31KmQ7rbbbtOBnQrvEhISdJCndi+rD7JUwKfacSHgpIA6E1GFbkuWLHGyDMZGAIEAC6idTeoHUtT3X/WWCvWDKgW//6ofZlHtjH7/vfXWW/WrmdWrpdU5r3z/Nf6AFbYe6rxZ9Sps9erKb775Rv9wkZH1UD+sdPPNN1/39yH1w00q0FN/H1IhqPqBJi4EEEAAAQQQQAABfwsQvPl7fT09O/XKjUGDBukPb6dNm6b/Q4WrcAH1H+5qZ5n6j/bnnntOv1LODRe73exbBYI3+6wZCQEEvCugdrup10yqAI4LAQQQQAABBBBAAAEEEEAAAQQQsEKA4M0KVfo0VWDixIkyZswYGTdunGRmZpratx86Gz9+vGRlZcmECRNk9OjRrpkSu93sXQqCN3u9GQ0BBLwp8Pvf/14WLlwoy5Yt8+YEqBoBBBBAAAEEEEAAAQQQQAABBFwvQPDm+iWiQCWg3r8/ZcoUWbVqlQwdOlSGDBkiJUqUCCzO5cuXZfr06ZKTkyPt2rWTESNG6HMb3HSx283e1SB4s9eb0RBAwJsCy5cvl/nz58sf/vAHb06AqhFAAAEEEEAAAQQQQAABBBBAwPUCBG+uXyIKDBfYvHmzzJo1S95++2199lufPn0kMTExMEh79+6VV155RdRZbh06dJABAwZIcnKy6+bPbjf7l4TgzX5zRkQAAe8JqL8/zJ07V1QAx4UAAggggAACCCCAAAIIIIAAAghYIUDwZoUqfVousHv3bv0T6wsWLJCmTZtKt27dJCMjQ8qUKWP52HYPcOHCBcnNzZVFixbJ9u3bpWfPntKrVy+pX7++3aUYHo/dboapTGtI8GYaJR0hgICPBVasWCFz5syRvLw8H8+SqSGAAAIIIIAAAggggAACCCCAgJMCBG9O6jN2zAKXLl2SxYsXy9KlS/V5LR07dpT09HRp3769VKlSJeb+nergyJEjsnLlSv3BoPqp/E6dOknnzp3loYcekpIlSzpVlqFx2e1miMn0RgRvppPSIQII+FAgPz9fXnzxRf09lgsBBBBAAAEEEEAAAQQQQAABBBCwQoDgzQpV+nRE4OTJk6I+UFPnwK1Zs0aqVasmbdq0kdatW0tqaqpUqlTJkbqMDHr8+HHZsGGDrFu3TtauXSsqvGrbtq0+vy0tLU3i4uKMdOOKNux2c2YZCN6ccWdUBBDwloD6O8ILL7yg/77AhQACCCCAAAIIIIAAAggggAACCFghQPBmhSp9ukJg48aNsn79ennvvfdk06ZNUqFCBUlKSpJmzZpJ48aNpVGjRlKnTh3ba923b598/PHHsnPnTtm2bZts3bpVzpw5Iy1atJCWLVtKq1atJCUlxfa6zBiQ3W5mKEbXB8FbdG7chQACwRJYvXq1zJgxQ/+QDhcCCCCAAAIIIIAAAggggAACCCBghQDBmxWq9OlKgV27dukz0lTg9cknn4g6J06FYImJiVK7dm2pWbOm3iV3xx13SOXKlSU+Pl5uv/12qVixog7typUrJ6VLl75ubt99952cO3dOh2enTp2Sr776Sk6cOCHHjh2TL7/8Ur744gs5ePCg7N+/X/bu3avDPnU+W4MGDeTuu+/WZ9Spf/bydeXKFbl48aIMGzZMVAA0ffp0/SuXfQIEb/ZZMxICCHhX4J133pHs7Gy9M54LAQQQQAABBBBAAAEEEEAAAQQQsEKA4M0KVfr0jMDZs2d1IKaCsUOHDsnhw4fl6NGjOjRTAdrXX3+twzTV7vz58/Ltt9/qgEkFTSroKFWqlNx0001StmxZKV++vA7pbrvtNh3YqfAuISFBB3k1atTQwZ4K+FQ7t1+4uH2Frq+P4M17a0bFCCBgv8Cf//xnmTx5svzpT3+yf3BGRAABBBBAAAEEEEAAAQQQQACBQAgQvAVimZkkAkULOLETUAWc6rWUhe0EbNiwoX4VqB92Atr53BG82anNWAgg4FWBv/zlLzJp0iRRARwXAggggAACCCCAAAIIIIAAAgggYIUAwZsVqvSJgIsFOPvOxYsTQ2kEbzHgcSsCCARG4K9//auMGzdO1q5dG5g5M1EEEEAAAQQQQAABBBBAAAEEELBXgODNXm9GQ8B2gZMnT0p+fr6sWrVKn2mjzrFr06aNtG7dWlJTU6VSpUq212R0wOPHj8uGDRtk3bp1+kNStUuubdu20q5dO0lLS5O4uDijXfm+HcGb75eYCSKAgAkC6vvJmDFj5N133zWhN7pAAAEEEEAAAQQQQAABBBBAAAEErhcgeOOpQMCHApcuXZLFixfL0qVLZdmyZdKxY0dJT0+X9u3bS5UqVTw74yNHjsjKlSslLy9Pli9fLp06dZLOnTvLQw89JCVLlvTsvMwonODNDEX6QAABvwuoH+Z49tln9Q90cCGAAAIIIIAAAggggAACCCCAAAJWCBC8WaFKnwg4JLB7926ZP3++LFiwQJ+R1q1bN8nIyJAyZco4VJF1w164cEFyc3Nl0aJFsn37dunZs6f06tVL6tevb92gLu6Z4M3Fi0NpCCDgGgH1uuVf//rXejc1FwIIIIAAAggggAACCCCAAAIIIGCFAMGbFar0iYDNAps3b5ZZs2bJ22+/LX379pU+ffpIYmKizVU4N9zevXvllVdekdmzZ0uHDh1kwIABkpyc7FxBDoxM8OYAOkMigIDnBN5//3155pln5L333vNc7RSMAAIIIIAAAggggAACCCCAAALeECB488Y6USUChQrs2bNHpkyZos9vGzp0qAwZMkRKlCgRWK3Lly/L9OnTJScnR58DN2LECKlXr14gPAjeArHMTBIBBGIUUD+o8vTTT8umTZti7InbEUAAAQQQQAABBBBAAAEEEEAAgcIFCN54MhDwqMDEiRNlzJgxMm7cOMnMzPToLKwre/z48ZKVlSUTJkyQ0aNHWzeQS3omeHPJQlAGAgi4WuB///d/5amnnhIVwHEhgAACCCCAAAIIIIAAAggggAACVggQvFmhSp8IWCiwZcsWGTRokCQkJMi0adOkZs2aFo7m7a4PHjyoXyl29OhRee6556R58+bentANqid48+3SMjEEEDBR4MMPP5R+/frJBx98YGKvdIUAAggggAACCCCAAAIIIIAAAgj8W4DgjacBAQ8JvPbaa/LYY4/J888/rz845DImoM5+Uzsc5s6dK4888oixmzzWiuDNYwtGuQgg4IjA1q1b5fHHHxf1QyxcCCCAAAIIIIAAAggggAACCCCAgBUCBG9WqNInAhYITJ06VV566SXJzc2V5ORkC0bwd5fqtWIZGRnSv39/GT58uO8mS/DmuyVlQgggYIHAtm3bpHfv3qICOC4EEEAAAQQQQAABBBBAAAEEEEDACgGCNytU6RMBkwWys7NF7XbLz8+XGjVqmNx7cLo7dOiQpKWl6V1vw4YN89XECd58tZxMBgEELBLYsWOH9OzZU7Zv327RCHSLAAIIIIAAAggggAACCCCAAAJBFyB4C/oTwPxdL/DGG2/IyJEjZcOGDYRuJqyWCt9SU1Nl8uTJ8vDDD5vQozu6IHhzxzpQBQIIuFtg586d0q1bN/noo4/cXSjVIYAAAggggAACCCCAAAIIIICAZwUI3jy7dBQeBIEDBw5I06ZNJS8vT1q1ahWEKdsyx/Xr10t6erre8VCrVi1bxrR6EII3q4XpHwEE/CDwySefSNeuXUUFcFwIIIAAAggggAACCCCAAAIIIICAFQIEb1ao0icCJgn88pe/lJo1a8qUKVNM6pFuQgJqF6EKNt98801foBC8+WIZmQQCCFgssGvXLunSpYuoAI4LAQQQQAABBBBAAAEEEEAAAQQQsEKA4M0KVfpEwAQB9Rqs++67T44dO2ZCb3RRmEDlypXlT3/6k9x9992eByJ48/wSMgEEELBBYM+ePfKLX/xCdu/ebcNoDIEAAggggAACCCCAAAIIIIAAAkEUIHgL4qozZ08IjBo1Si5dusRuNwtXa8SIEVKyZEmZNGmShaPY0zXBmz3OjIIAAt4W+L//+z/9quFPP/3U2xOhegQQQAABBBBAAAEEEEAAAQQQcK0AwZtrl4bCgi5w7733ytSpU11xttuiRYuke/fuekmaNGkiubm5UrduXQn/96+//rp069ZNf5g5duxYueWWW2TOnDly//33ywsvvCADBw6U1atXS6idG9ZXnfU2fPhwef/9991QTkw1ELzFxMfNCCAQEIG//e1v0r59e1EBHBcCCCCAAAIIIIAAAggggAACCCBghQDBmxWq9ImACQIquPriiy/k5ptvNqG36LsIBWmzZs2SuLg42b59u5QtW1ZOnDghEyZM0OGbugYMGKADN3VlZGTIiy++KElJSTJ48GB9lppqp17xFbpH9eX0derUKbnzzjvlm2++cbqUmMcneIuZkA4QQCAAAnv37tU/EPLZZ58FYLZMEQEEEEAAAQQQQAABBBBAAAEEnBAgeHNCnTERKEbg8uXLOrxasmSJ41YqeFO71dSuNbXLLXSpAK1OnTp6l5u6Qv//nnvu0QFcKKgLb1cwxHN8ciLSpUsXvYOvRIkSbign6hoI3qKm40YEEAiQwP79++WnP/2p7Nu3L0CzZqoIIIAAAggggAACCCCAAAIIIGCnAMGbndqMhUAEAm7Z8aZK3rhxo6Smpurqn3jiCZkxY4bk5ORIZmbmNTNSr5EsLngrLMSLgMXUpux4M5WTzhBAAAHXC6gd2G3atBEVwHEhgAACCCCAAAIIIIAAAggggAACVggQvFmhSp8ImCDgpjPeQtM5f/68fnVkq1at9G6B8B1voTYFd7UV3PHmpuCNM95MeFDpAgEEEPCQwOeff66/hx08eNBDVVMqAggggAACCCCAAAIIIIAAAgh4SYDgzUurRa2BEhg1apRcunRJpkyZ4ui8VZCmzmbr2LGjhIK3Hj166JrCz2tTu+LUFR8ff8NXTbopeBsxYoSULFlSJk2a5KixGYPzqkkzFOkDAQT8LqDOTlU/2HLo0CG/T5X5IYAAAggggAACCCCAAAIIIICAQwIEbw7BMywCxQns3LlTn0Nz9OhRUaGKU9fJkyf1OW6rV6/WJYwfP17GjBmj/3nRokXSvXt3/c9NmjTRZ6Wp60ZnvLkpeEtISJB33nlH7r77bqd4TRuX4M00SjpCAAEfCxw+fFh+9KMfiQrguBBAAAEEEEAAAQQQQAABBBBAAAErBAjerFClTwRMEnj44YelZs2aMnnyZJN6pJuQwMiRI0Wd9fPmm2/6AoXgzRfLyCQQQMBigS+//FKaN28uKoDjQgABBBBAAAEEEEAAAQQQQAABBKwQIHizQpU+ETBJQAVDTZs2lby8PH0mDZc5Aupst/T0dNm+fbvUqlXLnE4d7oXgzeEFYHgEEPCEgNpFrnZoHzlyxBP1UiQCCCCAAAIIIIAAAggggAACCHhPgODNe2tGxQETeOONN0TtztqwYYPUqFEjYLM3f7rqXJ/U1FS9i1DtKPTLRfDml5VkHgggYKXA8ePHpWHDhnLs2DErh6FvBBBAAAEEEEAAAQQQQAABBBAIsADBW4AXn6l7RyA7O1tee+01yc/PJ3yLYdlU6JaWliaPPPKIDBs2LIae3HcrwZv71oSKEEDAfQInTpyQ+vXriwrguBBAAAEEEEAAAQQQQAABBBBAAAErBAjerFClTwQsEJg6daq89NJLkpubK8nJyRaM4O8uN2/eLBkZGdK/f38ZPny47yZL8Oa7JWVCCCBggcBXX30lP/jBD+TkyZMW9E6XCCCAAAIIIIAAAggggAACCCCAgAjBG08BAh4SULveHnvsMXn++eelX79+Hqrc2VJnz54tAwcOlFdffVXvdvPjRfDmx1VlTgggYLbAN998I7Vr15avv/7a7K7pDwEEEEAAAQQQQAABBBBAAAEEENACBG88CAh4TGDLli0yaNAgSUhIkGnTpknNmjU9NgP7yj148KA888wzcvToUXnuueekefPm9g1u80gEbzaDMxwCCHhS4NSpU3LnnXeKCuC4EEAAAQQQQAABBBBAAAEEEEAAASsECN6sUKVPBGwQmDhxoowZM0bGjRsnmZmZNozorSHGjx8vWVlZMmHCBBk9erS3io+iWoK3KNC4BQEEAidw+vRpqVatmqgAjgsBBBBAAAEEEEAAAQQQQAABBBCwQoDgzQpV+kTAJoE9e/bIlClTZNWqVTJ06FAZMmSIlChRwqbR3TfM5cuXZfr06ZKTkyPt2rWTESNGSL169dxXqAUVEbxZgEqXCCDgO4GzZ8/qHeNnzpzx3dyYEAIIIIAAAggggAACCCCAAAIIuEOA4M0d60AVCMQksHnzZpk1a5a8/fbb0rdvX+nTp48kJibG1KeXbt67d6+88soros5y69ChgwwYMECSk5O9NIWYayV4i5mQDhBAIAAC58+fl7i4ODl37lwAZssUEUAAAQQQQAABBBBAAAEEEEDACQGCNyfUGRMBiwR2794t8+fPlwULFkjTpk2lWzER7voAACAASURBVLdukpGRIWXKlLFoROe6vXDhguTm5sqiRYtk+/bt0rNnT+nVq5fUr1/fuaIcHJngzUF8hkYAAc8I/POf/5TbbrtNVADHhQACCCCAAAIIIIAAAggggAACCFghQPBmhSp9IuCwwKVLl2Tx4sWydOlSWbZsmXTs2FHS09Olffv2UqVKFYeri374I0eOyMqVKyUvL0+WL18unTp1ks6dO8tDDz0kJUuWjL5jH9xJ8OaDRWQKCCBgucC3334rN998s6gf3uBCAAEEEEAAAQQQQAABBBBAAAEErBAgeLNClT4RcJHAyZMnJT8/X58Dt2bNGqlWrZq0adNGWrduLampqVKpUiUXVXttKcePH5cNGzbIunXrZO3atfL3v/9d2rZtq89vS0tL068L4/qXAMEbTwICCCBQvMDFixelbNmy8t133xXfmBYIIIAAAggggAACCCCAAAIIIIBAFAIEb1GgcQsCXhbYuHGjrF+/Xt577z3ZtGmTVKhQQZKSkqRZs2bSuHFjadSokdSpU8f2Ke7bt08+/vhj2blzp2zbtk22bt0qZ86ckRYtWkjLli2lVatWkpKSYntdXhmQ4M0rK0WdCCDgpIDaEa5ev6wCOC4EEEAAAQQQQAABBBBAAAEEEEDACgGCNytU6RMBDwns2rVLn5GmAq9PPvlE1DlxKgRLTEyU2rVrS82aNfUuuTvuuEMqV64s8fHxcvvtt0vFihV1aFeuXDkpXbr0dTNWuwnOnTunw7NTp07JV199JSdOnJBjx47J4cOH9e61gwcPyv79+2Xv3r067FPnszVs2FAHgOqMugYNGnhI0tlSCd6c9Wd0BBDwhsCVK1f0q4kvX77sjYKpEgEEEEAAAQQQQAABBBBAAAEEPCdA8Oa5JaNgBKwXOHv2rA7EVDB26NAhHZQdPXpUh2YqQPv66691mKbanT9/XtSZOWr3gPpAUwVApUqVkptuukm/zqt8+fI6pLvtttt0YKfCu4SEBB3k1ahRQwd7KuBT7biiFyB4i96OOxFAIFgCJUqUELXzTf25yYUAAggggAACCCCAAAIIIIAAAgiYLUDwZrYo/SGAAAIOCBC8OYDOkAgg4EkBteNN/cCI+pULAQQQQAABBBBAAAEEEEAAAQQQMFuA4M1sUfpDAAEEHBAgeHMAnSERQMCTAur1yGq3ttqdzYUAAggggAACCCCAAAIIIIAAAgiYLUDwZrYo/SGAAAIOCBC8OYDOkAgg4EmBMmXKyOnTp/UrkbkQQAABBBBAAAEEEEAAAQQQQAABswUI3swWpT8EEEDAAQGCNwfQGRIBBDwpoM4fVWeVfv/73/dk/RSNAAIIIIAAAggggAACCCCAAALuFiB4c/f6UB0CCCBgSIDgzRATjRBAAAEpV66cnDx5UlQAx4UAAggggAACCCCAAAIIIIAAAgiYLUDwZrYo/SGAAAIOCBC8OYDOkAgg4EmBChUqyNGjR6V8+fKerJ+iEUAAAQQQQAABBBBAAAEEEEDA3QIEb+5eH6pDAAEEDAkQvBliohECCCAgFStWlL///e9y8803o4EAAggggAACCCCAAAIIIIAAAgiYLkDwZjopHSKAAAL2CxC82W/OiAgg4E2BW265RT7//HNRv3IhgAACCCCAAAIIIIAAAggggAACZgsQvJktSn8IIICAAwIEbw6gMyQCCHhS4LbbbpP9+/fLrbfe6sn6KRoBBBBAAAEEEEAAAQQQQAABBNwtQPDm7vWhOgQQQMCQAMGbISYaIYAAAhIXFyd/+9vf5Pbbb0cDAQQQQAABBBBAAAEEEEAAAQQQMF2A4M10UjpEAAEE7BcgeLPfnBERQMCbAvHx8bJnzx5Rv3IhgAACCCCAAAIIIIAAAggggAACZgsQvJktSn8IIICAAwIEbw6gMyQCCHhSoHLlyvLJJ59IpUqVPFk/RSOAAAIIIIAAAggggAACCCCAgLsFCN7cvT5UhwACCBgSIHgzxEQjBBBAQKpUqSI7duyQhIQENBBAAAEEEEAAAQQQQAABBBBAAAHTBQjeTCelQwQQQMB+AYI3+80ZEQEEvClwxx13yJYtW6Rq1arenABVI4AAAggggAACCCCAAAIIIICAqwUI3ly9PBSHAAIIGBMgeDPmRCsEEECgWrVq8sEHH4gK4LgQQAABBBBAAAEEEEAAAQQQQAABswUI3swWpT8EEEDAAQGCNwfQGRIBBDwpUKNGDXn//felevXqnqyfohFAAAEEEEAAAQQQQAABBBBAwN0CBG/uXh+qQwABBAwJELwZYqIRAgggIDVr1pT169fLnXfeiQYCCCCAAAIIIIAAAggggAACCCBgugDBm+mkdIgAAgjYL0DwZr85IyKAgDcFatWqJX/9619F/cqFAAIIIIAAAggggAACCCCAAAIImC1A8Ga2KP0hgAACDggQvDmAzpAIIOBJgTp16sif//xnqV27tifrp2gEEEAAAQQQQAABBBBAAAEEEHC3AMGbu9eH6hBAAAFDAgRvhphohAACCMhdd90lq1evlsTERDQQQAABBBBAAAEEEEAAAQQQQAAB0wUI3kwnpUMEEEDAfgGCN/vNGREBBLwp8IMf/EDy8/NF/cqFAAIIIIAAAggggAACCCCAAAIImC1A8Ga2KP0hgAACDggQvDmAzpAIIOBJgbp160peXp78x3/8hyfrp2gEEEAAAQQQQAABBBBAAAEEEHC3AMGbu9eH6hBAAAFDAgRvhphohAACCEj9+vXl97//vdSrVw8NBBBAAAEEEEAAAQQQQAABBBBAwHQBgjfTSekQAQQQsF+A4M1+c0ZEAAFvCjRs2FCWLFkiDRo08OYEqBoBBBBAAAEEEEAAAQQQQAABBFwtQPDm6uWhOAQQQMCYAMGbMSdaIYAAAo0aNZLc3FxRARwXAggggAACCCCAAAIIIIAAAgggYLYAwZvZovSHAAIIOCBA8OYAOkMigIAnBe6++25ZtGiRNG7c2JP1UzQCCCCAAAIIIIAAAggggAACCLhbgODN3etDdQgggIAhAYI3Q0w0QgABBKRp06ayYMECadKkCRoIIIAAAggggAACCCCAAAIIIICA6QIEb6aT0iECCCBgvwDBm/3mjIgAAt4UaNasmcybN0/Ur1wIIIAAAggggAACCCCAAAIIIICA2QIEb2aL0h8CCCDggADBmwPoDIkAAp4UaN68ufzud7+TpKQkT9ZP0QgggAACCCCAAAIIIIAAAggg4G4Bgjd3rw/VIYAAAoYECN4MMdEIAQQQkB/+8Ify8ssvyz333IMGAggggAACCCCAAAIIIIAAAgggYLoAwZvppHSIAAII2C9A8Ga/OSMigIA3BZKTk2XmzJnyox/9yJsToGoEEEAAAQQQQAABBBBAAAEEEHC1AMGbq5eH4hBAAAFjAgRvxpxohQACCLRo0UKef/55UQEcFwIIIIAAAggggAACCCCAAAIIIGC2AMGb2aL0hwACCDggQPDmADpDIoCAJwVatmwp06ZNk3vvvdeT9VM0AggggAACCCCAAAIIIIAAAgi4W4Dgzd3rQ3UIIICAIQGCN0NMNEIAAQQkNTVVfvvb30pKSgoaCCCAAAIIIIAAAggggAACCCCAgOkCBG+mk9IhAgggYL8AwZv95oyIAALeFGjVqpVMnjxZB3BcCCCAAAIIIIAAAggggAACCCCAgNkCBG9mi9IfAggg4IAAwZsD6AyJAAKeFPjxj38sEyZMkNatW3uyfopGAAEEEEAAAQQQQAABBBBAAAF3CxC8uXt9qA4BBBAwJEDwZoiJRggggIC0adNGsrKy5D//8z/RQAABBBBAAAEEEEAAAQQQQAABBEwXIHgznZQOEUAAAfsFCN7sN2dEBBDwpsBPfvITGT16tKhfuRBAAAEEEEAAAQQQQAABBBBAAAGzBQjezBalPwQQQMABAYI3B9AZEgEEPClw3333yciRI+WnP/2pJ+unaAQQQAABBBBAAAEEEEAAAQQQcLcAwZu714fqEEAAAUMCfgjeVq5cKdnZ2TJs2DBp3769oXnTCAEEEIhUoG3btvrPmZ/97GeR3kp7BBBAAAEEEEAAAQQQQAABBBBAoFgBgrdiiWiAAAIIuF/A68GbCt3S09MlMzNTxo0bJytWrCB8c/9jR4UIeFKgXbt2MnjwYLn//vs9WT9FI4AAAggggAACCCCAAAIIIICAuwUI3ty9PlSHAAIIGBLwcvAWCt1U2JaWlibq/z/44IOEb4ZWnkYIIBCpwAMPPCBPP/20qACOCwEEEEAAAQQQQAABBBBAAAEEEDBbgODNbFH6QwABBBwQ8GrwVjB0C9ERvjnwEDEkAgERUK+yffLJJ3XQz4UAAggggAACCCCAAAIIIIAAAgiYLUDwZrYo/SGAAAIOCHgxeAuFbnl5eYW+VpLwzYEHiSERCICAeq3tE088oXfWciGAAAIIIIAAAggggAACCCCAAAJmCxC8mS1KfwgggIADAl4L3ooL3UKEhG8OPEwMiYDPBTp06CCPP/64PleSCwEEEEAAAQQQQAABBBBAAAEEEDBbgODNbFH6QwABBBwQ8FLwZjR0I3xz4EFiSAQCIPDzn/9cevXqJR07dgzAbJkiAggggAACCCCAAAIIIIAAAgjYLUDwZrc44yGAAAIWCHgleIs0dCN8s+BhoUsEAi7QqVMn6dGjh/ziF78IuATTRwABBBBAAAEEEEAAAQQQQAABKwQI3qxQpU8EEEDAZgEvBG/Rhm6EbzY/TAyHgM8F/uu//ksefvhhUb9yIYAAAggggAACCCCAAAIIIIAAAmYLELyZLUp/CCCAgAMCbg/eYg3dCN8ceKgYEgGfCnTp0kUyMjKkc+fOPp0h00IAAQQQQAABBBBAAAEEEEAAAScFCN6c1GdsBBBAwCQBNwdvRkM31S47O1uGDRsm7du3L1JGtXvwwQdlxYoVN2xnEi3dIICAzwRU6KZ2uz300EM+mxnTQQABBBBAAAEEEEAAAQQQQAABNwgQvLlhFagBAQQQiFHArcFbJKFbenq6ZGZmyrhx44oN1QjfYnxguB2BAAv88pe/lI4dO0rXrl0DrMDUEUAAAQQQQAABBBBAAAEEEEDAKgGCN6tk6RcBBBCwUcCNwVukoZvawZaWliZGQzWj7WxcBoZCAAEPCKjz3VTQrwI4LgQQQAABBBBAAAEEEEAAAQQQQMBsAYI3s0XpDwEEEHBAwG3BW6ShW15e3jWvjTQaqhlt58CSMCQCCLhUoHv37vLAAw9It27dXFohZSGAAAIIIIAAAggggAACCCCAgJcFCN68vHrUjgACCPx/ATcFb7GGbqFFNRqqGW3Hw4IAAggogUceeUR+9rOfSY8ePQBBAAEEEEAAAQQQQAABBBBAAAEETBcgeDOdlA4RQAAB+wXcErwZDcEiCecefPBBznyz/5FiRAR8K9CzZ0/5yU9+IupXLgQQQAABBBBAAAEEEEAAAQQQQMBsAYI3s0XpDwEEEHBAwA3Bm9mhW4gxkn6NhHQOLA9DIoCAiwR69eolP/7xj+VXv/qVi6qiFAQQQAABBBBAAAEEEEAAAQQQ8IsAwZtfVpJ5IIBAoAWcDt4iCcfS09Ol4JluxS1eJP0TvhWnye8jEGyB3r17S0pKijz66KPBhmD2CCCAAAIIIIAAAggggAACCCBgiQDBmyWsdIoAAgjYK+Bk8BZJKBZN6BaSjGQcwjd7nz9GQ8BLAo8//rgkJyfLY4895qWyqRUBBBBAAAEEEEAAAQQQQAABBDwiQPDmkYWiTAQQQOBGAk4Fb5GEYbGEboRvPP8IIGCWQJ8+feSHP/yhqACOCwEEEEAAAQQQQAABBBBAAAEEEDBbgODNbFH6QwABBBwQcCJ4szt0I3xz4MFiSAR8KNC3b19p1qyZPPHEEz6cHVNCAAEEEEAAAQQQQAABBBBAAAGnBQjenF4BxkcAAQRMELA7eHMqdCN8M+FhoQsEAi7Qv39/ady4sfTr1y/gEkwfAQQQQAABBBBAAAEEEEAAAQSsECB4s0KVPhFAAAGbBewM3iIJ3aw8a80tddi81AyHAAIxCjz55JPSsGFDUQEcFwIIIIAAAggggAACCCCAAAIIIGC2AMGb2aL0hwACCDggYFfw5rawy231OLD0DIkAAhEKPPXUU1K3bl0ZMGBAhHfSHAEEEEAAAQQQQAABBBBAAAEEEChegOCteCNaIIAAAq4XsCN4c2vI5da6XP/QUCACARV4+umnJTExUQYOHBhQAaaNAAIIIIAAAggggAACCCCAAAJWChC8WalL3wgggIBNAlYHb24Pt9xen02PAcMggIABgUGDBkmtWrVE/cqFAAIIIIAAAggggAACCCCAAAIImC1A8Ga2KP0hgAACDghYGbx5JdTySp0OPB4MiQACYQJDhgyRGjVqyODBg3FBAAEEEEAAAQQQQAABBBBAAAEETBcgeDOdlA4RQAAB+wWsCt68FmZ5rV77nxRGRACBoUOHStWqVeWZZ54BAwEEEEAAAQQQQAABBBBAAAEEEDBdgODNdFI6RAABBOwXsCJ482qI5dW67X9qGBGBYAoMHz5cKlWqJMOGDQsmALNGAAEEEEAAAQQQQAABBBBAAAFLBQjeLOWlcwQQQMAeAbODN6+HV16v356nhlEQCKbAr3/9a4mLixMVwHEhgAACCCCAAAIIIIAAAggggAACZgsQvJktSn8IIICAAwJmBm9+Ca38Mg8HHieGRMDXAiNHjpRbbrlFRowY4et5MjkEEEAAAQQQQAABBBBAAAEEEHBGgODNGXdGRQABBEwVMCt481tY5bf5mPrQ0BkCARUYNWqUlC9fXp599tmACjBtBBBAAAEEEEAAAQQQQAABBBCwUoDgzUpd+kYAAQRsEjAjePNrSOXXedn0aDEMAr4TGD16tJQtW1ZUAMeFAAIIIIAAAggggAACCCCAAAIImC1A8Ga2KP0hgAACDgjEGrz5PZzy+/wceOQYEgHPCmRmZkrp0qVlzJgxnp0DhSOAAAIIIIAAAggggAACCCCAgHsFCN7cuzZUhgACCBgWiCV4C0ooFZR5Gn5oaIhAQAXGjh0r6s/MrKysgAowbQQQQAABBBBAAAEEEEAAAQQQsFKA4M1KXfpGAAEEbBKINngLWhgVtPna9PgxDAKeEhg/frxcunRJxo0b56m6KRYBBBBAAAEEEEAAAQQQQAABBLwhQPDmjXWiSgQQQOCGAtEEb0ENoYI6b76EEEDgXwITJkyQ7777TlQAx4UAAggggAACCCCAAAIIIIAAAgiYLUDwZrYo/SGAAAIOCEQavAU9fAr6/B14RBkSAdcITJo0Sc6fPy8TJ050TU0UggACCCCAAAIIIIAAAggggAAC/hEgePPPWjITBBAIsEAkwRuh078eFBwC/AXD1AMtMHnyZDl9+rT85je/CbQDk0cAAQQQQAABBBBAAAEEEEAAAWsECN6scaVXBBBAwFYBo8EbYdO1y4KHrY8pgyFgWMDK89fWr18vFy5ckPvuu89wPTT0jkBWVpZ3iqVSBBBAAAEEEEAAAQQQQAABXwoQvPlyWZkUAggETcBI8EbIVPhTgUvQvlqYrxcEVPA2duxYL5RKjS4SUM8MwZuLFoRSEEAAAQQQQAABBBBAAIGAChC8BXThmTYCCPhLoLjgjXDpxuuNj7++HpiN9wVCwRvhm/fX0q4ZqGeF4M0ubcZBAAEEEEAAAQQQQAABBBC4kQDBG88HAggg4AOBGwVvhErGFhgnY060QsAOgfDgjR1Mdoh7ewyeF2+vH9UjgAACCCCAAAIIIIAAAn4TIHjz24oyHwQQCKRAUcEbYVJkjwNekXnRGgGrBAhSrJL1Z788L/5cV2aFAAIIIIAAAggggAACCHhVgODNqytH3QgggECYQGHBGyFSdI8IbtG5cRcCZgoQpJip6f++eF78v8bMEAEEEEAAAQQQQAABBBDwkgDBm5dWi1oRQACBIgQKBm9uCo82btwoCxculBkzZkjZsmU9sYZu8vMEGEUiYLIAQYrJoD7vjufF5wvM9BBAAAEEEEAAAQQQQAABjwkQvHlswSgXAQQQKEwgPHhzW2jkxeBNGbvNkScfgSAJEKQEabVjnyvPS+yG9IAAAggggAACCCCAAAIIIGCeAMGbeZb0hAACCDgmEAre3BgWhYK3ihUrSnZ2ttx///2yaNEiiYuLk5MnT0q3bt1k9erV2m78+PEyZswY/c8TJkyQzMzM6/69nchu9LRz/oyFgFMCBClOyXtzXJ4Xb64bVSOAAAIIIIAAAggggAACfhUgePPryjIvBBAIlIAK3lasWCEPPvig/rV9+/ZFzt9omGQWoAreUlNTZcOGDZKUlCSDBw+WatWqydChQ/U/t2rVSodvn376qQwcOFBeeOEFOXHixNXXU6o6srKypHfv3lK3bl2zyjLcj1Evo+0MD0xDBAIsQJAS4MWPYuo8L1GgcQsCCCCAAAIIIIAAAggggIBlAgRvltHSMQIIIGCfgAre1OW20E3VpII3tXsttMtN/bpv376rO9tCSmr324ABA2Ts2LHXBG9uOBfOaKhmtJ19TwYjIeBNAYIUb66bU1XzvDglz7gIIIAAAggggAACCCCAAAKFCRC88VwggAACPhCoX7++ZGRk6NDqRlebNm3kxz/+cbHtzCQpeMZbePAW2g0XGq9JkyaSm5urd7apdt27d9e/9frrr+tdcU5eyvbdd9+VtWvX3rAM1W7BggVy4MABJ8tlbAR8IaC+ntSO1xtdoR888MWEmUShAleuXLmhDMEbDw4CCCCAAAIIIIAAAggggICbBAje3LQa1IIAAghEKZCfn69fM5mXl3fD10wabRdlGYXeVlTw1r9/fx2mqTPdUlJS9HlvoR1v4a+UPH/+vH4lZY8ePXQ7Jy61ky09PV3vKExLSyuyBKPtnJgDYyLgJYFIgpTQGZdemh+1Ghcwsr6RPC/GR6YlAggggAACCCCAAAIIIIAAAtEJELxF58ZdCCCAgOsEjIZqRtuZNUGjwZva4Zadna13vH344YdXX0epgjenz3gjdDPraaAfBIwJRBKkGAlmjI1KKzcKGFnfSJ4XN86RmhBAAAEEEEAAAQQQQAABBPwlQPDmr/VkNgggEHABo6FaaGdWcTvkzOC80asmw18nOWfOHNm6dave2ZaUlKR3ual/py6nXjVpdAeb0XZmeNIHAkEQiCRIMRLMBMHMr3M0sr6RPC9+dWJeCCCAAAIIIIAAAggggAAC7hEgeHPPWlAJAgggYIqA0VDNaDtTivJgJ0bDNKPtPEhAyQg4JhBJkGIkmHFsIgwcs4CR9Y3keYm5IDpAAAEEEEAAAQQQQAABBBBAoBgBgjceEQQQQMCHAkZDNaPtfEh0wykZDdOMtguaH/NFIFaBSIIUI8FMrPVwv3MCRtY3kufFuZkwMgIIIIAAAggggAACCCCAQFAECN6CstLMEwEEAidgNFQz2i4ogEbDNKPtguLGPBEwUyCSIMVIMGNmbfRlr4CR9Y3kebG3ekZDAAEEEEAAAQQQQAABBBAIogDBWxBXnTkjgEBgBIyGakbb+R3OaJhmtJ3fvZgfAlYJRBKkGAlmrKqTfq0XMLK+kTwv1lfMCAgggAACCCCAAAIIIIAAAkEXIHgL+hPA/BFAwPcCRkM1o+38CmY0TDPazq9OzAsBOwQiCVKMBDN21MwY1ggYWd9InhdrqqRXBBBAAAEEEEAAAQQQQAABBP4tQPDG04AAAggEQMBoqGa0nd/IjIZpRtv5zYf5IGC3QCRBipFgxu76Gc88ASPrG8nzYl5l9IQAAggggAACCCCAAAIIIIBA4QIEbzwZCCCAQEAEjIZqRtv5hc1omGa0nV9cmAcCTgpEEqQYCWacnAtjxyZgZH0jeV5iq4a7EUAAAQQQQAABBBBAAAEEEChegOCteCNaIIAAAr4RMBqqGW3ndRijYZrRdl73oH4E3CIQSZBiJJhxy7yoI3IBI+sbyfMSeQXcgQACCCCAAAIIIIAAAggggEBkAgRvkXnRGgEEEPC8gNFQTbV78MEHZcWKFdK+fXvPz7vgBIyGaUbb+Q6ICSHgoEAkQYqRYMbBqTB0jAJG1jeS5yXGcrgdAQQQQAABBBBAAAEEEEAAgWIFCN6KJaIBAggg4D+BoIdvRsM0o+3894QwIwScFYgkSDESzDg7G0aPRcDI+kbyvMRSC/cigAACCCCAAAIIIIAAAgggYESA4M2IEm0QQAABHwoENXwzGqYZbefDR4MpIeC4QCRBipFgxsiEPv30U8nIyNBNc3NzpW7dukZuc3WbkydPSrdu3WT16tWyYcMGSUlJcbzeCRMmSGZmpjzxxBMyY8YMKVu27A1rMrK+kTwvjgNQAAIIIIAAAggggAACCCCAgO8FCN58v8RMEAEEEChawOjrJI22c7u10TDNaDu3z5f6EPCqQCRBipFgJuQQCn3CXcaPHy9jxowRO4O30Fg7duy4bonMDMgI3rz6FUDdCCCAAAIIIIAAAggggAACXhYgePPy6lE7AgggYIKA0VDNaDsTSrKkC6NhmtF2lhRJpwggoAXMDt7CA6hQ0KbGWbRokXTv3l3vBouPj7dtx1t48Pb666/rXWlF1RjLI0HwFose9yKAAAIIIIAAAggggAACCCAQnQDBW3Ru3IUAAgj4SsBoqGa0ndtwjIZpRtu5bX7Ug4DfBMwO3m70esONGzdqvoLBm/r/odc0hvuG70g7f/68DB48WObMmXO1yf33368Dvbi4OCm4w65Jkyb6NZbqUq+1VDveQsGb+nfhgVxonBvt0gsNquaQmpp6zWOg+m3Xrt3VOajAUb3iUV2hOkKv0wwP6EKdhM8zFFCGDxD+qsjw3YIvvviinnetWrX0qyQ///zzq3Mt6v4bPb9GdjRG8rz47WuF+SCAAAIIIIAAAggggAACCLhPgODNfWtCRQgggIAjAkZDNaPtsWkjUQAAIABJREFUHJlEIYMaDdOMtnPLvKgDAT8LRBKkFBfMhIdK4SFXQb+Cr5pUwdtLL70kQ4cO1eeQFQzF6tWrdzXUCvWrgricnBx59NFHdfikArnwHXYqiEpLS9NDFxa8hQd5oWBr9uzZ+h4VkoX/fqjfUCgWHvipIO7AgQPXBW/qlZoF2584ceKanX533nnn1TAxFL6pe1SQFjojrmCQWVi4purv16+f9OzZUweMBYNEznjz81cwc0MAAQQQQAABBBBAAAEEgi1A8Bbs9Wf2CCCAwDUCRkM1o+2c5jUaphlt5/R8GB+BoAiYGbwVtousMMfizngLD71U0HbPPfdcDc8KnstWXNhX2KsmQzWFQq3wIC283lBwFgquVNCndrIVFmQV9qrJgh5/+ctfrru/4BgqeAy/QjvsQjUWDO9CO+kK22l4o92Hha1LccGquieS5yUoX0PMEwEEEEAAAQQQQAABBBBAwDkBgjfn7BkZAQQQcKWA0VDNaDunJmk0TDPazql5MC4CQRRQr0hcvXq1jB07VrKysm5IUFwwE0vwFn5veBEFX+MY+r3QKxzDd42F3xcK6CIJ3sqVK3fd6yxVn6GgbdmyZfqcuvArtBuusOAt/N/NmzdPNm/efN3OvILBWmGvzVTj3Sh4K2x3nrqH4C2IX9HMGQEEEEAAAQQQQAABBBAIlgDBW7DWm9kigAAChgSMhmpG2xka1MRGRsM0o+1MLI2uEEDgBgKffPKJDBkyRPbt2yefffaZKcFbcbvPQuUU3PGmdnGFzk1TgVlSUtLVACz0asnCzkYzEr6FzpMreMZbwVdNqldD9u7dW4eQBV8tGb7DrbAz2FT7/v37X30dZij0C6/5z3/+syxevPiGwdvcuXOvvjYzNObWrVu1DcEbX84IIIAAAggggAACCCCAAAIIXC9A8MZTgQACCCBQqIDRUM1oO7uYjYZpRtvZVTfjIBB0genTp8szzzwj6tdTp07p0M2MHW/K9Ua7rNTuLnWFwjD1z7m5uTqQCn+Fo/r3gwcP1iFVYWfF3WhnXcHwL/w1leF9FexDjakCrlCYp17hWNxrIMPnGh7cFdxtV9Q81Wslw8co7Jy2SF81GX7OHTvegv6VzvwRQAABBBBAAAEEEEAAAf8LELz5f42ZIQIIIBC1gNFQzWi7qAsxeKPRMM1oO4PD0gwBBGIQCO1yU6+MnDZtmjRs2DCiM7uKe9WkKi08+AoPgUIBkgqlCgZvH374oX6FY8FdXaFdaio8y8/P12GcusLDqJkzZ8pbb70lQ4cOFRVkFdxNp9pnZGRI+I63wmosGMSF77oL7T6bPXu2pKWliQrlCp5Dp17Z2a1bN71jLhS8FQy+Pv/8c12LulTgGP6aTHVPvXr1rvYRCgkLnkNX1BlvIZPCdgEWdiZdYY+RkfXljLcYvgC5FQEEEEAAAQQQQAABBBBAwHQBgjfTSekQAQQQ8JeA0VDNaDurdIyGaUbbWVUn/SKAwL8Fwne5hQIs9buRBClGgpnQiKHAKHwNQmFSwXCs4DltXbt21bepQE3dE75rLdRfKKRT/z8UeIV+L3zXWlFnx4W3Cd0X/hpJ9ftt27aV7Ozsq2e85eTk6J15hc2psFdhqnYFQ6/C2oWCOtU+FKCFxlDhpRrzRq+aLKr+hIQEWbNmzXU1FPV1YWR9I3le+PpDAAEEEEAAAQQQQAABBBBAwGoBgjerhekfAQQQ8IGA0VDNaDuzSYyGaUbbmV0f/SGAwLUChe1yC28RSZBiJJjB37sCRtY3kufFuxJUjgACCCCAAAIIIIAAAggg4BUBgjevrBR1IoAAAg4LGA3VjLYzazpGwzSj7cyqi34QQKBwgaJ2uRG88cQUJkDwxnOBAAIIIIAAAggggAACCCDgNQGCN6+tGPUigAACDgoYDdWMtot1KkbDNKPtYq2H+xFAoGiB4na5Ebzx9BC88QwggAACCCCAAAIIIIAAAgj4QYDgzQ+ryBwQQAABGwWMhmpG20VbutEwzWi7aOvgPgQQKF7AyC43grfiHYPYgh1vQVx15owAAggggAACCCCAAAIIeFuA4M3b60f1CCCAgCMCRkM1o+0inYTRMM1ou0jHpz0CCBgTiGSXG8GbMdOgtSJ4C9qKM18EEEAAAQQQQAABBBBAwPsCBG/eX0NmgAACCDgiYDRUM9rO6CSMhmlG2xkdl3YIIBCZQKS73AjeIvMNSutIgreUlBT5wx/+IPHx8UHhYZ4IIIAAAggggAACCCCAAAIuFCB4c+GiUBICCCDgFQGjoZrRdsXN22iYZrRdcePx+wggELlAtLvcCN4itw7CHZEEb8nJybJjxw4ZNmyYDB8+XCpUqBAEIuaIAAIIIIAAAggggAACCCDgMgGCN5ctCOUggAACXhMwGqoZbVfU/I2GaUbbec2ZehHwgkAsu9wI3rywwvbXGEnwNnbsWOnWrZtMnTpVlixZosM3FcKVKlXK/sIZEQEEEEAAAQQQQAABBBBAILACBG+BXXomjgACCJgnYDRUM9quYGVGwzSj7cybOT0hgIASMGOXG8Ebz1JhApEGb1lZWbqbjz/+WAdw77zzjg7gBg8eDDACCCCAAAIIIIAAAggggAACtggQvNnCzCAIIICA/wWMhmpG24XEjIZpRtv5fyWYIQL2Cpi1y43gzd5188po0QZvofl9+OGHOoD74IMPdADXr18/r0ydOhFAAAEEEEAAAQQQQAABBDwqQPDm0YWjbAQQQMCNAkZDtUjapaeny4oVKyQtLa3IKRO6ufFpoCa/C5i9y43gze9PTHTzizV4C426YcMGHcD97W9/0wFcr169oiuIuxBAAAEEEEAAAQQQQAABBBAoRoDgjUcEAQQQQMBUgUhCtQcffFCHau3bt7+uBqNhmtF2pk6SzhAIuIAVu9wI3gL+UBUxfbOCt1D36tWT2dnZcuLECX3+2y9/+UvgEUAAAQQQQAABBBBAAAEEEDBVgODNVE46QwABBBBQArGGb0bDNKPtWBUEEDBHwMpdbgRv5qyR33oxO3gL+eTl5ekA7uLFizqA+8UvfuE3OuaDAAIIIIAAAggggAACCCDgkADBm0PwDIsAAgj4XSDa8M1omGa0nd+dmR8CdglYvcuN4M2ulfTWOFYFbyGFJUuW6ACuQoUKOoB74IEHvAVEtQgggAACCCCAAAIIIIAAAq4TIHhz3ZJQEAIIIOAfgUjDt6ysLBk/fjxnuvnnEWAmPhCwa5cbwZsPHhYLpmB18BYqeeHChTqAq169ug7g2rRpY8Fs6BIBBBBAAAEEEEAAAQQQQCAIAgRvQVhl5ogAAgg4KBBJ+JaTk6M/8ExLSyuyYna6ObiYDB04ATt3ucUSvAVuYQI24StXrtxwxuPGjZOxY8fq/6kf4Ijl+t3vfidTp06Vxo0b6+9H9957byzdcS8CCCCAAAIIIIAAAggggEAABQjeArjoTBkBBBCwW8Bo+FZcXYRuxQnx+wiYI+DELrdogzdzZkwvXhYwM3gLOcycOVMHcK1atdIBXLNmzbxMRO0IIIAAAggggAACCCCAAAI2ChC82YjNUAgggECQBWIN3wjdgvz0MHc7BZza5UbwZucq+2ssK4K3kJB6/aQK4NLT02X48OFSr149f+ExGwQQQAABBBBAAAEEEEAAAdMFCN5MJ6VDBBBAAIGiBKIN3wjdeKYQsF7A6V1uBG/Wr7FfR7AyeFNm//znP/X5byqA69Gjhw7gatWq5VdO5oUAAggggAACCCCAAAIIIBCjAMFbjIDcjgACCCAQmUCk4RuhW2S+tEYgGgE37HIjeItm5bhHCVgdvIWUv/nmm6sB3FNPPaUDuCpVqrAICCCAAAIIIIAAAggggAACCFwjQPDGA4EAAgggYLuA0fCN0M32pWHAgAm4aZcbwVvAHj4Tp2tX8BYq+ciRI3r3mzoHTp3/pgK4W2+91cQZ0RUCCCCAAAIIIIAAAggggICXBQjevLx61I4AAgh4WKC48I3QzcOLS+meEHDbLjeCN088Nq4s0u7gLYRw4MABHcAtXLhQh28qhPv+97/vSiOKQgABBBBAAAEEEEAAAQQQsE+A4M0+a0ZCAAEEECggUFT4RujGo4KAdQJu3eVG8Gbdmvu9Z6eCt5Drnj17dACXl5d3NYDzuznzQwABBBBAAAEEEEAAAQQQKFqA4I2nAwEEEEDAUYGC4Ruhm6PLweA+F3DzLjeCN58/fBZOz+ngLTS17du36wBu/fr1OoBT58BxIYAAAggggAACCCCAAAIIBE+A4C14a86MEUAAAdcJhMK3rKwsGT9+vKxYsULS0tJcVycFIeBVAS/scisqePOqOXXbKzB27FhR/1PfR5y+3n//fcnOzpadO3fqAO7xxx93uiTGRwABBBBAAAEEEEAAAQQQsFGA4M1GbIZCAAEEEChaQIVvOTk5+owcQjeeFATME/DKLrfCgjfzFOgpCAJuCd5C1mvXrtUB3BdffKG/t/Xo0SMIy8AcEUAAAQQQQAABBBBAAIHACxC8Bf4RAAABBBBAAAEE/CjgtV1uBYM3J9Zk9erVetj777/fieEdGXPRokXSrFkzadCggSPjmz2oG3a8FZzTH//4Rx3AnTlzRgdwXbp0MXva9IcAAggggAACCCCAAAIIIOAiAYI3Fy0GpSCAAAIIIIAAAmYIeHGXmxnzjqWPv//971K9enW9O6latWqxdOWpe2fNmiXbtm2TuXPneqpuLxb7+9//XgdwpUqV0gFcenq6F6dBzQgggAACCCCAAAIIIIAAAsUIELzxiCCAAAIIIIAAAj4R8PIuN6eX4JlnntElTJs2zelSbB1/7969kpqaKl9++aWt4wZ5sDfffFMHcPHx8TqA+9nPfhZkDuaOAAIIIIAAAggggAACCPhOgODNd0vKhBBAAAEEEEAgiALscot+1YO62y0klpSUJDNnzpSUlJToEbkzYoH58+frAO6uu+7SAVyrVq0i7oMbEEAAAQQQQAABBBBAAAEE3CdA8Oa+NaEiBBBAAAEEEEDAsAC73AxTFdkwqLvdQiCjRo3S/zhp0qTYMekhYoGXX35Zpk6dKj/84Q9l+PDhcs8990TcBzcggAACCCCAAAIIIIAAAgi4R4DgzT1rQSUIIIAAAggggEBEAuxyi4ir0MZB3+2mUDZs2CADBw6UrVu3xg5KD1ELzJgxQwdw6tWTKoBr1KhR1H1xIwIIIIAAAggggAACCCCAgHMCBG/O2TMyAggggAACCCAQlQC73KJiK/SmoO92C6FUrVpVB3CJiYnm4dJTxAIXL17Ur59UAVyXLl10AKdeRcmFAAIIIIAAAggggAACCCDgHQGCN++sFZUigAACCCCAAALCLjfzHgJ2u/3bsnfv3tKsWTMZMGCAecD0FLXAmTNndPimQrjHH39cB3DVq1ePuj9uRAABBBBAAAEEEEAAAQQQsE+A4M0+a0ZCAAEEEEAAAQSiFmCXW9R0Rd7Ibrd/0yxdulTmzZsn+fn55kPTY9QCJ06c0AFc+fLlJSsrq9B+rly5ImqnnPr1e9/7npQsWVJKlCgR9ZjciAACCCCAAAIIIIAAAgggEJsAwVtsftyNAAIIIIAAAghYLsAuN/OJ2e12renZs2elQoUKon4tV66c+eD0aFhArcH+/fvl4MGDcujQITl8+LAcPXpUjh07JidPnpRvvvlGTp06pdfq/Pnz8u23314TvJUqVUpuuukmKVu2rA7sKlasKLfeeqvExcVJpUqVpEqVKnLHHXdIjRo1pGbNmlK7dm3djgsBBBBAAAEEEEAAAQQQQMAcAYI3cxzpBQEEEEAAAQQQMF2AXW6mk17tkN1u19umpaXJo48+Kp07d7YOnp6vEdi1a5ds375dPvroI1H/vHv3btm3b58+a08FYioYU6+YVGfwVa5cWeLj4+X222/XYZoKSlVIWrp06etUv/vuOx3KnT59Wod0X331lajdcyq8+/LLL+WLL77Qwd6BAwfks88+kzp16ki9evWkYcOGcvfdd0vTpk2lQYMGrBYCCCCAAAIIIIAAAggggEAUAgRvUaBxCwIIIIAAAgggYLUAu9ysE2a3W+G2s2bNkm3btsncuXOtww94zxs3bpT169fLe++9J5s2bdLhWVJSkj5fr3HjxtKoUSMdgtl9qbBPBf0qAFRB4JYtW0SdM9eiRQtp2bKltGrVSlJSUuwui/EQQAABBBBAAAEEEEAAAU8KELx5ctkoGgEEEEAAAQT8KsAuN+tXlt1uhRvv3btXUlNT9Y4oLnME1Ksh1bl5q1atkjVr1ki1atWkTZs20rp1a22tXv3o1uv48eOyYcMGWbdunaxdu1ZUYN22bVtp166dqN2R6tWVXAgggAACCCCAAAIIIIAAAtcLELzxVCCAAAIIIIAAAi4RYJeb9QvBbrcbG6vdVzNnzmR3UwyP4qVLl2Tx4sWydOlSWbZsmXTs2FHS09Olffv2+nw1r15HjhyRlStXSl5enixfvlw6deqkX0v60EMPScmSJb06LepGAAEEEEAAAQQQQAABBEwXIHgznZQOEUAAAQQQQACByATY5RaZVyyt2e12Y71Ro0bpBpMmTYqFOZD3qvPZ5s+fLwsWLNBnpHXr1k0yMjKkTJkyvvO4cOGC5ObmyqJFi/SrKXv27Cm9evWS+vXr+26uTAgBBBBAAAEEEEAAAQQQiFSA4C1SMdojgAACCCCAAAImCrDLzUTMYrpit1vx1urVggMHDpStW7cW35gWWmDz5s2izsd7++23pW/fvtKnTx9JTEwMjI56Rekrr7wis2fPlg4dOsiAAQMkOTk5MPNnoggggAACCCCAAAIIIIBAQQGCN54JBBBAAAEEEEDAAQF2udmPzm43Y+ZVq1bVZ3sFKTwyJnNtqz179siUKVP0+W1Dhw6VIUOGSIkSJaLpyhf3XL58WdQPEuTk5Ohz4EaMGCH16tXzxdyYBAIIIIAAAggggAACCCAQiQDBWyRatEUAAQQQQAABBEwQYJebCYgRdsFuN+NgvXv3lmbNmumdS1yFC0ycOFHGjBkj48aNk8zMTJgKCIwfP16ysrJkwoQJMnr0aHwQQAABBBBAAAEEEEAAgUAJELwFarmZLAIIIIAAAgg4IXDlyhW5ePGiqF1uw4cP17tipk2bJg0bNnSinECOyW4348u+dOlSmTdvnuTn5xu/KSAtt2zZIoMGDZKEhAT9NVyzZs2AzDzyaR48eFDU193Ro0flueeek+bNm0feCXcggAACCCCAAAIIIIAAAh4UIHjz4KJRMgIIIIAAAgg4K3D27FnZv3+/qA+WDx06JIcPH9YfLh87dky++uor+frrr+XUqVOi2p0/f16+/fZbHbypAO573/uelCpVSm666SYpW7aslC9fXipWrCi33Xab3H777VK5cmX9oX61atWkevXq+oP9OnXqSLly5ZydtIdHZ7dbZIunntsKFSro55fn7t92r732mqjdgDNnztRnuXEZE3j55Zfl6aeflldffVUeeeQRYzfRCgEEEEAAAQQQQAABBBDwsADBm4cXj9IRQAABBBBAwHqBXbt2yfbt22Xnzp16x9ru3btl3759+vyr2rVr62BMhWR33HGHDs3i4+N1gKbCNBVeqOCidOnS1xX63Xffyblz5+TMmTM6pFOB3YkTJ3R4p4I8FRapYE8FfHv37tXhW/369fUuucaNG0vTpk2lQYMG1gP4YAR2u0W+iGlpafLoo49K586dI7/Zh3dMnTpVXnrpJcnNzZXk5GQfztDaKW3atEm6du0qTz75pAwbNszawegdAQQQQAABBBBAAAEEEHBYgODN4QVgeAQQQAABBBBwl8DGjRtl/fr18t5774n6sFiFZ0lJSfrMKxV4NWrUSIdgdl8qfFPBnwoAt23bJuqVd2pHUosWLaRly5bSqlUrSUlJsbss14/HbrfolmjWrFn6OZs7d250HfjoruzsbFG73dSrN2vUqOGjmdk7FbU7WAW6atcb4Zu99oyGAAIIIIAAAggggAAC9goQvNnrzWgIIIAAAggg4DKBkydP6g/UV61aJWvWrNG719q0aSOtW7eW1NRUqVSpkssq/nc5x48flw0bNsi6detk7dq1epdc27ZtpV27dvoD7ri4ONfWbldh7HaLTloFver5//LLL6PrwCd3vfHGGzJy5Ej9dUboFvuifv755/qHBCZPniwPP/xw7B3SAwIIIIAAAggggAACCCDgQgGCNxcuCiUhgAACCCCAgLUCly5dksWLF8vSpUtl2bJl0rFjR0lPT5f27dtLlSpVrB3cwt6PHDkiK1eulLy8PFm+fLl06tRJvyowIyNDSpQoYeHI7uya3W6xrYva6anOMwvqTkr1mle101V9PamwiMscAfWDAurPXLWjslatWuZ0Si8IIIAAAggggAACCCCAgIsECN5ctBiUggACCCCAAALWCqjz2ebPny8LFizQZ6R169ZNh1JlypSxdmAHer9w4YK89dZbonbsqDPqevbsKb169dLnxAXlYrdbbCs9atQo3cGkSZNi68ijd6sdWeoMR7U7i8tcgREjRsiBAwf0n1FcCCCAAAIIIIAAAggggIDfBAje/LaizAcBBBBAAAEErhPYvHmzqDOr3n77benbt6/06dNHEhMTAyOlXhv4yiuvyOzZs6VDhw4yYMAASU5O9vX82e0W+/Kq1ysOHDhQtm7dGntnHutBnaX4k5/8RI4dOybf+973PFa9N8pNSEjQr/dt0qSJNwqmSgQQQAABBBBAAAEEEEDAoADBm0EomiGAAAIIIICA9wT27NkjU6ZM0ee3DR06VIYMGRLIVy6GVu7y5csyffp0ycnJ0efAqV0n9erV897CGqiY3W4GkAw0qVq1qj7fLEhBtWIZM2aMfPvtt/Lb3/7WgBJNohFQZ+epUPM3v/lNNLdzDwIIIIAAAggggAACCCDgWgGCN9cuDYUhgAACCCCAQCwCEydO1B+ejxs3TjIzM2Ppypf3jh8/XrKysmTChAkyevRoX82R3W7mLWfv3r31OWdql2SQrpYtW+rQvnXr1o5Oe9GiRdK9e3ddwxNPPCEzZsyQzz//XL8id8eOHdf8exWonz59Wu8iU7+nvsbVn4HqCu9H7TDLzc2VunXrOjo3FeiqH4jYtGmTo3UwOAIIIIAAAggggAACCCBgtgDBm9mi9IcAAggggAACjgps2bJFBg0aJOo1ZtOmTdNnNHEVLnDw4EFRO8OOHj0qzz33nDRv3twXVOx2M28Zly5dKvPmzZP8/HzzOvVAT7fccoscOnRIKlas6Fi1Gzdu1MG4Cs3i4uJ0HefPn5fBgwdLq1at9BmVqs3ChQt1IKeCNxU6q38+d+6c/n0VvKWkpFwzh/B7ypYt69j8VEhYvXp1+cc//uFYDQyMAAIIIIAAAggggAACCFghQPBmhSp9IoAAAggggIAjAq+99pqoHTozZ87UZ7lxGRN4+eWX5emnn5ZXX31VHnnkEWM3ubQVu93MXZizZ89KhQoV5MyZM1K+fHlzO3dpb+qVrGpH2ZIlSxytUIVuderU0QFa6Pr0009l7Nix+sxKFcYVDN7C2xd2v+pH9TF37ly9G9jJ4E3V0qVLF737rkSJEo5aMzgCCCCAAAIIIIAAAgggYKYAwZuZmvSFAAIIIIAAAo4JTJ06VV566SX9IW5ycrJjdXh1YPW6t65du8qTTz4pw4YN8+o09A4+dandjlzmCKSlpcmjjz4qnTt3NqdDD/Ry66236lc6Ornjzczg7eTJkzrAW716tdYPvbbSyeBNhbpqZ7IKdbkQQAABBBBAAAEEEEAAAT8JELz5aTWZCwIIIIAAAgEVyM7OFrXbTb0Or0aNGgFViH3a6tV6KmRRu968GL6x2y32Z6CwHtTuqm3btuldUkG57r33XlFhvnqlo1OXWcFbu3btrnntpFt2vHHGm1NPFuMigAACCCCAAAIIIICA1QIEb1YL0z8CCCCAAAIIWCrwxhtvyMiRI0V9iEvoFju12uWjwobJkyfLww8/HHuHNvbAbjdrsPfu3auficOHD1szgAt7ffbZZ+XKlSv668Cpq7Az3kI710Jnt6nz39avX3/1jLfQqyZVuDZw4EB54YUXJD4+XgYMGKBfUVm3bl19ZlzoHid3vI0YMUJKliwpkyZNcoqYcRFAAAEEEEAAAQQQQAABSwQI3ixhpVMEEEAAAQQQsEPgwIED0rRpU8nLy3N0Z4odc7VzjHXr1knHjh31LqdatWrZOXTUY7HbLWo6QzcmJSXpsxNTUlIMtfd6ox07dsj9998vR44ccXQqatdbZmamriH0esitW7dKamqq/nfqLDr1WswZM2ZITk7O1bbq99QPI4TWS4Vt3bt31/eEdrM6ecabCjUrV64sf/nLX6Rx48aOGjM4AggggAACCCCAAAIIIGC2AMGb2aL0hwACCCCAAAK2CagdWTVr1nR0V0r4ZNVulPCdJbZBhA1kVg1qN8oXX3whr7/+uhPTiHhMdrtFTBbRDaNGjdLtg7Q7SYVatWvXlilTpkRkZWdjFajt27dP1A64wl5NaWctkYyldimr3bWqfi4EEEAAAQQQQAABBBBAwG8CBG9+W1HmgwACCCCAQEAEPvroI7nvvvvk2LFjps842g+wYw291KvlFi5cqHevFPcKuKJqjLWGEOalS5ckISFB/vrXv0qjRo1MNzazQ3a7malZeF/q2XzqqadE7bYKyqV21DZr1kyWL18urVu3ds20C9sFp/68iPbPLbsnpl5zmZ6ernfUqmCTCwEEEEAAAQQQQAABBBDwmwDBm99WlPkggAACCCAQEAG1A0eFQ1bsRon2A+xYQ69IgreiljnWGsL7/fWvfy2lS5eWiRMnuvqpYrebPctTtWpV/frCxMREewZ0wSihMyRVWHTnnXe6oCJvl3Do0CH9mkwvniHpbXmqRwABBBBAAAEEEEAAATsFCN7s1GbI/0PmAAAgAElEQVQsBBBAAAEEEDBN4N5775WpU6fGfLZb+NlHTZo0ERU2qVdYhq558+bJ5s2b9TjdunWT8+fPy+DBg6/7/3PmzNG3qD5yc3Olbt268umnn+ozmNR5UaHzmVQbdX/FihVlzZo1+vfGjx8v/fv31/2vXr1a9xNqX9TOt/BwMFRTYTXEAq5ClqFDh8qmTZti6cbSe9ntZinvNZ337t1b7wBTr1MN0pWdnS2vvfaa5OfnS40aNYI0dVPnql5dm5aWps+aGz58uKl90xkCCCCAAAIIIIAAAggg4CYBgjc3rQa1IIAAAggggIBhgVtuuUXU7gkVYEV7qWBs7NixMmvWLImLi5Pt27frVzwuXrxY6tSpc8OgLRTEqeBO7YZRr4c8d+7c1TPe4uPj9f3q7KWUlJSrr4Hr1KmTDt7Upe5R5xwNHDhQXnjhBTlx4kRUr5osqgYV/sVynT17VqpUqSKnT5+OpRtL72W3m6W813S+dOlSUUG0CqCCdqnw7cUXX5S33npLWrRoEbTpxzxf9cMLXbt2lX79+hG6xaxJBwgggAACCCCAAAIIIOB2AYI3t68Q9SGAAAIIIIDAdQKXL1/WO8mWLFkSk44K3kKhV3hIVdhussJ2vIVCtB49euhwLfw1jwVDtNBrJH/zm9/Is88+e3XHnLonFNCpyUR6xtuNaog1eFP1dOnSRe/gK1GiREzWVtzMbjcrVIvuUwXL5cuXlzNnzuhfg3apXW+PPfaYPP/88zpA4jImMHv2bH0+4Kuvvio9e/Y0dhOtEEAAAQQQQAABBBBAAAEPCxC8eXjxKB0BBBBAAIEgC6idbip4ufnmm2NiUIGYOnNIXaHXO+bk5Bja8VZc8BbqN1Sg6t9Lwds//vEPqVWrlnz99dcxGVt1M7vdrJItul/1qsBHH31UOnfubP/gLhhxy5YtMmjQIElISJBp06ZJzZo1XVCVO0s4ePCgqK/Ro0eP6t2999xzjzsLpSoEEEAAAQQQQAABBBBAwGQBgjeTQekOAQQQQAABBOwRMOuMt1C14We37du372rwpn6/qB1wxQVvhe1eK3hGnJt3vL377rt6d54KJ912sdvNmRVRr2Xdtm2bzJ0715kCXDLqxIkT9Wtkx40bJ5mZmS6pyj1lqHMrs7Ky9J+do0ePdk9hVIIAAggggAACCCCAAAII2CBA8GYDMkMggAACCCCAgPkCo0aNkkuXLsmUKVOi7ly9anLPnj3SsWNHCQVi6rWRBw4cEBW+qQ/W1aU+PFaX+v/qHvWay2HDhulXRIb/ngqonnzySf1qxoJnvKmAbdmyZdK9e3d9xlvo1ZXhwZu6J/zMuRtNLDwMLKqGWF81qeaozrxTH6K77WK3mzMrsnfvXv3sHj582JkCXDSq+rND/fmzatUqGTp0qAwZMsSVr2S1i+zKlSt6F6DaMdyuXTsZMWKE1KtXz67hGQcBBBBAAAEEEEAAAQQQcI0AwZtrloJCEEAAAQQQQCASgY8++kjuu+8+OXbsWCS3XdM2FHqtXr1a/3sVMIWHazt27JDX/197dxqbZZX+cfzHPuxIWSpQWWpigWGzk2kDBcNkBkkRMASBqQJhZAAVFRG0zBSQxQHLIiLKMk6wKAwgQ6QNDZA4JFAIfVGWstVElhYEisgmSFiEf64z/4c8lu1p+7R9lu95Yyz3fe5zPvcNL/rLda4vv3S/RLaQza4bMmSIu/a5555zP/Oew46StOMZLTyz0MsT0tk8NmwuT5Xc/YK3p59+2oVyS5cuvXvspQVf9xvewdvD1lBSHAs1mzRpom3btql9+/YlnaZM7qParUxYfZ7UvtOFCxfePaLV5xtD9MLs7GxZJWB6errGjBmjUaNGKTo6OkR3e++2LIxdtmyZrJdbv379NHbsWMXFxYXN/tkoAggggAACCCCAAAIIIFBUgOCNbwIBBBBAAAEEglYgKSnJ9ViaNWtW0O4hUBdu1SoWcNlxmYE2qHar2Ddi1aY23n///YpdSIA9/fDhw1q+fLnS0tLUuXNn2b9PFtTXqFEjwFZa+uVcv37dVfauWrXKHT06fPhwjRgxQm3bti395MyAAAIIIIAAAggggAACCAS5AMFbkL9Alo8AAggggEA4C9iRkPYL7oyMDHf8XSiNotVy3nvzVOaV1X6tys2O37RfqLdq1aqsHlOieal2KxGbX2+yI1Vff/117d6926/zhspkt2/fdqHUunXr3PGy9nepb9++6tOnjyIjI4N2m2fOnNHGjRvdv7cbNmxw1bsDBw7UoEGDVKVKlaDdFwtHAAEEEEAAAQQQQAABBPwtQPDmb1HmQwABBBBAAIFyFbCKi0mTJikrK0tRUVHl+uxQfFhBQYE7QvCDDz7Qn//854DbItVugfFKHn/8cfd3LpyOVCyJvB0Dm5mZ6frAbdmyRc2bN1fPnj3Vo0cP9/escePGJZm2XO754Ycf3Du2IH7r1q2uArZXr17u6N3ExERFRESUyzp4CAIIIIAAAggggAACCCAQbAIEb8H2xlgvAggggAACCNwjMGfOHK1YscL9gpvwreQfyIkTJ9wv1IcNG6aJEyeWfKIyupNqtzKCLcG0L7/8srp06eL6eTF8F7Bqwe3bt2vnzp3atWuXateurdjYWGfZoUMH10+xIsLMo0eP6sCBA9q/f7+rdLVqxitXrig+Pl5du3Z1FcXdunXzfaNciQACCCCAAAIIIIAAAgiEsQDBWxi/fLaOAAIIIIBAKAmkpqbq008/dUe8xcXFhdLWymUvFgJYP6rXXnstIEM3Q6DarVw+hUc+5M6dO1q7dq0+//xzpaenq2rVqqpUqdIj7+OCewUOHTqkvXv3usDr4MGDsj5xFoJZ+Na6dWvXw9Kq5Jo1a6YmTZqoUaNGeuyxx1S/fn3VqVNHtWrVUrVq1e6Z+ObNm/r5559deHbp0iVduHBB586d09mzZ3Xq1ClXvZafn69jx47pyJEjatOmjevPZsGfBYB2hG+7du14ZQgggAACCCCAAAIIIIAAAiUQIHgrARq3IIAAAggggEBgCljV28iRI/XRRx/plVdeCcxFBuCqFi9erDfffFOfffaZq3YLxEG1W9m9latXr7oAxoIYq3q0YMb6edlRg3ZU4sWLF3X58mXZddeuXdONGzd069YtWQBngZsFb9WrV1fNmjVdBVe9evVcONSwYUMXFjVt2tQFR1aNakGSBUp2HeP+AhaYWfhm7+PkyZMuJCssLHSh2fnz512I9tNPP7lQ7VHvw8K5unXr3vM+LMxr0aKFex8WulmAx0AAAQQQQAABBBBAAAEEEPCPAMGbfxyZBQEEEEAAAQQCRCAnJ0fjxo1zv+yfN2+e+8Uy4/4C9ot9qyKzX+ovWLDAHXkXqINqN/+8GU+FVW5urquwysvLu6fCygIZ6+HmqbCyAM3CNF8rrCyks4DIU2F1+vRpFyDdr8LKqqo6duxIhZV/Xi+zIIAAAggggAACCCCAAAIIBIAAwVsAvASWgAACCCCAAAL+F5g5c6YmT56sadOmacqUKf5/QJDPOH36dE2dOlUzZsxQSkpKQO+GareSv56iPcUsPHv66addTzELvOxoQat4Ku9BT7HyFud5CCCAAAIIIIAAAggggAAC5SVA8FZe0jwHAQQQQAABBMpdwKp5Zs+erU2bNmnChAkaP368KleuXO7rCJQH3r59W/Pnz9fcuXPVu3dvJScnKyYmJlCW98B1UO3m+yuyoyEzMzPdN79lyxbXH6xnz57q0aOHEhIS1LhxY98nK+cr7WjLrKwsbdu2TVu3bnVHLPbq1ct9q4mJiYqIiCjnFfE4BBBAAAEEEEAAAQQQQAABBIovQPBWfDPuQAABBBBAAIEgE8jOztaiRYuUnp6uMWPGaNSoUYqOjg6yXZR8uUeOHNGyZcu0ZMkS9evXT2PHjlVcXFzJJyzHO6l2ezT2L7/8orVr12rdunVav369nn/+eT333HPq06ePIiMjHz1BgF5hfeY2btyojIwMbdiwQQMGDNDAgQM1aNAgValSJUBXzbIQQAABBBBAAAEEEEAAAQTCXYDgLdy/APaPAAIIIIBAGAkcPnxYy5cvV1pamusplZSUpCFDhqhGjRohp3D9+nWtWbNGK1eu1N69ezV8+HCNGDFCbdu2Daq9Uu324Nfl/T3b0ZH2PQ8ePJjvOai+cBaLAAIIIIAAAggggAACCCAQagIEb6H2RtkPAggggAACCDxSwI5ctFDKUyHUv39/9e3bNyQqhOyYQasQ+vrrr4O+Qohqt/t/ylRwBm8F5yP/ceICBBBAAAEEEEAAAQQQQACBoBcgeAv6V8gGEEAAAQQQQKA0AvTEKo1e2d5LtduvfelZ+GuPYO1ZWLZ/a5gdAQQQQAABBBBAAAEEEECgogUI3ir6DfB8BBBAAAEEEAgogR07dmj79u3auXOndu3apdq1ays2NlZ2lF+HDh3029/+Vm3atCn3NR89elQHDx5Ubm6uOzoyJydHV65cUXx8vLp27aru3burW7du5b6usnog1W6/lp05c6YmT56sadOmacqUKWXFHrTzTp8+XVOnTtWMGTOUkpIStPtg4QgggAACCCCAAAIIIIAAAsEvQPAW/O+QHSCAAAIIIIBAGQocOnTIBV379+93wZf11bIQLDo6Wq1bt1bLli3VvHlzNWvWTE2aNFGjRo3UsGFD1atXT3Xq1FGtWrVUrVq1e1Z48+ZNXbt2zYVnly5d0oULF3Tu3DkVFhbq9OnTOnnypAoKCnTs2DF99913LuyLiYlR+/bt1bFjR9ejrl27dmW484qdmmq3//lbwDpu3Dg1bdpU8+bNc98b4/4C+fn5su/G/g4tWLDABeYMBBBAAAEEEEAAAQQQQAABBMpbgOCtvMV5HgIIIIAAAggEvcDVq1ddIGa/6D9x4oROnTrlftl/9uxZnT9/3oVoly9fll1n4dqNGzd069Yt3blzR5UqVVLVqlVVvXp11axZ01XUWUjXoEEDRUREqHHjxoqMjHRBXlRUlAtaLOCz68JlUO32vzedlpamkSNH6uOPP9aYMWPC5fWXep+LFy/Wm2++qc8++0zDhg0r9XxMgAACCCCAAAIIIIAAAggggEBxBAjeiqPFtQgggAACCCCAAAJlLkC1m5SamioLkFavXq24uLgyNw+1B2RnZ2vw4MF67bXXNHHixFDbHvtBAAEEEEAAAQQQQAABBBAIYAGCtwB+OSwNAQQQQAABBBAINwGq3aQ5c+ZoxYoVyszMdFWPjJIJWDVqYmKiq3ojfCuZIXchgAACCCCAAAIIIIAAAggUX4Dgrfhm3IEAAggggAACCCBQRgLhXu22atUqTZo0SVlZWYRufvjGLHxLSEjQrFmzlJSU5IcZmQIBBBBAAAEEEEAAAQQQQACBhwsQvPGFIIAAAggggAACCASEQLhXu1nfwC5duigjI0Pdu3cPiHcSCovYtm2b+vfvrz179qhVq1ahsCX2gAACCCCAAAIIIIAAAgggEMACBG8B/HJYGgIIIIAAAgggEE4C4V7t9tJLL7kqN6vOqsixY8cOffHFF/rwww9Vs2bNilyK356dnJysgoICWUUhAwEEEEAAAQQQQAABBBBAAIGyFCB4K0td5kYAAQQQQAABBBDwSSDcq90OHjyoHj166OzZs6pSpYpPZnbRt99+q/fee0+LFi1SRETEQ++bMWOG2rRpoxdffPGh15VV8Hbt2jW99dZbGjp0qLp16/bANZTV85s2baotW7aoU6dOPvtyIQIIIIAAAggggAACCCCAAALFFSB4K64Y1yOAAAIIIIAAAgj4XSDcq90mT56s69evKzU1tVi2wRS8+bqxsgrerHdepUqV9I9//MPXpXAdAggggAACCCCAAAIIIIAAAsUWIHgrNhk3IIAAAggggAACCPhTINyr3czSKsAsEHrmmWd8pvVUkC1dutTd8+yzz2rlypU6d+6cBg8erH379mn06NHuyMjdu3crISHh7txffvml63fm/bOsrCy3Dl+CL0/gV79+fdnzrYpszZo1euqpp9wzbA7P3NOnT5cFi94Vb40aNdIbb7zh7pszZ467x54fExPjKvI2b97sfmbrt3tffvnluz/zzOcz1P9faGsaP368srOzi3sr1yOAAAIIIIAAAggggAACCCDgswDBm89UXIgAAggggAACCCDgT4E7d+7o1q1bmjhxoqtEmj9/vvtvOI7HHntMx48flwVZxRlFK96KHudox0vasPDqYUdNes+Tl5f3yB5vdr2Fe5988okL6yzw2759uwv5fv75Z40dO9YdgfnEE0+44yW7d++uAQMG3D1q0oI3u9/evQVt3vdbSOjdY8573bY/Oy6yf//+xWFy1169elWRkZH66aefin0vNyCAAAIIIIAAAggggAACCCDgqwDBm69SXIcAAggggAACCCDwUAELXI4ePar8/HydPHlSVslWWFjo+padP39eFy5ccKHHlStXXPXTjRs3XPBmAVzlypVdb7MaNWroN7/5jerUqaN69eqpQYMGrndZ48aNXWjSrFkztWjRQi1btnT9ymrVqhX0b+X27dsuhPrqq6+KvZeiwVvR/7cqLwuuLNj69NNPH9jj7ccff9Tf//53vf/++/I1ePPuLfew4M4TqllF39/+9jfX481T8bZw4UJXJee9zqLP9w4Piw1U5IYXXnjBVebZ98ZAAAEEEEAAAQQQQAABBBBAoCwECN7KQpU5EUAAAQQQQACBEBc4dOiQ9u7dq/379+vgwYM6fPiwC92io6PVunVrF4w1b97cBWVNmjRxQYtVdVlFl4VqFphVq1btHiUL4yyUs3Du0qVLLqyzoxMtwDt9+rQL9AoKCnTs2DEdOXLEBUlt27ZV+/bt1aFDB3Xu3Fnt2rULOv26deu6/ZlNccbDgjYLLL3/vGjw9qCjKksbvG3atOlu9VvNmjXvHl1Z0uCt6Do9R2IWx8muvXz5sqvAu3jxYnFv5XoEEEAAAQQQQAABBBBAAAEEfBYgePOZigsRQAABBBBAAIHwFbCKJDtKcOfOndq1a5dq166t2NhYdenSxQVeFnxZ6Fbew8I3C/5yc3NdEJiTk+OOFIyPj1fXrl3dEYd2FGKgD1uv9Tqz9RZnlLTizRNm2fPsqMdArnjz9vCujLNgsThj27ZtSk5Odt8wAwEEEEAAAQQQQAABBBBAAIGyEiB4KytZ5kUAAQQQQAABBIJYwIKYzMxMWfWS9dSy6rWePXuqR48eSkhIcEc/Buqwoy0toLGgZevWre7Iy169eql3795KTEx0R1cG2khJSdHNmzf1wQcfFGtp9p48/dTsyMaH9XizIx+tKtH6vRW97mFHPd5vQUUDP+/jIL3X9LAeb2+88Ybud9SkVTh6H2P5z3/+0/WHs/dm6/Tu/1YcrHfffddVWc6cObM4t3EtAggggAACCCCAAAIIIIAAAsUSIHgrFhcXI4AAAggggAACoSvwyy+/aO3atVq3bp3Wr1+v/v37q2/fvurTp4/rrxas48yZM9q4caMyMjK0YcMGF+IMHDjQ9VULlF5fBw4c0DPPPOP64Vmvu+IMC72mTJmiZ5991vVys+DK9rZv3z6NHj1aH374oezIRwvLPD//8ssv1apVKxei2rDrbBSnx5tnLs/9nufY/1tA5pl7+vTp94R9D+vxZseQvvXWW1q6dKlbV1xcnP7yl7+49XXq1Mn1aLOQsTjD+gjakaf//e9/XYUmAwEEEEAAAQQQQAABBBBAAIGyEiB4KytZ5kUAAQQQQAABBIJEwPqzLV++XGlpaa5Hmh09aKFKjRo1gmQHvi/z+vXrWr16tVatWuWOphw+fLhGjBjh+sRV9Bg6dKirLJw9e3ZFL+WRzy9a8fbIGyr4gkmTJrnegBZMMhBAAAEEEEAAAQQQQAABBBAoSwGCt7LUZW4EEEAAAQQQQCCABbKzs7Vo0SKlp6drzJgxGjVqVIX0aasoIusPt2zZMi1ZskT9+vVzRzZadVVFjePHj7ueeVaVZ0d6VvTwVNIVXYdVnVk4aEGtfT+BeHSn95qtN6FVblrQalV+DAQQQAABBBBAAAEEEEAAAQTKUoDgrSx1mRsBBBBAAAEEEAhAgby8PBecWP+2CRMmaPz48QFz5GJFcN2+fVvz58/X3LlzXR+45ORkxcTEVMRSXCWeVWdZWGT90RilEzhx4oQ78nLWrFlKSkoq3WTcjQACCCCAAAIIIIAAAggggIAPAgRvPiBxCQIIIIAAAgggECoCM2fOdP22pk2b5vqCMX4tYP3Ipk6dKqv2SklJqRCeOXPmaMWKFcrMzFRUVFSFrCEUHmqhW2JiooYNG6aJEyeGwpbYAwIIIIAAAggggAACCCCAQBAIELwFwUtiiQgggAACCCCAQGkFcnJyNG7cODVt2lTz5s1Ty5YtSztlyN6fn5/vqgDPnj2rBQsWKDY2ttz3auHbJ5984vrRxcfHl/vzg/2Bdoyq9Sl89dVX9c477wT7dlg/AggggAACCCCAAAIIIIBAEAkQvAXRy2KpCCCAAAIIIIBASQSsemrkyJFauHCh6+XG8E1g8eLFevPNN/XZZ5+5qqnyHp739tFHH+mVV14p78cH7fMq+r0FLRwLRwABBBBAAAEEEEAAAQQQ8IsAwZtfGJkEAQQQQAABBBAITIHU1FR9+umnWrNmjeLi4gJzkQG8ql27dmnIkCF67bXXKuS4QioVff84rFLx7bffVmFhYYVVKvq+Wq5EAAEEEEAAAQQQQAABBBAIVQGCt1B9s+wLAQQQQAABBMJegF5h/vkEAqFXGL35Hv4uA6E3n3++NmZBAAEEEEAAAQQQQAABBBAIdgGCt2B/g6wfAQQQQAABBBC4j8CqVas0adIkZWVlKSoqCqNSChQUFKh79+6aNWuWkpKSSjlbyW7Py8vT7NmztWnTJk2YMMH1oatcuXLJJguBu27fvq358+dr7ty56t27t5KTkxUTExMCO2MLCCCAAAIIIIAAAggggAACwSxA8BbMb4+1I4AAAggggAAC9xE4fvy4OnfurIyMDBcWMfwjsG3bNvXv31979uxRq1at/DNpCWbJzs7WokWLlJ6e7nr2jRo1StHR0SWYKThvOXLkiJYtW6YlS5aoX79+Gjt2LMeoBuerZNUIIIAAAggggAACCCCAQEgKELyF5GtlUwgggAACCCAQzgLWk6x169auOqu049q1a3rrrbe0dOlSjR49Wh9++KFq1qxZ2mmD9n6rqjp27JjrmVfR4/Dhw1q+fLnS0tJc0GqVePbua9SoUdFL8/vzr1+/7sxXrlypvXv3avjw4RoxYoTatm3r92cxIQIIIIAAAggggAACCCCAAAKlESB4K40e9yKAAAIIIIAAAgEmkJubqz/96U8qLCz0y8p27NihL774wgVuNiyEGzp0qLp16+bT/N73W2Bn/5+QkCDryTV58mQ3h/1sxowZLlSJiIjwad6KvCgyMlKbN29Wp06dKnIZd59tRy5aKLVu3TqtX7/eVeX17dtXffr0ka01WMeZM2e0ceNGV7m5YcMGDRgwQAMHDtSgQYNUpUqVYN0W60YAAQQQQAABBBBAAAEEEAhxAYK3EH/BbA8BBBBAAAEEwksgJSVFt27dcr3A/DEsDDt69OjdkKy4cz4oeLPQysKip556KuiCN6t6s+Dn/fffLy5HmV//448/KjMz0/WB27Jli5o3b66ePXuqR48eLvBs3Lhxma+hpA/44YcfXE9CO9Jz69at+v7779WrVy/Xvy0xMTEoQtmS7p37EEAAAQQQQAABBBBAAAEEQkeA4C103iU7QQABBBBAAAEE1LVrVxe6WdBS2uGpTvPM880332jt2rWu4q1Ro0Z677339Pvf/17jx493gYkNC3c8w6qVFi5c6KrDbNhRlVatlJqaqmeffVZXrlxxgZ53xZtd9+KLL969x1MZZ4GS9fKKiorSnDlzXLXZ559/7vp82TGY3hV0NodV0E2ZMsU919bma4WeL2YWDE2aNMmtO9CHrXH79u3auXOndu3apdq1ays2NlZdunRRhw4d1L59+wrpD2dh7oEDB7R//37XM2/37t3ue4iPj3ffsPUm9Oc7C/T3xPoQQAABBBBAAAEEEEAAAQRCR4DgLXTeJTtBAAEEEEAAAQTUoEED5efnq379+n7R8K548/R78wRvgwcP1sSJE11Q5gnGLIyzKrZvv/1Wdv3Vq1fvHlXpOWrSQjEL5ObPn++qxvLy8u571KT382JiYtxz7Nn2X5vjP//5z91ea2+88Yab055ta7awyY7HLCgocAHhokWL/FYxdeHCBT355JNuz8E2Dh065HqkWeB18OBBWZ84C8Gio6NdX8CWLVu6KrlmzZqpSZMmLmB97LHH3PdUp04d1apVS9WqVbtn2zdv3tTPP//swrPLly/r/PnzOnfunM6ePatTp0656jX7Lq0/3pEjR9SmTRvXn82CPwsArUddu3btgo2T9SKAAAIIIIAAAggggAACCCBwjwDBGx8FAggggAACCCAQIgLW68vCsK+++spvO3pY8OYdaFkIZYGYVbB5Vyrd76hJTz83Ow7RRqtWrR7Y482u/cMf/iAL3qzizRPsea/LO/R74oknftWHzju882cF1QsvvOBCv8qVK/vNuqImssDMwjcLxk6ePOlCMusRaKGZBWgWNP70008uVDPPGzduuONM79y5o0qVKqlq1aqqXr26LFi1irp69eq5sK5hw4YuvGvatKkL8qxa0YI9C/jsOgYCCCCAAAIIIIAAAggggAACoShA8BaKb5U9IYAAAggggEDYCljgcfz48XKpeCtaSWZVbhb87du3zx0laeGYVbN98cUXrvrMu+LN/swqomyOIUOGaPHixe76iIgI99+XXnrp7ju0oyIfFbx5Qr+nn37aBW92/KT38Odxk5cuXXIB0sWLF8P2O2PjCCCAAAIIIIAAAggggAACCMdaeIAAAAc+SURBVCBwfwGCN74MBBBAAAEEEEAghAT82ePNWHyteCtKaJVqNqxa7UHBm4Vsdp0deWghlj3LquA8x0RaUOdrxVvR4M2OpPRnhZv3/qzHW3JysuubxkAAAQQQQAABBBBAAAEEEEAAAQS8BQje+B4QQAABBBBAAIEQEkhJSXHHAM6ePdsvu/I1eLPjHtevX6+//vWv7rkWmFkfr9/97ne/6rFmR096jpq04M1TJRcZGXk3eLNjD+3ISu/jK32teLOwzbvHm4V3GzZscBVz1v/NH+Pdd991fc5mzpzpj+mYAwEEEEAAAQQQQAABBBBAAAEEQkiA4C2EXiZbQQABBBBAAAEEcnNz9cc//tH15/LH8DV48/RS8xzxOHr0aHe8pA3P0Y/2s0GDBik1NfXusZL25xbEWSBnz7Jh1WubN292x1Va/zerXitO8OaZc8qUKW4+z7GXFvT5Y1jfsm+++UYdOnTwx3TMgQACCCCAAAIIIIAAAggggAACISRA8BZCL5OtIIAAAggggAACJpCUlOR6kM2aNQsQPwtMmjTJ9dD797//7eeZmQ4BBBBAAAEEEEAAAQQQQAABBEJBgOAtFN4ie0AAAQQQQAABBLwEjh07pi5duigjI0Pdu3fHxk8C1nuub9++2rt3r6vEYyCAAAIIIIAAAggggAACCCCAAAJFBQje+CYQQAABBBBAAIEQFFi1apWsOisrK0tRUVEhuMPy3dKJEyeUkJDgqgitopCBAAIIIIAAAggggAACCCCAAAII3E+A4I3vAgEEEEAAAQQQCFGBOXPmaMWKFcrMzCR8K8U7ttAtMTFRw4YN08SJE0sxE7cigAACCCCAAAIIIIAAAggggECoCxC8hfobZn8IIIAAAgggENYCqampWrx4sVavXq24uLiwtijJ5rOzszV48GC9+uqreuedd0oyBfcggAACCCCAAAIIIIAAAggggEAYCRC8hdHLZqsIIIAAAgggEJ4CaWlpGjlypD7++GONGTMmPBFKsOslS5bo9ddf17/+9S9X7cZAAAEEEEAAAQQQQAABBBBAAAEEHiVA8PYoIf4cAQQQQAABBBAIAYGcnByNGzdOTZs21bx589SyZcsQ2FXZbCE/P19vv/22CgsLtWDBAsXGxpbNg5gVAQQQQAABBBBAAAEEEEAAAQRCToDgLeReKRtCAAEEEEAAAQQeLDBz5kxNnjxZ06ZN05QpU6AqIjB9+nRNnTpVM2bMUEpKCj4IIIAAAggggAACCCCAAAIIIIBAsQQI3orFxcUIIIAAAggggEDwC+Tl5Wn27NnatGmTJkyYoPHjx6ty5crBv7ES7uD27duaP3++5s6dq969eys5OVkxMTElnI3bEEAAAQQQQAABBBBAAAEEEEAgnAUI3sL57bN3BBBAAAEEEAhrgezsbC1atEjp6emu99uoUaMUHR0dNiZHjhzRsmXLZL3c+vXrp7FjxyouLi5s9s9GEUAAAQQQQAABBBBAAAEEEEDA/wIEb/43ZUYEEEAAAQQQQCCoBA4fPqzly5crLS1NXbp0UVJSkgYPHqwaNWoE1T58Wez169e1Zs0arVq1Snv27NHw4cM1YsQItW3b1pfbuQYBBBBAAAEEEEAAAQQQQAABBBB4qADBGx8IAggggAACCCCAgBP45ZdftHbtWq1bt07r16/X888/r759+yoxMVGRkZFBq3TmzBllZmYqIyNDX3/9tQYMGKCBAwdq0KBBqlKlStDui4UjgAACCCCAAAIIIIAAAggggEDgCRC8Bd47YUUIIIAAAggggECFC/z4448urLI+cFu2bFHz5s3Vs2dP9ejRQwkJCWrcuHGFr/FBC/jhhx+UlZWlbdu2aevWrfr+++/Vq1cv17/NQsSIiIiAXTsLQwABBBBAAAEEEEAAAQQQQACB4BYgeAvu98fqEUAAAQQQQACBchHYsWOHtm/frp07d2rXrl2qU6eOYmNj1blzZ3Xs2FHt27dXmzZtymUt3g85evSoDh48qNzcXO3du1c5OTm6cuWK4uPj1bVrV3Xv3l3dunUr93XxQAQQQAABBBBAAAEEEEAAAQQQCE8BgrfwfO/sGgEEEEAAAQQQKJXAoUOHXNBlgZcFX3l5ebIQ7Mknn1SrVq3UsmVLtWjRQo8//riaNGmiRo0aqWHDhqpXr57q1q2rmjVrqlq1aves4ebNm7p27ZoLzy5duqQLFy7o3LlzKiws1OnTp3Xy5EkVFBTo2LFj+u6771zYFxMT44I/CwAtCGzXrl2p9sbNCCCAAAIIIIAAAggggAACCCCAQEkFCN5KKsd9CCCAAAIIIIAAAr8SuHr1qgvE8vPzdeLECZ06dUrWX82OfrSjKy9evKjLly/LrrNw7caNG7p165bu3LmjSpUqqWrVqqpevboL5WrXru1CugYNGrijIe1oS+sz16xZM0VFRblgr3Xr1u46BgIIIIAAAggggAACCCCAAAIIIBAoAv8Hdtx3g1G6WM8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A1CAA98-DA60-5CDC-F1F6-F5B84A755EB4}"/>
              </a:ext>
            </a:extLst>
          </p:cNvPr>
          <p:cNvSpPr/>
          <p:nvPr/>
        </p:nvSpPr>
        <p:spPr>
          <a:xfrm>
            <a:off x="155575" y="1412776"/>
            <a:ext cx="1507897" cy="576064"/>
          </a:xfrm>
          <a:prstGeom prst="ellipse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Attribute</a:t>
            </a:r>
            <a:endParaRPr lang="en-IN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53E14B5-54B0-0AB9-2576-70CF200837AE}"/>
              </a:ext>
            </a:extLst>
          </p:cNvPr>
          <p:cNvCxnSpPr>
            <a:cxnSpLocks/>
            <a:stCxn id="6" idx="6"/>
            <a:endCxn id="14" idx="1"/>
          </p:cNvCxnSpPr>
          <p:nvPr/>
        </p:nvCxnSpPr>
        <p:spPr>
          <a:xfrm>
            <a:off x="1663472" y="1700808"/>
            <a:ext cx="478073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7729F2D8-F38A-034E-9529-216F4558C004}"/>
              </a:ext>
            </a:extLst>
          </p:cNvPr>
          <p:cNvSpPr/>
          <p:nvPr/>
        </p:nvSpPr>
        <p:spPr>
          <a:xfrm>
            <a:off x="6444208" y="1383767"/>
            <a:ext cx="1584176" cy="63408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Entity</a:t>
            </a:r>
            <a:endParaRPr lang="en-IN" dirty="0"/>
          </a:p>
        </p:txBody>
      </p:sp>
      <p:sp>
        <p:nvSpPr>
          <p:cNvPr id="16" name="Flowchart: Decision 15">
            <a:extLst>
              <a:ext uri="{FF2B5EF4-FFF2-40B4-BE49-F238E27FC236}">
                <a16:creationId xmlns:a16="http://schemas.microsoft.com/office/drawing/2014/main" id="{511751CA-D464-3D5B-0C30-73AE0134E9D9}"/>
              </a:ext>
            </a:extLst>
          </p:cNvPr>
          <p:cNvSpPr/>
          <p:nvPr/>
        </p:nvSpPr>
        <p:spPr>
          <a:xfrm>
            <a:off x="3140792" y="1002472"/>
            <a:ext cx="1880200" cy="1368152"/>
          </a:xfrm>
          <a:prstGeom prst="flowChartDecision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Relation</a:t>
            </a:r>
            <a:endParaRPr lang="en-IN" sz="16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9BCAFAC-1B90-BFFD-8C1E-6E38159533DD}"/>
              </a:ext>
            </a:extLst>
          </p:cNvPr>
          <p:cNvCxnSpPr/>
          <p:nvPr/>
        </p:nvCxnSpPr>
        <p:spPr>
          <a:xfrm>
            <a:off x="3001947" y="3284984"/>
            <a:ext cx="210378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A040CA78-FB80-72B3-757C-0410D1D559F2}"/>
              </a:ext>
            </a:extLst>
          </p:cNvPr>
          <p:cNvSpPr/>
          <p:nvPr/>
        </p:nvSpPr>
        <p:spPr>
          <a:xfrm>
            <a:off x="971600" y="2924944"/>
            <a:ext cx="2030347" cy="180020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One</a:t>
            </a:r>
          </a:p>
          <a:p>
            <a:pPr algn="ctr"/>
            <a:r>
              <a:rPr lang="en-US" sz="2400" b="1" dirty="0"/>
              <a:t>One</a:t>
            </a:r>
          </a:p>
          <a:p>
            <a:pPr algn="ctr"/>
            <a:r>
              <a:rPr lang="en-US" sz="2400" b="1" dirty="0"/>
              <a:t>Many</a:t>
            </a:r>
          </a:p>
          <a:p>
            <a:pPr algn="ctr"/>
            <a:r>
              <a:rPr lang="en-IN" sz="2400" b="1" dirty="0"/>
              <a:t>Many</a:t>
            </a:r>
            <a:endParaRPr lang="en-US" b="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F743B03-BECF-3744-285E-8450C88FB624}"/>
              </a:ext>
            </a:extLst>
          </p:cNvPr>
          <p:cNvSpPr/>
          <p:nvPr/>
        </p:nvSpPr>
        <p:spPr>
          <a:xfrm>
            <a:off x="5105732" y="2923044"/>
            <a:ext cx="2030347" cy="180020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Many</a:t>
            </a:r>
          </a:p>
          <a:p>
            <a:pPr algn="ctr"/>
            <a:r>
              <a:rPr lang="en-US" sz="2400" b="1" dirty="0"/>
              <a:t>One</a:t>
            </a:r>
          </a:p>
          <a:p>
            <a:pPr algn="ctr"/>
            <a:r>
              <a:rPr lang="en-US" sz="2400" b="1" dirty="0"/>
              <a:t>One</a:t>
            </a:r>
          </a:p>
          <a:p>
            <a:pPr algn="ctr"/>
            <a:r>
              <a:rPr lang="en-IN" sz="2400" b="1" dirty="0"/>
              <a:t>Many</a:t>
            </a:r>
            <a:endParaRPr lang="en-US" sz="2400" b="1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B309FD0-18CA-4267-85C7-892F32D78586}"/>
              </a:ext>
            </a:extLst>
          </p:cNvPr>
          <p:cNvCxnSpPr/>
          <p:nvPr/>
        </p:nvCxnSpPr>
        <p:spPr>
          <a:xfrm>
            <a:off x="3001947" y="3645024"/>
            <a:ext cx="21037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DB5C86E-2904-E0B9-1679-ED9B53AF7FF8}"/>
              </a:ext>
            </a:extLst>
          </p:cNvPr>
          <p:cNvCxnSpPr/>
          <p:nvPr/>
        </p:nvCxnSpPr>
        <p:spPr>
          <a:xfrm>
            <a:off x="3001947" y="4365104"/>
            <a:ext cx="210378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B0BFA60-4240-4025-E5AE-4AF561B8500A}"/>
              </a:ext>
            </a:extLst>
          </p:cNvPr>
          <p:cNvCxnSpPr>
            <a:cxnSpLocks/>
          </p:cNvCxnSpPr>
          <p:nvPr/>
        </p:nvCxnSpPr>
        <p:spPr>
          <a:xfrm flipH="1" flipV="1">
            <a:off x="2986376" y="4006200"/>
            <a:ext cx="2103785" cy="154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2792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38138"/>
          </a:xfrm>
        </p:spPr>
        <p:txBody>
          <a:bodyPr/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SQL Tables</a:t>
            </a:r>
            <a:endParaRPr lang="en-CA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76D3910-A55B-EE99-0819-79F21C5CAA8C}"/>
              </a:ext>
            </a:extLst>
          </p:cNvPr>
          <p:cNvSpPr txBox="1"/>
          <p:nvPr/>
        </p:nvSpPr>
        <p:spPr>
          <a:xfrm>
            <a:off x="8460432" y="1479475"/>
            <a:ext cx="800219" cy="3246723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sz="4000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Course  Table</a:t>
            </a:r>
            <a:endParaRPr lang="en-IN" sz="4000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4977B0-4CB0-5C2B-68A9-C9ABBB2639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94" y="1772816"/>
            <a:ext cx="8133011" cy="2520280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</p:spTree>
    <p:extLst>
      <p:ext uri="{BB962C8B-B14F-4D97-AF65-F5344CB8AC3E}">
        <p14:creationId xmlns:p14="http://schemas.microsoft.com/office/powerpoint/2010/main" val="2345995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976D3910-A55B-EE99-0819-79F21C5CAA8C}"/>
              </a:ext>
            </a:extLst>
          </p:cNvPr>
          <p:cNvSpPr txBox="1"/>
          <p:nvPr/>
        </p:nvSpPr>
        <p:spPr>
          <a:xfrm rot="5400000">
            <a:off x="6287320" y="2326294"/>
            <a:ext cx="50770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>
                <a:solidFill>
                  <a:schemeClr val="bg2">
                    <a:lumMod val="75000"/>
                  </a:schemeClr>
                </a:solidFill>
                <a:latin typeface="+mj-lt"/>
              </a:rPr>
              <a:t>StudentDetails</a:t>
            </a:r>
            <a:r>
              <a:rPr lang="en-US" sz="4000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 Table</a:t>
            </a:r>
            <a:endParaRPr lang="en-IN" sz="4000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DC2EB2-99B9-EB11-010C-4C80D9FA12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4" y="764704"/>
            <a:ext cx="8452048" cy="3831067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</p:spTree>
    <p:extLst>
      <p:ext uri="{BB962C8B-B14F-4D97-AF65-F5344CB8AC3E}">
        <p14:creationId xmlns:p14="http://schemas.microsoft.com/office/powerpoint/2010/main" val="35393829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473</TotalTime>
  <Words>1669</Words>
  <Application>Microsoft Office PowerPoint</Application>
  <PresentationFormat>On-screen Show (4:3)</PresentationFormat>
  <Paragraphs>221</Paragraphs>
  <Slides>32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Cambria</vt:lpstr>
      <vt:lpstr>Adjacency</vt:lpstr>
      <vt:lpstr>Project-8  Student Reward System</vt:lpstr>
      <vt:lpstr>Introduction</vt:lpstr>
      <vt:lpstr>Project Details</vt:lpstr>
      <vt:lpstr>Project Details</vt:lpstr>
      <vt:lpstr>PowerPoint Presentation</vt:lpstr>
      <vt:lpstr>ER Diagram </vt:lpstr>
      <vt:lpstr>Description of ER Diagram</vt:lpstr>
      <vt:lpstr>SQL Tables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SQL &amp; Relational Queries</vt:lpstr>
      <vt:lpstr>PowerPoint Presentation</vt:lpstr>
      <vt:lpstr>PowerPoint Presentation</vt:lpstr>
      <vt:lpstr>PowerPoint Presentation</vt:lpstr>
      <vt:lpstr>PowerPoint Presentation</vt:lpstr>
      <vt:lpstr>Complex SQL &amp; Relational Queries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Contribution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Mugdha Shah</dc:creator>
  <cp:lastModifiedBy>PARTH VAGHASIYA</cp:lastModifiedBy>
  <cp:revision>40</cp:revision>
  <dcterms:created xsi:type="dcterms:W3CDTF">2023-12-04T14:56:26Z</dcterms:created>
  <dcterms:modified xsi:type="dcterms:W3CDTF">2023-12-05T16:47:36Z</dcterms:modified>
</cp:coreProperties>
</file>