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2016-10-30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2016-10-30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2016-10-30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2016-10-30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2016-10-30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界面原型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——AxureRP8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G16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AxureRP8</a:t>
            </a:r>
            <a:r>
              <a:rPr lang="zh-CN" altLang="en-US" dirty="0" smtClean="0"/>
              <a:t>简易使用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6991122" cy="376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28800"/>
            <a:ext cx="8244408" cy="40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AxureRP8</a:t>
            </a:r>
            <a:r>
              <a:rPr lang="zh-CN" altLang="en-US" dirty="0" smtClean="0"/>
              <a:t>简易使用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5909667" cy="438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8358987" cy="38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AxureRP8</a:t>
            </a:r>
            <a:r>
              <a:rPr lang="zh-CN" altLang="en-US" dirty="0" smtClean="0"/>
              <a:t>简易使用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00808"/>
            <a:ext cx="7164288" cy="4663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40768"/>
            <a:ext cx="8280920" cy="444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556792"/>
            <a:ext cx="8439150" cy="486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324544" y="18864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分工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3568" y="2924944"/>
            <a:ext cx="8229600" cy="1143000"/>
          </a:xfrm>
          <a:prstGeom prst="rect">
            <a:avLst/>
          </a:prstGeom>
        </p:spPr>
        <p:txBody>
          <a:bodyPr rIns="91440" anchor="b">
            <a:no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altLang="zh-CN" sz="3600" dirty="0" smtClean="0"/>
              <a:t>PPT</a:t>
            </a:r>
            <a:r>
              <a:rPr lang="zh-CN" altLang="en-US" sz="3600" dirty="0" smtClean="0"/>
              <a:t>制作：唐子煜</a:t>
            </a:r>
            <a:endParaRPr lang="en-US" altLang="zh-CN" sz="3600" dirty="0" smtClean="0"/>
          </a:p>
          <a:p>
            <a:pPr algn="l"/>
            <a:r>
              <a:rPr lang="zh-CN" altLang="en-US" sz="3600" dirty="0" smtClean="0"/>
              <a:t>资料收集：丁磊，陈建伟</a:t>
            </a:r>
            <a:endParaRPr lang="en-US" altLang="zh-CN" sz="3600" dirty="0" smtClean="0"/>
          </a:p>
          <a:p>
            <a:pPr algn="l"/>
            <a:r>
              <a:rPr lang="zh-CN" altLang="en-US" sz="3600" dirty="0" smtClean="0"/>
              <a:t>审核</a:t>
            </a:r>
            <a:r>
              <a:rPr lang="en-US" altLang="zh-CN" sz="3600" dirty="0" smtClean="0"/>
              <a:t>:</a:t>
            </a:r>
            <a:r>
              <a:rPr lang="zh-CN" altLang="en-US" sz="3600" dirty="0" smtClean="0"/>
              <a:t>余敬，张伟鹏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41739968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AxureRP8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		  </a:t>
            </a:r>
            <a:r>
              <a:rPr lang="en-US" altLang="zh-CN" dirty="0" err="1" smtClean="0"/>
              <a:t>Axure</a:t>
            </a:r>
            <a:r>
              <a:rPr lang="en-US" altLang="zh-CN" dirty="0" smtClean="0"/>
              <a:t> RP</a:t>
            </a:r>
            <a:r>
              <a:rPr lang="zh-CN" altLang="en-US" dirty="0" smtClean="0"/>
              <a:t>是一个专业的快速原型设计工具。</a:t>
            </a:r>
            <a:r>
              <a:rPr lang="en-US" altLang="zh-CN" dirty="0" err="1" smtClean="0"/>
              <a:t>Axure</a:t>
            </a:r>
            <a:r>
              <a:rPr lang="zh-CN" altLang="en-US" dirty="0" smtClean="0"/>
              <a:t>代表美国</a:t>
            </a:r>
            <a:r>
              <a:rPr lang="en-US" altLang="zh-CN" dirty="0" err="1" smtClean="0"/>
              <a:t>Axure</a:t>
            </a:r>
            <a:r>
              <a:rPr lang="zh-CN" altLang="en-US" dirty="0" smtClean="0"/>
              <a:t>公司；</a:t>
            </a:r>
            <a:r>
              <a:rPr lang="en-US" altLang="zh-CN" dirty="0" smtClean="0"/>
              <a:t>RP</a:t>
            </a:r>
            <a:r>
              <a:rPr lang="zh-CN" altLang="en-US" dirty="0" smtClean="0"/>
              <a:t>则是</a:t>
            </a:r>
            <a:r>
              <a:rPr lang="en-US" altLang="zh-CN" dirty="0" smtClean="0"/>
              <a:t>Rapid Prototyping</a:t>
            </a:r>
            <a:r>
              <a:rPr lang="zh-CN" altLang="en-US" dirty="0" smtClean="0"/>
              <a:t>（快速原型）的缩写。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Axure</a:t>
            </a:r>
            <a:r>
              <a:rPr lang="en-US" altLang="zh-CN" dirty="0" smtClean="0"/>
              <a:t> RP</a:t>
            </a:r>
            <a:r>
              <a:rPr lang="zh-CN" altLang="en-US" dirty="0" smtClean="0"/>
              <a:t>是美国</a:t>
            </a:r>
            <a:r>
              <a:rPr lang="en-US" altLang="zh-CN" dirty="0" err="1" smtClean="0"/>
              <a:t>Axure</a:t>
            </a:r>
            <a:r>
              <a:rPr lang="en-US" altLang="zh-CN" dirty="0" smtClean="0"/>
              <a:t> Software Solution</a:t>
            </a:r>
            <a:r>
              <a:rPr lang="zh-CN" altLang="en-US" dirty="0" smtClean="0"/>
              <a:t>公司旗舰产品，是一个专业的快速原型设计工具，让负责定义需求和规格、设计功能和界面的专家能够快速创建应用软件或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网站的线框图、流程图、原型和规格说明文档。作为专业的原型设计工具，它能快速、高效的创建原型，同时支持多人协作设计和版本控制管理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问题：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Axure</a:t>
            </a:r>
            <a:r>
              <a:rPr lang="en-US" altLang="zh-CN" sz="3200" dirty="0" smtClean="0"/>
              <a:t> RP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RP</a:t>
            </a:r>
            <a:r>
              <a:rPr lang="zh-CN" altLang="en-US" sz="3200" dirty="0" smtClean="0"/>
              <a:t>是什么意思？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英语全称是什么？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RP</a:t>
            </a:r>
            <a:r>
              <a:rPr lang="zh-CN" altLang="en-US" dirty="0" smtClean="0"/>
              <a:t>是快速原型的缩写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英语全称：</a:t>
            </a:r>
            <a:r>
              <a:rPr lang="en-US" altLang="zh-CN" dirty="0" smtClean="0"/>
              <a:t> Rapid Prototyping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AxureRP8</a:t>
            </a:r>
            <a:r>
              <a:rPr lang="zh-CN" altLang="en-US" dirty="0" smtClean="0"/>
              <a:t>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简单易学，不需要学习代码，不需要学代码也能实现交互效果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可以直接输出页面，可以简单的查看效果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页面逻辑关系清晰，处理方便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AxureRP8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8316416" cy="447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AxureRP8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菜单栏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工具按钮栏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页面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此栏显示你设计的页面及页面之间的树状关系，页面的上下文菜单可以删除页面，改名等。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AxureRP8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/>
              <a:t>页面工作区：页面设计区，可以打开多个页面，点击页面标签，右键上下文菜单包括了打开关闭页面的操作。双击页面地图栏的页面，工作区打开该页面。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/>
              <a:t>页面属性栏：输入页面注释，设置页面事件，页面属性。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dirty="0" smtClean="0"/>
              <a:t>元件库：构成页面的元素，各种控件，拖动到页面上需要的位置。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AxureRP8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zh-CN" altLang="en-US" dirty="0" smtClean="0"/>
              <a:t>控件属性栏：每个控件的属性设置栏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包括三项：</a:t>
            </a:r>
            <a:r>
              <a:rPr lang="en-US" altLang="zh-CN" dirty="0" smtClean="0"/>
              <a:t>A:</a:t>
            </a:r>
            <a:r>
              <a:rPr lang="zh-CN" altLang="en-US" dirty="0" smtClean="0"/>
              <a:t>控件说明</a:t>
            </a:r>
            <a:r>
              <a:rPr lang="en-US" altLang="zh-CN" dirty="0" smtClean="0"/>
              <a:t>B: </a:t>
            </a:r>
            <a:r>
              <a:rPr lang="zh-CN" altLang="en-US" dirty="0" smtClean="0"/>
              <a:t>事件设置 </a:t>
            </a:r>
            <a:r>
              <a:rPr lang="en-US" altLang="zh-CN" dirty="0" smtClean="0"/>
              <a:t>C</a:t>
            </a:r>
            <a:r>
              <a:rPr lang="zh-CN" altLang="en-US" dirty="0" smtClean="0"/>
              <a:t>控件属性：包括位置、字体、对齐、分组。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zh-CN" altLang="en-US" dirty="0" smtClean="0"/>
              <a:t>母板栏：在整个系统界面的设计中，有一些内容可能会在多个页面中重复出现，这时我们就可以把页面做成模版使用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7"/>
            </a:pP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AxureRP8</a:t>
            </a:r>
            <a:r>
              <a:rPr lang="zh-CN" altLang="en-US" dirty="0" smtClean="0"/>
              <a:t>简易使用</a:t>
            </a:r>
            <a:endParaRPr lang="zh-CN" alt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174205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93</TotalTime>
  <Words>241</Words>
  <Application>Microsoft Office PowerPoint</Application>
  <PresentationFormat>全屏显示(4:3)</PresentationFormat>
  <Paragraphs>33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方正姚体</vt:lpstr>
      <vt:lpstr>Rockwell</vt:lpstr>
      <vt:lpstr>Wingdings 2</vt:lpstr>
      <vt:lpstr>沉稳</vt:lpstr>
      <vt:lpstr>界面原型  ——AxureRP8</vt:lpstr>
      <vt:lpstr>AxureRP8</vt:lpstr>
      <vt:lpstr>问题： Axure RP的RP是什么意思？ 英语全称是什么？</vt:lpstr>
      <vt:lpstr>AxureRP8的好处</vt:lpstr>
      <vt:lpstr>AxureRP8界面</vt:lpstr>
      <vt:lpstr>AxureRP8界面</vt:lpstr>
      <vt:lpstr>AxureRP8界面</vt:lpstr>
      <vt:lpstr>AxureRP8界面</vt:lpstr>
      <vt:lpstr>AxureRP8简易使用</vt:lpstr>
      <vt:lpstr>AxureRP8简易使用</vt:lpstr>
      <vt:lpstr>AxureRP8简易使用</vt:lpstr>
      <vt:lpstr>AxureRP8简易使用</vt:lpstr>
      <vt:lpstr>分工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界面原型  ——AxureRP8</dc:title>
  <dc:creator>lenovo</dc:creator>
  <cp:lastModifiedBy>Administration</cp:lastModifiedBy>
  <cp:revision>14</cp:revision>
  <dcterms:created xsi:type="dcterms:W3CDTF">2016-10-30T05:26:33Z</dcterms:created>
  <dcterms:modified xsi:type="dcterms:W3CDTF">2016-10-30T12:09:34Z</dcterms:modified>
</cp:coreProperties>
</file>