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60" r:id="rId4"/>
    <p:sldId id="261" r:id="rId5"/>
    <p:sldId id="262" r:id="rId6"/>
    <p:sldId id="259" r:id="rId7"/>
    <p:sldId id="263" r:id="rId8"/>
    <p:sldId id="264" r:id="rId9"/>
    <p:sldId id="295" r:id="rId10"/>
    <p:sldId id="265" r:id="rId11"/>
    <p:sldId id="266" r:id="rId12"/>
    <p:sldId id="267" r:id="rId13"/>
    <p:sldId id="294" r:id="rId14"/>
    <p:sldId id="268" r:id="rId15"/>
    <p:sldId id="269" r:id="rId16"/>
    <p:sldId id="270" r:id="rId17"/>
    <p:sldId id="286" r:id="rId18"/>
    <p:sldId id="287" r:id="rId19"/>
    <p:sldId id="288" r:id="rId20"/>
    <p:sldId id="289" r:id="rId21"/>
    <p:sldId id="296" r:id="rId22"/>
    <p:sldId id="299" r:id="rId23"/>
    <p:sldId id="298" r:id="rId24"/>
    <p:sldId id="297" r:id="rId25"/>
    <p:sldId id="292" r:id="rId26"/>
    <p:sldId id="258" r:id="rId27"/>
    <p:sldId id="291"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978"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96AC0D-588E-4ABE-B7E3-E0F08CADA0D2}" type="doc">
      <dgm:prSet loTypeId="urn:microsoft.com/office/officeart/2005/8/layout/hierarchy6" loCatId="hierarchy" qsTypeId="urn:microsoft.com/office/officeart/2005/8/quickstyle/simple1" qsCatId="simple" csTypeId="urn:microsoft.com/office/officeart/2005/8/colors/accent0_2" csCatId="mainScheme" phldr="1"/>
      <dgm:spPr/>
      <dgm:t>
        <a:bodyPr/>
        <a:lstStyle/>
        <a:p>
          <a:endParaRPr lang="zh-CN" altLang="en-US"/>
        </a:p>
      </dgm:t>
    </dgm:pt>
    <dgm:pt modelId="{EC915A81-C0A5-4BFA-A3FC-925D127CE5C4}">
      <dgm:prSet phldrT="[文本]" custT="1"/>
      <dgm:spPr/>
      <dgm:t>
        <a:bodyPr/>
        <a:lstStyle/>
        <a:p>
          <a:r>
            <a:rPr lang="en-US" altLang="zh-CN" sz="1800" b="0" dirty="0" smtClean="0">
              <a:solidFill>
                <a:schemeClr val="tx1"/>
              </a:solidFill>
            </a:rPr>
            <a:t>UML2.0</a:t>
          </a:r>
          <a:endParaRPr lang="zh-CN" altLang="en-US" sz="1800" b="0" dirty="0">
            <a:solidFill>
              <a:schemeClr val="tx1"/>
            </a:solidFill>
          </a:endParaRPr>
        </a:p>
      </dgm:t>
    </dgm:pt>
    <dgm:pt modelId="{D13EA43D-E8F0-49BD-BF48-DB17FAC589E7}" type="parTrans" cxnId="{78271F4C-DFDB-435D-BDAA-87863584BDCD}">
      <dgm:prSet/>
      <dgm:spPr/>
      <dgm:t>
        <a:bodyPr/>
        <a:lstStyle/>
        <a:p>
          <a:endParaRPr lang="zh-CN" altLang="en-US"/>
        </a:p>
      </dgm:t>
    </dgm:pt>
    <dgm:pt modelId="{F8734EB3-E55E-4199-B2CE-F414201B6A59}" type="sibTrans" cxnId="{78271F4C-DFDB-435D-BDAA-87863584BDCD}">
      <dgm:prSet/>
      <dgm:spPr/>
      <dgm:t>
        <a:bodyPr/>
        <a:lstStyle/>
        <a:p>
          <a:endParaRPr lang="zh-CN" altLang="en-US"/>
        </a:p>
      </dgm:t>
    </dgm:pt>
    <dgm:pt modelId="{D6A3A75B-1987-4DAC-A55A-A1126D58B4CF}">
      <dgm:prSet phldrT="[文本]" custT="1"/>
      <dgm:spPr/>
      <dgm:t>
        <a:bodyPr/>
        <a:lstStyle/>
        <a:p>
          <a:r>
            <a:rPr lang="zh-CN" altLang="en-US" sz="1800" b="0" dirty="0" smtClean="0">
              <a:solidFill>
                <a:schemeClr val="tx1"/>
              </a:solidFill>
            </a:rPr>
            <a:t>结构图</a:t>
          </a:r>
          <a:endParaRPr lang="zh-CN" altLang="en-US" sz="1800" b="0" dirty="0">
            <a:solidFill>
              <a:schemeClr val="tx1"/>
            </a:solidFill>
          </a:endParaRPr>
        </a:p>
      </dgm:t>
    </dgm:pt>
    <dgm:pt modelId="{6DCE0C32-4BF7-4455-BBF7-22614B8A08EC}" type="parTrans" cxnId="{835484F2-A505-462C-95BC-DAFAA371CE49}">
      <dgm:prSet/>
      <dgm:spPr/>
      <dgm:t>
        <a:bodyPr/>
        <a:lstStyle/>
        <a:p>
          <a:endParaRPr lang="zh-CN" altLang="en-US" sz="4000" b="0">
            <a:solidFill>
              <a:schemeClr val="tx1"/>
            </a:solidFill>
          </a:endParaRPr>
        </a:p>
      </dgm:t>
    </dgm:pt>
    <dgm:pt modelId="{58D9D75F-5FF0-4E90-9D5E-7BA43D6DB21C}" type="sibTrans" cxnId="{835484F2-A505-462C-95BC-DAFAA371CE49}">
      <dgm:prSet/>
      <dgm:spPr/>
      <dgm:t>
        <a:bodyPr/>
        <a:lstStyle/>
        <a:p>
          <a:endParaRPr lang="zh-CN" altLang="en-US"/>
        </a:p>
      </dgm:t>
    </dgm:pt>
    <dgm:pt modelId="{FDCD405E-70FC-4986-96CB-E66B57FDF31B}">
      <dgm:prSet phldrT="[文本]" custT="1"/>
      <dgm:spPr/>
      <dgm:t>
        <a:bodyPr/>
        <a:lstStyle/>
        <a:p>
          <a:r>
            <a:rPr lang="zh-CN" altLang="en-US" sz="1800" b="0" dirty="0" smtClean="0">
              <a:solidFill>
                <a:schemeClr val="tx1"/>
              </a:solidFill>
            </a:rPr>
            <a:t>行为图</a:t>
          </a:r>
          <a:endParaRPr lang="zh-CN" altLang="en-US" sz="1800" b="0" dirty="0">
            <a:solidFill>
              <a:schemeClr val="tx1"/>
            </a:solidFill>
          </a:endParaRPr>
        </a:p>
      </dgm:t>
    </dgm:pt>
    <dgm:pt modelId="{97015D0E-E5D9-4C35-83CB-9ECA528CC6EF}" type="parTrans" cxnId="{DA0E1879-B5F1-4A8D-9AFD-213AFB26285E}">
      <dgm:prSet/>
      <dgm:spPr/>
      <dgm:t>
        <a:bodyPr/>
        <a:lstStyle/>
        <a:p>
          <a:endParaRPr lang="zh-CN" altLang="en-US" sz="4000" b="0">
            <a:solidFill>
              <a:schemeClr val="tx1"/>
            </a:solidFill>
          </a:endParaRPr>
        </a:p>
      </dgm:t>
    </dgm:pt>
    <dgm:pt modelId="{F0874D80-F7E9-4495-9BA4-16D8AD0E423C}" type="sibTrans" cxnId="{DA0E1879-B5F1-4A8D-9AFD-213AFB26285E}">
      <dgm:prSet/>
      <dgm:spPr/>
      <dgm:t>
        <a:bodyPr/>
        <a:lstStyle/>
        <a:p>
          <a:endParaRPr lang="zh-CN" altLang="en-US"/>
        </a:p>
      </dgm:t>
    </dgm:pt>
    <dgm:pt modelId="{8795EE7B-3301-477C-AB4B-70837574156E}">
      <dgm:prSet phldrT="[文本]" custT="1"/>
      <dgm:spPr/>
      <dgm:t>
        <a:bodyPr/>
        <a:lstStyle/>
        <a:p>
          <a:r>
            <a:rPr lang="zh-CN" altLang="en-US" sz="1800" b="0" dirty="0" smtClean="0">
              <a:solidFill>
                <a:schemeClr val="tx1"/>
              </a:solidFill>
            </a:rPr>
            <a:t>类图</a:t>
          </a:r>
          <a:endParaRPr lang="zh-CN" altLang="en-US" sz="1800" b="0" dirty="0">
            <a:solidFill>
              <a:schemeClr val="tx1"/>
            </a:solidFill>
          </a:endParaRPr>
        </a:p>
      </dgm:t>
    </dgm:pt>
    <dgm:pt modelId="{E1F704DB-60B1-4A2F-A275-79E379BEC793}" type="parTrans" cxnId="{CE0CD97C-7135-4A87-96A8-F41793DFCB72}">
      <dgm:prSet/>
      <dgm:spPr/>
      <dgm:t>
        <a:bodyPr/>
        <a:lstStyle/>
        <a:p>
          <a:endParaRPr lang="zh-CN" altLang="en-US" sz="4000" b="0">
            <a:solidFill>
              <a:schemeClr val="tx1"/>
            </a:solidFill>
          </a:endParaRPr>
        </a:p>
      </dgm:t>
    </dgm:pt>
    <dgm:pt modelId="{E475555F-971C-4418-98BC-947D5E3ACA07}" type="sibTrans" cxnId="{CE0CD97C-7135-4A87-96A8-F41793DFCB72}">
      <dgm:prSet/>
      <dgm:spPr/>
      <dgm:t>
        <a:bodyPr/>
        <a:lstStyle/>
        <a:p>
          <a:endParaRPr lang="zh-CN" altLang="en-US"/>
        </a:p>
      </dgm:t>
    </dgm:pt>
    <dgm:pt modelId="{28163C9B-D4C5-4633-BB18-F4A7445ACD3E}">
      <dgm:prSet phldrT="[文本]" custT="1"/>
      <dgm:spPr/>
      <dgm:t>
        <a:bodyPr/>
        <a:lstStyle/>
        <a:p>
          <a:r>
            <a:rPr lang="zh-CN" altLang="en-US" sz="1800" b="1" dirty="0" smtClean="0">
              <a:solidFill>
                <a:srgbClr val="FF0000"/>
              </a:solidFill>
            </a:rPr>
            <a:t>复合结构图</a:t>
          </a:r>
          <a:endParaRPr lang="en-US" altLang="zh-CN" sz="1800" b="1" dirty="0" smtClean="0">
            <a:solidFill>
              <a:srgbClr val="FF0000"/>
            </a:solidFill>
          </a:endParaRPr>
        </a:p>
      </dgm:t>
    </dgm:pt>
    <dgm:pt modelId="{1CC3BA66-AD8A-42D5-97A8-F9A8537315AC}" type="parTrans" cxnId="{178C8FBE-ABA4-4006-898E-4DDD0EF084AF}">
      <dgm:prSet/>
      <dgm:spPr/>
      <dgm:t>
        <a:bodyPr/>
        <a:lstStyle/>
        <a:p>
          <a:endParaRPr lang="zh-CN" altLang="en-US" sz="4000" b="0">
            <a:solidFill>
              <a:schemeClr val="tx1"/>
            </a:solidFill>
          </a:endParaRPr>
        </a:p>
      </dgm:t>
    </dgm:pt>
    <dgm:pt modelId="{E4870CBB-E7F9-45C4-900F-63225EDC40A3}" type="sibTrans" cxnId="{178C8FBE-ABA4-4006-898E-4DDD0EF084AF}">
      <dgm:prSet/>
      <dgm:spPr/>
      <dgm:t>
        <a:bodyPr/>
        <a:lstStyle/>
        <a:p>
          <a:endParaRPr lang="zh-CN" altLang="en-US"/>
        </a:p>
      </dgm:t>
    </dgm:pt>
    <dgm:pt modelId="{21438C51-2241-4C1C-A043-1133F019B7D1}">
      <dgm:prSet phldrT="[文本]" custT="1"/>
      <dgm:spPr/>
      <dgm:t>
        <a:bodyPr/>
        <a:lstStyle/>
        <a:p>
          <a:r>
            <a:rPr lang="zh-CN" altLang="en-US" sz="1800" b="0" dirty="0" smtClean="0">
              <a:solidFill>
                <a:schemeClr val="tx1"/>
              </a:solidFill>
            </a:rPr>
            <a:t>组件图</a:t>
          </a:r>
          <a:endParaRPr lang="en-US" altLang="zh-CN" sz="1800" b="0" dirty="0" smtClean="0">
            <a:solidFill>
              <a:schemeClr val="tx1"/>
            </a:solidFill>
          </a:endParaRPr>
        </a:p>
      </dgm:t>
    </dgm:pt>
    <dgm:pt modelId="{64E995D7-F456-4A89-98E6-8AB6008E47D8}" type="parTrans" cxnId="{1155F646-E8EF-47A2-AA65-4DFDD74A8EE1}">
      <dgm:prSet/>
      <dgm:spPr/>
      <dgm:t>
        <a:bodyPr/>
        <a:lstStyle/>
        <a:p>
          <a:endParaRPr lang="zh-CN" altLang="en-US" sz="4000" b="0">
            <a:solidFill>
              <a:schemeClr val="tx1"/>
            </a:solidFill>
          </a:endParaRPr>
        </a:p>
      </dgm:t>
    </dgm:pt>
    <dgm:pt modelId="{B8B87709-2EF1-48F6-BD55-CE03EDB745EB}" type="sibTrans" cxnId="{1155F646-E8EF-47A2-AA65-4DFDD74A8EE1}">
      <dgm:prSet/>
      <dgm:spPr/>
      <dgm:t>
        <a:bodyPr/>
        <a:lstStyle/>
        <a:p>
          <a:endParaRPr lang="zh-CN" altLang="en-US"/>
        </a:p>
      </dgm:t>
    </dgm:pt>
    <dgm:pt modelId="{7ADCBA20-6475-4BC0-8ACD-3C18FC4360B2}">
      <dgm:prSet phldrT="[文本]" custT="1"/>
      <dgm:spPr/>
      <dgm:t>
        <a:bodyPr/>
        <a:lstStyle/>
        <a:p>
          <a:r>
            <a:rPr lang="zh-CN" altLang="en-US" sz="1800" b="1" dirty="0" smtClean="0">
              <a:solidFill>
                <a:srgbClr val="FF0000"/>
              </a:solidFill>
            </a:rPr>
            <a:t>包图</a:t>
          </a:r>
          <a:endParaRPr lang="en-US" altLang="zh-CN" sz="1800" b="1" dirty="0" smtClean="0">
            <a:solidFill>
              <a:srgbClr val="FF0000"/>
            </a:solidFill>
          </a:endParaRPr>
        </a:p>
      </dgm:t>
    </dgm:pt>
    <dgm:pt modelId="{7005293C-B6DF-42EC-B3D6-4CCD1CFC662E}" type="parTrans" cxnId="{9F526F11-D94B-4285-8A9F-C44E49764083}">
      <dgm:prSet/>
      <dgm:spPr/>
      <dgm:t>
        <a:bodyPr/>
        <a:lstStyle/>
        <a:p>
          <a:endParaRPr lang="zh-CN" altLang="en-US" sz="4000" b="0">
            <a:solidFill>
              <a:schemeClr val="tx1"/>
            </a:solidFill>
          </a:endParaRPr>
        </a:p>
      </dgm:t>
    </dgm:pt>
    <dgm:pt modelId="{3CEF870D-EE65-46A1-819B-628C76A061C6}" type="sibTrans" cxnId="{9F526F11-D94B-4285-8A9F-C44E49764083}">
      <dgm:prSet/>
      <dgm:spPr/>
      <dgm:t>
        <a:bodyPr/>
        <a:lstStyle/>
        <a:p>
          <a:endParaRPr lang="zh-CN" altLang="en-US"/>
        </a:p>
      </dgm:t>
    </dgm:pt>
    <dgm:pt modelId="{6445CC08-EDDC-4BD8-AF32-0CDD38F5E548}">
      <dgm:prSet phldrT="[文本]" custT="1"/>
      <dgm:spPr/>
      <dgm:t>
        <a:bodyPr/>
        <a:lstStyle/>
        <a:p>
          <a:r>
            <a:rPr lang="zh-CN" altLang="en-US" sz="1800" b="0" dirty="0" smtClean="0">
              <a:solidFill>
                <a:schemeClr val="tx1"/>
              </a:solidFill>
            </a:rPr>
            <a:t>配置图</a:t>
          </a:r>
          <a:endParaRPr lang="en-US" altLang="zh-CN" sz="1800" b="0" dirty="0" smtClean="0">
            <a:solidFill>
              <a:schemeClr val="tx1"/>
            </a:solidFill>
          </a:endParaRPr>
        </a:p>
      </dgm:t>
    </dgm:pt>
    <dgm:pt modelId="{BBF5560B-5984-479F-85AC-A5002A2F600F}" type="parTrans" cxnId="{5DDF0C6B-42BA-488C-9526-E29417E8496F}">
      <dgm:prSet/>
      <dgm:spPr/>
      <dgm:t>
        <a:bodyPr/>
        <a:lstStyle/>
        <a:p>
          <a:endParaRPr lang="zh-CN" altLang="en-US" sz="4000" b="0">
            <a:solidFill>
              <a:schemeClr val="tx1"/>
            </a:solidFill>
          </a:endParaRPr>
        </a:p>
      </dgm:t>
    </dgm:pt>
    <dgm:pt modelId="{B13A6F0C-7EC7-40C3-BCB5-D6E3EDDBBC35}" type="sibTrans" cxnId="{5DDF0C6B-42BA-488C-9526-E29417E8496F}">
      <dgm:prSet/>
      <dgm:spPr/>
      <dgm:t>
        <a:bodyPr/>
        <a:lstStyle/>
        <a:p>
          <a:endParaRPr lang="zh-CN" altLang="en-US"/>
        </a:p>
      </dgm:t>
    </dgm:pt>
    <dgm:pt modelId="{84333FEC-32D7-4525-9D40-0F02179E58F4}">
      <dgm:prSet phldrT="[文本]" custT="1"/>
      <dgm:spPr/>
      <dgm:t>
        <a:bodyPr/>
        <a:lstStyle/>
        <a:p>
          <a:r>
            <a:rPr lang="zh-CN" altLang="en-US" sz="1800" b="0" dirty="0" smtClean="0">
              <a:solidFill>
                <a:schemeClr val="tx1"/>
              </a:solidFill>
            </a:rPr>
            <a:t>用例图</a:t>
          </a:r>
          <a:endParaRPr lang="zh-CN" altLang="en-US" sz="1800" b="0" dirty="0">
            <a:solidFill>
              <a:schemeClr val="tx1"/>
            </a:solidFill>
          </a:endParaRPr>
        </a:p>
      </dgm:t>
    </dgm:pt>
    <dgm:pt modelId="{796BF2CB-47D8-4D5D-BDAA-D26CD176E23D}" type="parTrans" cxnId="{7332894C-4E06-4E27-AA13-A563923647DE}">
      <dgm:prSet/>
      <dgm:spPr/>
      <dgm:t>
        <a:bodyPr/>
        <a:lstStyle/>
        <a:p>
          <a:endParaRPr lang="zh-CN" altLang="en-US" sz="4000" b="0">
            <a:solidFill>
              <a:schemeClr val="tx1"/>
            </a:solidFill>
          </a:endParaRPr>
        </a:p>
      </dgm:t>
    </dgm:pt>
    <dgm:pt modelId="{7AA84C2D-A0A4-4A60-9A21-C3DB4DA13F81}" type="sibTrans" cxnId="{7332894C-4E06-4E27-AA13-A563923647DE}">
      <dgm:prSet/>
      <dgm:spPr/>
      <dgm:t>
        <a:bodyPr/>
        <a:lstStyle/>
        <a:p>
          <a:endParaRPr lang="zh-CN" altLang="en-US"/>
        </a:p>
      </dgm:t>
    </dgm:pt>
    <dgm:pt modelId="{548A9BDD-E2EE-4FA6-A84A-3DE5F1341D4D}">
      <dgm:prSet phldrT="[文本]" custT="1"/>
      <dgm:spPr/>
      <dgm:t>
        <a:bodyPr/>
        <a:lstStyle/>
        <a:p>
          <a:r>
            <a:rPr lang="zh-CN" altLang="en-US" sz="1800" b="1" dirty="0" smtClean="0">
              <a:solidFill>
                <a:srgbClr val="002060"/>
              </a:solidFill>
            </a:rPr>
            <a:t>状态机图</a:t>
          </a:r>
        </a:p>
      </dgm:t>
    </dgm:pt>
    <dgm:pt modelId="{4A7BF541-6075-4235-950C-0DDBAFC25603}" type="parTrans" cxnId="{0F5A1588-3D22-42B9-A899-5BAE4674FC14}">
      <dgm:prSet/>
      <dgm:spPr/>
      <dgm:t>
        <a:bodyPr/>
        <a:lstStyle/>
        <a:p>
          <a:endParaRPr lang="zh-CN" altLang="en-US" sz="4000" b="0">
            <a:solidFill>
              <a:schemeClr val="tx1"/>
            </a:solidFill>
          </a:endParaRPr>
        </a:p>
      </dgm:t>
    </dgm:pt>
    <dgm:pt modelId="{875500AE-3469-4A52-87CF-74A1EF030A56}" type="sibTrans" cxnId="{0F5A1588-3D22-42B9-A899-5BAE4674FC14}">
      <dgm:prSet/>
      <dgm:spPr/>
      <dgm:t>
        <a:bodyPr/>
        <a:lstStyle/>
        <a:p>
          <a:endParaRPr lang="zh-CN" altLang="en-US"/>
        </a:p>
      </dgm:t>
    </dgm:pt>
    <dgm:pt modelId="{A8DB966D-2F15-4AD2-8538-167EF3E5551D}">
      <dgm:prSet phldrT="[文本]" custT="1"/>
      <dgm:spPr/>
      <dgm:t>
        <a:bodyPr/>
        <a:lstStyle/>
        <a:p>
          <a:r>
            <a:rPr lang="zh-CN" altLang="en-US" sz="1800" b="0" dirty="0" smtClean="0">
              <a:solidFill>
                <a:schemeClr val="tx1"/>
              </a:solidFill>
            </a:rPr>
            <a:t>活动图</a:t>
          </a:r>
          <a:endParaRPr lang="zh-CN" altLang="en-US" sz="1800" b="0" dirty="0">
            <a:solidFill>
              <a:schemeClr val="tx1"/>
            </a:solidFill>
          </a:endParaRPr>
        </a:p>
      </dgm:t>
    </dgm:pt>
    <dgm:pt modelId="{27AC80D3-D3D8-4437-859B-85CC06E04F24}" type="parTrans" cxnId="{7450DE0A-B51B-42BB-8D25-9F066B6EC016}">
      <dgm:prSet/>
      <dgm:spPr/>
      <dgm:t>
        <a:bodyPr/>
        <a:lstStyle/>
        <a:p>
          <a:endParaRPr lang="zh-CN" altLang="en-US" sz="4000" b="0">
            <a:solidFill>
              <a:schemeClr val="tx1"/>
            </a:solidFill>
          </a:endParaRPr>
        </a:p>
      </dgm:t>
    </dgm:pt>
    <dgm:pt modelId="{D35D95FA-D5F4-4506-BCC5-E4F8107BD8A5}" type="sibTrans" cxnId="{7450DE0A-B51B-42BB-8D25-9F066B6EC016}">
      <dgm:prSet/>
      <dgm:spPr/>
      <dgm:t>
        <a:bodyPr/>
        <a:lstStyle/>
        <a:p>
          <a:endParaRPr lang="zh-CN" altLang="en-US"/>
        </a:p>
      </dgm:t>
    </dgm:pt>
    <dgm:pt modelId="{2337E9D0-4211-4B54-95F6-156630F1AF64}">
      <dgm:prSet phldrT="[文本]" custT="1"/>
      <dgm:spPr/>
      <dgm:t>
        <a:bodyPr/>
        <a:lstStyle/>
        <a:p>
          <a:r>
            <a:rPr lang="zh-CN" altLang="en-US" sz="1800" b="0" dirty="0" smtClean="0">
              <a:solidFill>
                <a:schemeClr val="tx1"/>
              </a:solidFill>
            </a:rPr>
            <a:t>对象图</a:t>
          </a:r>
          <a:endParaRPr lang="en-US" altLang="zh-CN" sz="1800" b="0" dirty="0" smtClean="0">
            <a:solidFill>
              <a:schemeClr val="tx1"/>
            </a:solidFill>
          </a:endParaRPr>
        </a:p>
      </dgm:t>
    </dgm:pt>
    <dgm:pt modelId="{7B9B97C5-AE34-4EAB-820A-44BF7B8481E5}" type="parTrans" cxnId="{4DCA9EED-4D17-46FF-B8AA-73E55559910D}">
      <dgm:prSet/>
      <dgm:spPr/>
      <dgm:t>
        <a:bodyPr/>
        <a:lstStyle/>
        <a:p>
          <a:endParaRPr lang="zh-CN" altLang="en-US" sz="4000" b="0">
            <a:solidFill>
              <a:schemeClr val="tx1"/>
            </a:solidFill>
          </a:endParaRPr>
        </a:p>
      </dgm:t>
    </dgm:pt>
    <dgm:pt modelId="{2C535BCD-BA55-468D-889B-3E0F50E61D35}" type="sibTrans" cxnId="{4DCA9EED-4D17-46FF-B8AA-73E55559910D}">
      <dgm:prSet/>
      <dgm:spPr/>
      <dgm:t>
        <a:bodyPr/>
        <a:lstStyle/>
        <a:p>
          <a:endParaRPr lang="zh-CN" altLang="en-US"/>
        </a:p>
      </dgm:t>
    </dgm:pt>
    <dgm:pt modelId="{A82B9DAE-72AD-4D58-8F10-CF1109FC96A1}">
      <dgm:prSet phldrT="[文本]" custT="1"/>
      <dgm:spPr/>
      <dgm:t>
        <a:bodyPr/>
        <a:lstStyle/>
        <a:p>
          <a:r>
            <a:rPr lang="zh-CN" altLang="en-US" sz="1800" b="0" smtClean="0">
              <a:solidFill>
                <a:schemeClr val="tx1"/>
              </a:solidFill>
            </a:rPr>
            <a:t>交互图</a:t>
          </a:r>
          <a:endParaRPr lang="zh-CN" altLang="en-US" sz="1800" b="0" dirty="0">
            <a:solidFill>
              <a:schemeClr val="tx1"/>
            </a:solidFill>
          </a:endParaRPr>
        </a:p>
      </dgm:t>
    </dgm:pt>
    <dgm:pt modelId="{27A1DDD4-C5DE-4AC8-A43E-9DC7BFB00621}" type="parTrans" cxnId="{DFEB1F14-F8D6-4A22-B01D-96390C117ED6}">
      <dgm:prSet/>
      <dgm:spPr/>
      <dgm:t>
        <a:bodyPr/>
        <a:lstStyle/>
        <a:p>
          <a:endParaRPr lang="zh-CN" altLang="en-US"/>
        </a:p>
      </dgm:t>
    </dgm:pt>
    <dgm:pt modelId="{660C5E6D-6C35-4578-B559-453223991EFB}" type="sibTrans" cxnId="{DFEB1F14-F8D6-4A22-B01D-96390C117ED6}">
      <dgm:prSet/>
      <dgm:spPr/>
      <dgm:t>
        <a:bodyPr/>
        <a:lstStyle/>
        <a:p>
          <a:endParaRPr lang="zh-CN" altLang="en-US"/>
        </a:p>
      </dgm:t>
    </dgm:pt>
    <dgm:pt modelId="{98EE05D7-E1C2-4D5A-9B23-3D1AE7B89D16}">
      <dgm:prSet phldrT="[文本]"/>
      <dgm:spPr/>
      <dgm:t>
        <a:bodyPr/>
        <a:lstStyle/>
        <a:p>
          <a:r>
            <a:rPr lang="zh-CN" altLang="en-US" b="0" dirty="0" smtClean="0">
              <a:solidFill>
                <a:schemeClr val="tx1"/>
              </a:solidFill>
            </a:rPr>
            <a:t>顺序图</a:t>
          </a:r>
          <a:endParaRPr lang="zh-CN" altLang="en-US" b="0" dirty="0">
            <a:solidFill>
              <a:schemeClr val="tx1"/>
            </a:solidFill>
          </a:endParaRPr>
        </a:p>
      </dgm:t>
    </dgm:pt>
    <dgm:pt modelId="{8FB6BB61-2F51-4658-8144-C180B5A235BD}" type="parTrans" cxnId="{04E5E679-6F8D-4B0A-B319-EEC1D2E0417D}">
      <dgm:prSet/>
      <dgm:spPr/>
      <dgm:t>
        <a:bodyPr/>
        <a:lstStyle/>
        <a:p>
          <a:endParaRPr lang="zh-CN" altLang="en-US"/>
        </a:p>
      </dgm:t>
    </dgm:pt>
    <dgm:pt modelId="{C606590C-9016-4C9D-BB13-BDC2F9FA2224}" type="sibTrans" cxnId="{04E5E679-6F8D-4B0A-B319-EEC1D2E0417D}">
      <dgm:prSet/>
      <dgm:spPr/>
      <dgm:t>
        <a:bodyPr/>
        <a:lstStyle/>
        <a:p>
          <a:endParaRPr lang="zh-CN" altLang="en-US"/>
        </a:p>
      </dgm:t>
    </dgm:pt>
    <dgm:pt modelId="{6220826F-6216-45C6-84F0-3D2FD9F4E7F3}">
      <dgm:prSet phldrT="[文本]"/>
      <dgm:spPr/>
      <dgm:t>
        <a:bodyPr/>
        <a:lstStyle/>
        <a:p>
          <a:r>
            <a:rPr lang="zh-CN" altLang="en-US" b="1" dirty="0" smtClean="0">
              <a:solidFill>
                <a:srgbClr val="002060"/>
              </a:solidFill>
            </a:rPr>
            <a:t>通讯图</a:t>
          </a:r>
          <a:endParaRPr lang="zh-CN" altLang="en-US" b="1" dirty="0">
            <a:solidFill>
              <a:srgbClr val="002060"/>
            </a:solidFill>
          </a:endParaRPr>
        </a:p>
      </dgm:t>
    </dgm:pt>
    <dgm:pt modelId="{B1A4F135-D930-4972-8B9F-848773756AD4}" type="parTrans" cxnId="{10291B34-44BA-478E-AA71-EB95A22C84A0}">
      <dgm:prSet/>
      <dgm:spPr/>
      <dgm:t>
        <a:bodyPr/>
        <a:lstStyle/>
        <a:p>
          <a:endParaRPr lang="zh-CN" altLang="en-US"/>
        </a:p>
      </dgm:t>
    </dgm:pt>
    <dgm:pt modelId="{A73F44D1-9CA2-447E-B38B-C3938C68FCFB}" type="sibTrans" cxnId="{10291B34-44BA-478E-AA71-EB95A22C84A0}">
      <dgm:prSet/>
      <dgm:spPr/>
      <dgm:t>
        <a:bodyPr/>
        <a:lstStyle/>
        <a:p>
          <a:endParaRPr lang="zh-CN" altLang="en-US"/>
        </a:p>
      </dgm:t>
    </dgm:pt>
    <dgm:pt modelId="{139CC881-A654-476B-A1DD-9B78F06FB167}">
      <dgm:prSet phldrT="[文本]"/>
      <dgm:spPr/>
      <dgm:t>
        <a:bodyPr/>
        <a:lstStyle/>
        <a:p>
          <a:r>
            <a:rPr lang="zh-CN" altLang="en-US" b="1" dirty="0" smtClean="0">
              <a:solidFill>
                <a:srgbClr val="FF0000"/>
              </a:solidFill>
            </a:rPr>
            <a:t>交互概观图</a:t>
          </a:r>
        </a:p>
      </dgm:t>
    </dgm:pt>
    <dgm:pt modelId="{E2E13CCC-F34F-4350-810D-E3BDE50AFD30}" type="parTrans" cxnId="{75B4496D-5C67-4906-BECE-B7F21EED0881}">
      <dgm:prSet/>
      <dgm:spPr/>
      <dgm:t>
        <a:bodyPr/>
        <a:lstStyle/>
        <a:p>
          <a:endParaRPr lang="zh-CN" altLang="en-US"/>
        </a:p>
      </dgm:t>
    </dgm:pt>
    <dgm:pt modelId="{715510D6-3722-44C8-9F8C-5914599727D1}" type="sibTrans" cxnId="{75B4496D-5C67-4906-BECE-B7F21EED0881}">
      <dgm:prSet/>
      <dgm:spPr/>
      <dgm:t>
        <a:bodyPr/>
        <a:lstStyle/>
        <a:p>
          <a:endParaRPr lang="zh-CN" altLang="en-US"/>
        </a:p>
      </dgm:t>
    </dgm:pt>
    <dgm:pt modelId="{5720897E-482E-4971-BA85-F4888518720D}">
      <dgm:prSet phldrT="[文本]"/>
      <dgm:spPr/>
      <dgm:t>
        <a:bodyPr/>
        <a:lstStyle/>
        <a:p>
          <a:r>
            <a:rPr lang="zh-CN" altLang="en-US" b="1" dirty="0" smtClean="0">
              <a:solidFill>
                <a:srgbClr val="FF0000"/>
              </a:solidFill>
            </a:rPr>
            <a:t>定时图</a:t>
          </a:r>
        </a:p>
      </dgm:t>
    </dgm:pt>
    <dgm:pt modelId="{547DB6D6-6C98-4022-921F-DD2FFB79EEBC}" type="parTrans" cxnId="{48E7E0EE-E467-4B81-BED1-CEE6DB570C50}">
      <dgm:prSet/>
      <dgm:spPr/>
      <dgm:t>
        <a:bodyPr/>
        <a:lstStyle/>
        <a:p>
          <a:endParaRPr lang="zh-CN" altLang="en-US"/>
        </a:p>
      </dgm:t>
    </dgm:pt>
    <dgm:pt modelId="{242E955D-F416-40F2-AFAB-6EF0101AE3AC}" type="sibTrans" cxnId="{48E7E0EE-E467-4B81-BED1-CEE6DB570C50}">
      <dgm:prSet/>
      <dgm:spPr/>
      <dgm:t>
        <a:bodyPr/>
        <a:lstStyle/>
        <a:p>
          <a:endParaRPr lang="zh-CN" altLang="en-US"/>
        </a:p>
      </dgm:t>
    </dgm:pt>
    <dgm:pt modelId="{2E17FCD7-001D-4B73-91FA-CBA757D3B9FB}" type="pres">
      <dgm:prSet presAssocID="{6596AC0D-588E-4ABE-B7E3-E0F08CADA0D2}" presName="mainComposite" presStyleCnt="0">
        <dgm:presLayoutVars>
          <dgm:chPref val="1"/>
          <dgm:dir/>
          <dgm:animOne val="branch"/>
          <dgm:animLvl val="lvl"/>
          <dgm:resizeHandles val="exact"/>
        </dgm:presLayoutVars>
      </dgm:prSet>
      <dgm:spPr/>
      <dgm:t>
        <a:bodyPr/>
        <a:lstStyle/>
        <a:p>
          <a:endParaRPr lang="zh-CN" altLang="en-US"/>
        </a:p>
      </dgm:t>
    </dgm:pt>
    <dgm:pt modelId="{F482F4D7-0934-45FF-8799-B49D6B5FA0A4}" type="pres">
      <dgm:prSet presAssocID="{6596AC0D-588E-4ABE-B7E3-E0F08CADA0D2}" presName="hierFlow" presStyleCnt="0"/>
      <dgm:spPr/>
    </dgm:pt>
    <dgm:pt modelId="{C44A3CFA-71A1-4473-91CE-786026B00BE4}" type="pres">
      <dgm:prSet presAssocID="{6596AC0D-588E-4ABE-B7E3-E0F08CADA0D2}" presName="hierChild1" presStyleCnt="0">
        <dgm:presLayoutVars>
          <dgm:chPref val="1"/>
          <dgm:animOne val="branch"/>
          <dgm:animLvl val="lvl"/>
        </dgm:presLayoutVars>
      </dgm:prSet>
      <dgm:spPr/>
    </dgm:pt>
    <dgm:pt modelId="{947A4895-90F9-4EBE-80FD-C8519A6B4997}" type="pres">
      <dgm:prSet presAssocID="{EC915A81-C0A5-4BFA-A3FC-925D127CE5C4}" presName="Name14" presStyleCnt="0"/>
      <dgm:spPr/>
    </dgm:pt>
    <dgm:pt modelId="{F237A0D1-9DFF-4F7F-B0F6-0CCE4A7A6D9B}" type="pres">
      <dgm:prSet presAssocID="{EC915A81-C0A5-4BFA-A3FC-925D127CE5C4}" presName="level1Shape" presStyleLbl="node0" presStyleIdx="0" presStyleCnt="1" custScaleX="242264" custScaleY="85125">
        <dgm:presLayoutVars>
          <dgm:chPref val="3"/>
        </dgm:presLayoutVars>
      </dgm:prSet>
      <dgm:spPr/>
      <dgm:t>
        <a:bodyPr/>
        <a:lstStyle/>
        <a:p>
          <a:endParaRPr lang="zh-CN" altLang="en-US"/>
        </a:p>
      </dgm:t>
    </dgm:pt>
    <dgm:pt modelId="{B0130B50-98D3-468A-BD7C-DD7FBAC454E5}" type="pres">
      <dgm:prSet presAssocID="{EC915A81-C0A5-4BFA-A3FC-925D127CE5C4}" presName="hierChild2" presStyleCnt="0"/>
      <dgm:spPr/>
    </dgm:pt>
    <dgm:pt modelId="{95D56808-93E1-4E6C-B28F-13D00D4DB0CE}" type="pres">
      <dgm:prSet presAssocID="{6DCE0C32-4BF7-4455-BBF7-22614B8A08EC}" presName="Name19" presStyleLbl="parChTrans1D2" presStyleIdx="0" presStyleCnt="2" custSzY="380023"/>
      <dgm:spPr/>
      <dgm:t>
        <a:bodyPr/>
        <a:lstStyle/>
        <a:p>
          <a:endParaRPr lang="zh-CN" altLang="en-US"/>
        </a:p>
      </dgm:t>
    </dgm:pt>
    <dgm:pt modelId="{B7D3637A-E2A9-4829-8455-C04A9A436454}" type="pres">
      <dgm:prSet presAssocID="{D6A3A75B-1987-4DAC-A55A-A1126D58B4CF}" presName="Name21" presStyleCnt="0"/>
      <dgm:spPr/>
    </dgm:pt>
    <dgm:pt modelId="{C475E0D4-B8AB-4141-A3D5-0882884E87D7}" type="pres">
      <dgm:prSet presAssocID="{D6A3A75B-1987-4DAC-A55A-A1126D58B4CF}" presName="level2Shape" presStyleLbl="node2" presStyleIdx="0" presStyleCnt="2" custScaleX="235328" custScaleY="128093"/>
      <dgm:spPr/>
      <dgm:t>
        <a:bodyPr/>
        <a:lstStyle/>
        <a:p>
          <a:endParaRPr lang="zh-CN" altLang="en-US"/>
        </a:p>
      </dgm:t>
    </dgm:pt>
    <dgm:pt modelId="{E91CE49D-2BDE-4530-9772-B2C552B8CC7E}" type="pres">
      <dgm:prSet presAssocID="{D6A3A75B-1987-4DAC-A55A-A1126D58B4CF}" presName="hierChild3" presStyleCnt="0"/>
      <dgm:spPr/>
    </dgm:pt>
    <dgm:pt modelId="{2499F6B0-2B62-4AAE-AF92-B5FC2037BC3E}" type="pres">
      <dgm:prSet presAssocID="{E1F704DB-60B1-4A2F-A275-79E379BEC793}" presName="Name19" presStyleLbl="parChTrans1D3" presStyleIdx="0" presStyleCnt="10" custSzY="380023"/>
      <dgm:spPr/>
      <dgm:t>
        <a:bodyPr/>
        <a:lstStyle/>
        <a:p>
          <a:endParaRPr lang="zh-CN" altLang="en-US"/>
        </a:p>
      </dgm:t>
    </dgm:pt>
    <dgm:pt modelId="{B33018D2-7FCA-4476-BCCD-088F43D53F35}" type="pres">
      <dgm:prSet presAssocID="{8795EE7B-3301-477C-AB4B-70837574156E}" presName="Name21" presStyleCnt="0"/>
      <dgm:spPr/>
    </dgm:pt>
    <dgm:pt modelId="{FCBEFAF9-D199-44F4-881A-BB9E49CDD815}" type="pres">
      <dgm:prSet presAssocID="{8795EE7B-3301-477C-AB4B-70837574156E}" presName="level2Shape" presStyleLbl="node3" presStyleIdx="0" presStyleCnt="10" custScaleX="58970" custScaleY="238471"/>
      <dgm:spPr/>
      <dgm:t>
        <a:bodyPr/>
        <a:lstStyle/>
        <a:p>
          <a:endParaRPr lang="zh-CN" altLang="en-US"/>
        </a:p>
      </dgm:t>
    </dgm:pt>
    <dgm:pt modelId="{AA62B2BB-C9E1-4A05-8E9B-99471EB7D948}" type="pres">
      <dgm:prSet presAssocID="{8795EE7B-3301-477C-AB4B-70837574156E}" presName="hierChild3" presStyleCnt="0"/>
      <dgm:spPr/>
    </dgm:pt>
    <dgm:pt modelId="{3B412A90-05A9-436B-B68C-3A3555A7412B}" type="pres">
      <dgm:prSet presAssocID="{1CC3BA66-AD8A-42D5-97A8-F9A8537315AC}" presName="Name19" presStyleLbl="parChTrans1D3" presStyleIdx="1" presStyleCnt="10" custSzY="380023"/>
      <dgm:spPr/>
      <dgm:t>
        <a:bodyPr/>
        <a:lstStyle/>
        <a:p>
          <a:endParaRPr lang="zh-CN" altLang="en-US"/>
        </a:p>
      </dgm:t>
    </dgm:pt>
    <dgm:pt modelId="{6B8E56DE-405E-4B52-9C9F-474D4DBB879A}" type="pres">
      <dgm:prSet presAssocID="{28163C9B-D4C5-4633-BB18-F4A7445ACD3E}" presName="Name21" presStyleCnt="0"/>
      <dgm:spPr/>
    </dgm:pt>
    <dgm:pt modelId="{8299FC63-DA56-4B23-86AD-9DF141624C65}" type="pres">
      <dgm:prSet presAssocID="{28163C9B-D4C5-4633-BB18-F4A7445ACD3E}" presName="level2Shape" presStyleLbl="node3" presStyleIdx="1" presStyleCnt="10" custScaleX="73676" custScaleY="317832"/>
      <dgm:spPr/>
      <dgm:t>
        <a:bodyPr/>
        <a:lstStyle/>
        <a:p>
          <a:endParaRPr lang="zh-CN" altLang="en-US"/>
        </a:p>
      </dgm:t>
    </dgm:pt>
    <dgm:pt modelId="{B8305D7E-2DCF-4182-B6D5-B06665C46937}" type="pres">
      <dgm:prSet presAssocID="{28163C9B-D4C5-4633-BB18-F4A7445ACD3E}" presName="hierChild3" presStyleCnt="0"/>
      <dgm:spPr/>
    </dgm:pt>
    <dgm:pt modelId="{4E203C10-5E7A-446E-A9FF-53536F962B79}" type="pres">
      <dgm:prSet presAssocID="{64E995D7-F456-4A89-98E6-8AB6008E47D8}" presName="Name19" presStyleLbl="parChTrans1D3" presStyleIdx="2" presStyleCnt="10" custSzY="380023"/>
      <dgm:spPr/>
      <dgm:t>
        <a:bodyPr/>
        <a:lstStyle/>
        <a:p>
          <a:endParaRPr lang="zh-CN" altLang="en-US"/>
        </a:p>
      </dgm:t>
    </dgm:pt>
    <dgm:pt modelId="{97F78022-B248-4046-9FB5-6A47286E59C9}" type="pres">
      <dgm:prSet presAssocID="{21438C51-2241-4C1C-A043-1133F019B7D1}" presName="Name21" presStyleCnt="0"/>
      <dgm:spPr/>
    </dgm:pt>
    <dgm:pt modelId="{ED169BEE-8FBB-4CE6-BDF6-214E1D7C521E}" type="pres">
      <dgm:prSet presAssocID="{21438C51-2241-4C1C-A043-1133F019B7D1}" presName="level2Shape" presStyleLbl="node3" presStyleIdx="2" presStyleCnt="10" custScaleX="66548" custScaleY="244626"/>
      <dgm:spPr/>
      <dgm:t>
        <a:bodyPr/>
        <a:lstStyle/>
        <a:p>
          <a:endParaRPr lang="zh-CN" altLang="en-US"/>
        </a:p>
      </dgm:t>
    </dgm:pt>
    <dgm:pt modelId="{A2B9B919-E30B-4322-BC33-A78250DA94CC}" type="pres">
      <dgm:prSet presAssocID="{21438C51-2241-4C1C-A043-1133F019B7D1}" presName="hierChild3" presStyleCnt="0"/>
      <dgm:spPr/>
    </dgm:pt>
    <dgm:pt modelId="{D1FF7D84-BD93-4631-BE61-7283E0737283}" type="pres">
      <dgm:prSet presAssocID="{7005293C-B6DF-42EC-B3D6-4CCD1CFC662E}" presName="Name19" presStyleLbl="parChTrans1D3" presStyleIdx="3" presStyleCnt="10" custSzY="380023"/>
      <dgm:spPr/>
      <dgm:t>
        <a:bodyPr/>
        <a:lstStyle/>
        <a:p>
          <a:endParaRPr lang="zh-CN" altLang="en-US"/>
        </a:p>
      </dgm:t>
    </dgm:pt>
    <dgm:pt modelId="{2C14CCAA-FE4D-4861-842F-78EBF6AC7F3A}" type="pres">
      <dgm:prSet presAssocID="{7ADCBA20-6475-4BC0-8ACD-3C18FC4360B2}" presName="Name21" presStyleCnt="0"/>
      <dgm:spPr/>
    </dgm:pt>
    <dgm:pt modelId="{CB0ED768-99D6-4E54-82AD-19485A30C998}" type="pres">
      <dgm:prSet presAssocID="{7ADCBA20-6475-4BC0-8ACD-3C18FC4360B2}" presName="level2Shape" presStyleLbl="node3" presStyleIdx="3" presStyleCnt="10" custScaleX="59592" custScaleY="216687"/>
      <dgm:spPr/>
      <dgm:t>
        <a:bodyPr/>
        <a:lstStyle/>
        <a:p>
          <a:endParaRPr lang="zh-CN" altLang="en-US"/>
        </a:p>
      </dgm:t>
    </dgm:pt>
    <dgm:pt modelId="{99889308-4A19-48B3-AD2D-D6AB0FCA3DDD}" type="pres">
      <dgm:prSet presAssocID="{7ADCBA20-6475-4BC0-8ACD-3C18FC4360B2}" presName="hierChild3" presStyleCnt="0"/>
      <dgm:spPr/>
    </dgm:pt>
    <dgm:pt modelId="{B3788765-7417-433D-9CC7-6398829276D4}" type="pres">
      <dgm:prSet presAssocID="{BBF5560B-5984-479F-85AC-A5002A2F600F}" presName="Name19" presStyleLbl="parChTrans1D3" presStyleIdx="4" presStyleCnt="10" custSzY="380023"/>
      <dgm:spPr/>
      <dgm:t>
        <a:bodyPr/>
        <a:lstStyle/>
        <a:p>
          <a:endParaRPr lang="zh-CN" altLang="en-US"/>
        </a:p>
      </dgm:t>
    </dgm:pt>
    <dgm:pt modelId="{AEE3F897-1715-427F-80C8-C1E41207269A}" type="pres">
      <dgm:prSet presAssocID="{6445CC08-EDDC-4BD8-AF32-0CDD38F5E548}" presName="Name21" presStyleCnt="0"/>
      <dgm:spPr/>
    </dgm:pt>
    <dgm:pt modelId="{0A1F954B-A5F8-435A-A601-81A967BBB8EC}" type="pres">
      <dgm:prSet presAssocID="{6445CC08-EDDC-4BD8-AF32-0CDD38F5E548}" presName="level2Shape" presStyleLbl="node3" presStyleIdx="4" presStyleCnt="10" custScaleX="60144" custScaleY="216687"/>
      <dgm:spPr/>
      <dgm:t>
        <a:bodyPr/>
        <a:lstStyle/>
        <a:p>
          <a:endParaRPr lang="zh-CN" altLang="en-US"/>
        </a:p>
      </dgm:t>
    </dgm:pt>
    <dgm:pt modelId="{DDFA6911-4C80-4E53-9DDD-500225398735}" type="pres">
      <dgm:prSet presAssocID="{6445CC08-EDDC-4BD8-AF32-0CDD38F5E548}" presName="hierChild3" presStyleCnt="0"/>
      <dgm:spPr/>
    </dgm:pt>
    <dgm:pt modelId="{F03C7C6C-4074-43F3-A9DE-AFC2592403B4}" type="pres">
      <dgm:prSet presAssocID="{7B9B97C5-AE34-4EAB-820A-44BF7B8481E5}" presName="Name19" presStyleLbl="parChTrans1D3" presStyleIdx="5" presStyleCnt="10" custScaleY="2000000"/>
      <dgm:spPr/>
      <dgm:t>
        <a:bodyPr/>
        <a:lstStyle/>
        <a:p>
          <a:endParaRPr lang="zh-CN" altLang="en-US"/>
        </a:p>
      </dgm:t>
    </dgm:pt>
    <dgm:pt modelId="{DFCF9E3A-296C-4821-A87C-4700CFA2E941}" type="pres">
      <dgm:prSet presAssocID="{2337E9D0-4211-4B54-95F6-156630F1AF64}" presName="Name21" presStyleCnt="0"/>
      <dgm:spPr/>
    </dgm:pt>
    <dgm:pt modelId="{E5FEB81F-1268-4921-A6A9-F5E7A1E3F6F4}" type="pres">
      <dgm:prSet presAssocID="{2337E9D0-4211-4B54-95F6-156630F1AF64}" presName="level2Shape" presStyleLbl="node3" presStyleIdx="5" presStyleCnt="10" custScaleX="39055" custScaleY="216687"/>
      <dgm:spPr/>
      <dgm:t>
        <a:bodyPr/>
        <a:lstStyle/>
        <a:p>
          <a:endParaRPr lang="zh-CN" altLang="en-US"/>
        </a:p>
      </dgm:t>
    </dgm:pt>
    <dgm:pt modelId="{C48272EE-4642-432F-8B0E-E75DD20135AE}" type="pres">
      <dgm:prSet presAssocID="{2337E9D0-4211-4B54-95F6-156630F1AF64}" presName="hierChild3" presStyleCnt="0"/>
      <dgm:spPr/>
    </dgm:pt>
    <dgm:pt modelId="{F7B0D9CE-59E8-4D60-AF4A-CC60A40982E8}" type="pres">
      <dgm:prSet presAssocID="{97015D0E-E5D9-4C35-83CB-9ECA528CC6EF}" presName="Name19" presStyleLbl="parChTrans1D2" presStyleIdx="1" presStyleCnt="2" custSzY="380023"/>
      <dgm:spPr/>
      <dgm:t>
        <a:bodyPr/>
        <a:lstStyle/>
        <a:p>
          <a:endParaRPr lang="zh-CN" altLang="en-US"/>
        </a:p>
      </dgm:t>
    </dgm:pt>
    <dgm:pt modelId="{7A0413BC-A659-4A04-AFBE-C87072552A58}" type="pres">
      <dgm:prSet presAssocID="{FDCD405E-70FC-4986-96CB-E66B57FDF31B}" presName="Name21" presStyleCnt="0"/>
      <dgm:spPr/>
    </dgm:pt>
    <dgm:pt modelId="{F23B094E-3E0E-45AA-A7E3-514F0FA94017}" type="pres">
      <dgm:prSet presAssocID="{FDCD405E-70FC-4986-96CB-E66B57FDF31B}" presName="level2Shape" presStyleLbl="node2" presStyleIdx="1" presStyleCnt="2" custScaleX="232553" custScaleY="128093" custLinFactX="27348" custLinFactNeighborX="100000" custLinFactNeighborY="3961"/>
      <dgm:spPr/>
      <dgm:t>
        <a:bodyPr/>
        <a:lstStyle/>
        <a:p>
          <a:endParaRPr lang="zh-CN" altLang="en-US"/>
        </a:p>
      </dgm:t>
    </dgm:pt>
    <dgm:pt modelId="{88034CE2-B929-4D7D-A1E9-669AF73CB784}" type="pres">
      <dgm:prSet presAssocID="{FDCD405E-70FC-4986-96CB-E66B57FDF31B}" presName="hierChild3" presStyleCnt="0"/>
      <dgm:spPr/>
    </dgm:pt>
    <dgm:pt modelId="{945CCC36-7E2E-4211-A694-B1EACC4010F1}" type="pres">
      <dgm:prSet presAssocID="{796BF2CB-47D8-4D5D-BDAA-D26CD176E23D}" presName="Name19" presStyleLbl="parChTrans1D3" presStyleIdx="6" presStyleCnt="10" custSzY="380023"/>
      <dgm:spPr/>
      <dgm:t>
        <a:bodyPr/>
        <a:lstStyle/>
        <a:p>
          <a:endParaRPr lang="zh-CN" altLang="en-US"/>
        </a:p>
      </dgm:t>
    </dgm:pt>
    <dgm:pt modelId="{F10C9F2D-AC33-4AB2-AA95-4F35883D064C}" type="pres">
      <dgm:prSet presAssocID="{84333FEC-32D7-4525-9D40-0F02179E58F4}" presName="Name21" presStyleCnt="0"/>
      <dgm:spPr/>
    </dgm:pt>
    <dgm:pt modelId="{F5B6D937-AA2E-4877-BED2-487ECB262CD1}" type="pres">
      <dgm:prSet presAssocID="{84333FEC-32D7-4525-9D40-0F02179E58F4}" presName="level2Shape" presStyleLbl="node3" presStyleIdx="6" presStyleCnt="10" custScaleX="64199" custScaleY="216687" custLinFactNeighborX="45354"/>
      <dgm:spPr/>
      <dgm:t>
        <a:bodyPr/>
        <a:lstStyle/>
        <a:p>
          <a:endParaRPr lang="zh-CN" altLang="en-US"/>
        </a:p>
      </dgm:t>
    </dgm:pt>
    <dgm:pt modelId="{16CCB738-D352-47AF-B64F-F7DA1593C54A}" type="pres">
      <dgm:prSet presAssocID="{84333FEC-32D7-4525-9D40-0F02179E58F4}" presName="hierChild3" presStyleCnt="0"/>
      <dgm:spPr/>
    </dgm:pt>
    <dgm:pt modelId="{98495F41-C73B-408F-ADE6-AADB791C7C5E}" type="pres">
      <dgm:prSet presAssocID="{4A7BF541-6075-4235-950C-0DDBAFC25603}" presName="Name19" presStyleLbl="parChTrans1D3" presStyleIdx="7" presStyleCnt="10" custSzY="380023"/>
      <dgm:spPr/>
      <dgm:t>
        <a:bodyPr/>
        <a:lstStyle/>
        <a:p>
          <a:endParaRPr lang="zh-CN" altLang="en-US"/>
        </a:p>
      </dgm:t>
    </dgm:pt>
    <dgm:pt modelId="{7336AEF0-EB71-4A81-A46C-A9E547080471}" type="pres">
      <dgm:prSet presAssocID="{548A9BDD-E2EE-4FA6-A84A-3DE5F1341D4D}" presName="Name21" presStyleCnt="0"/>
      <dgm:spPr/>
    </dgm:pt>
    <dgm:pt modelId="{A9B711F5-B62E-461C-8644-E7F90FDC4020}" type="pres">
      <dgm:prSet presAssocID="{548A9BDD-E2EE-4FA6-A84A-3DE5F1341D4D}" presName="level2Shape" presStyleLbl="node3" presStyleIdx="7" presStyleCnt="10" custScaleX="66678" custScaleY="216687" custLinFactNeighborX="34067"/>
      <dgm:spPr/>
      <dgm:t>
        <a:bodyPr/>
        <a:lstStyle/>
        <a:p>
          <a:endParaRPr lang="zh-CN" altLang="en-US"/>
        </a:p>
      </dgm:t>
    </dgm:pt>
    <dgm:pt modelId="{FAB79315-86CE-44FB-B051-6DE844183D65}" type="pres">
      <dgm:prSet presAssocID="{548A9BDD-E2EE-4FA6-A84A-3DE5F1341D4D}" presName="hierChild3" presStyleCnt="0"/>
      <dgm:spPr/>
    </dgm:pt>
    <dgm:pt modelId="{33C89180-AB7B-435D-B628-1707978D5BDF}" type="pres">
      <dgm:prSet presAssocID="{27AC80D3-D3D8-4437-859B-85CC06E04F24}" presName="Name19" presStyleLbl="parChTrans1D3" presStyleIdx="8" presStyleCnt="10" custSzY="380023"/>
      <dgm:spPr/>
      <dgm:t>
        <a:bodyPr/>
        <a:lstStyle/>
        <a:p>
          <a:endParaRPr lang="zh-CN" altLang="en-US"/>
        </a:p>
      </dgm:t>
    </dgm:pt>
    <dgm:pt modelId="{2C20D51E-B99F-4A0E-A8BB-34669DB333CE}" type="pres">
      <dgm:prSet presAssocID="{A8DB966D-2F15-4AD2-8538-167EF3E5551D}" presName="Name21" presStyleCnt="0"/>
      <dgm:spPr/>
    </dgm:pt>
    <dgm:pt modelId="{255D76A5-8F63-4112-80DE-184459F5C7A7}" type="pres">
      <dgm:prSet presAssocID="{A8DB966D-2F15-4AD2-8538-167EF3E5551D}" presName="level2Shape" presStyleLbl="node3" presStyleIdx="8" presStyleCnt="10" custScaleX="73640" custScaleY="216687" custLinFactNeighborX="34067"/>
      <dgm:spPr/>
      <dgm:t>
        <a:bodyPr/>
        <a:lstStyle/>
        <a:p>
          <a:endParaRPr lang="zh-CN" altLang="en-US"/>
        </a:p>
      </dgm:t>
    </dgm:pt>
    <dgm:pt modelId="{507A5897-1298-4316-A6FA-2D30CF0C4A96}" type="pres">
      <dgm:prSet presAssocID="{A8DB966D-2F15-4AD2-8538-167EF3E5551D}" presName="hierChild3" presStyleCnt="0"/>
      <dgm:spPr/>
    </dgm:pt>
    <dgm:pt modelId="{36AE0FC8-957E-47B4-856E-D48B173D432A}" type="pres">
      <dgm:prSet presAssocID="{27A1DDD4-C5DE-4AC8-A43E-9DC7BFB00621}" presName="Name19" presStyleLbl="parChTrans1D3" presStyleIdx="9" presStyleCnt="10"/>
      <dgm:spPr/>
      <dgm:t>
        <a:bodyPr/>
        <a:lstStyle/>
        <a:p>
          <a:endParaRPr lang="zh-CN" altLang="en-US"/>
        </a:p>
      </dgm:t>
    </dgm:pt>
    <dgm:pt modelId="{769544DB-C204-45D3-874D-C8BFB8FB667E}" type="pres">
      <dgm:prSet presAssocID="{A82B9DAE-72AD-4D58-8F10-CF1109FC96A1}" presName="Name21" presStyleCnt="0"/>
      <dgm:spPr/>
    </dgm:pt>
    <dgm:pt modelId="{9CEE8D61-15D0-4C88-8722-7E0D4B25819B}" type="pres">
      <dgm:prSet presAssocID="{A82B9DAE-72AD-4D58-8F10-CF1109FC96A1}" presName="level2Shape" presStyleLbl="node3" presStyleIdx="9" presStyleCnt="10" custScaleX="78603" custScaleY="216687" custLinFactNeighborX="34067"/>
      <dgm:spPr/>
      <dgm:t>
        <a:bodyPr/>
        <a:lstStyle/>
        <a:p>
          <a:endParaRPr lang="zh-CN" altLang="en-US"/>
        </a:p>
      </dgm:t>
    </dgm:pt>
    <dgm:pt modelId="{38AC00F3-5963-4692-AF1C-18A6362C5B0D}" type="pres">
      <dgm:prSet presAssocID="{A82B9DAE-72AD-4D58-8F10-CF1109FC96A1}" presName="hierChild3" presStyleCnt="0"/>
      <dgm:spPr/>
    </dgm:pt>
    <dgm:pt modelId="{E3536EA8-A106-440A-A201-FA606C23C8BF}" type="pres">
      <dgm:prSet presAssocID="{8FB6BB61-2F51-4658-8144-C180B5A235BD}" presName="Name19" presStyleLbl="parChTrans1D4" presStyleIdx="0" presStyleCnt="4" custScaleY="2000000"/>
      <dgm:spPr/>
      <dgm:t>
        <a:bodyPr/>
        <a:lstStyle/>
        <a:p>
          <a:endParaRPr lang="zh-CN" altLang="en-US"/>
        </a:p>
      </dgm:t>
    </dgm:pt>
    <dgm:pt modelId="{8378BA80-4945-4CCC-A0D0-A5C4D83270F2}" type="pres">
      <dgm:prSet presAssocID="{98EE05D7-E1C2-4D5A-9B23-3D1AE7B89D16}" presName="Name21" presStyleCnt="0"/>
      <dgm:spPr/>
    </dgm:pt>
    <dgm:pt modelId="{8FC9A340-C35E-4CEB-913B-027426C368D6}" type="pres">
      <dgm:prSet presAssocID="{98EE05D7-E1C2-4D5A-9B23-3D1AE7B89D16}" presName="level2Shape" presStyleLbl="node4" presStyleIdx="0" presStyleCnt="4" custScaleX="53247" custScaleY="216687" custLinFactNeighborX="34067"/>
      <dgm:spPr/>
      <dgm:t>
        <a:bodyPr/>
        <a:lstStyle/>
        <a:p>
          <a:endParaRPr lang="zh-CN" altLang="en-US"/>
        </a:p>
      </dgm:t>
    </dgm:pt>
    <dgm:pt modelId="{86DC616B-21AA-4241-808E-10271EB4EBF7}" type="pres">
      <dgm:prSet presAssocID="{98EE05D7-E1C2-4D5A-9B23-3D1AE7B89D16}" presName="hierChild3" presStyleCnt="0"/>
      <dgm:spPr/>
    </dgm:pt>
    <dgm:pt modelId="{7BF07432-25DC-41DA-8A5B-712DAC572A81}" type="pres">
      <dgm:prSet presAssocID="{B1A4F135-D930-4972-8B9F-848773756AD4}" presName="Name19" presStyleLbl="parChTrans1D4" presStyleIdx="1" presStyleCnt="4" custScaleY="2000000"/>
      <dgm:spPr/>
      <dgm:t>
        <a:bodyPr/>
        <a:lstStyle/>
        <a:p>
          <a:endParaRPr lang="zh-CN" altLang="en-US"/>
        </a:p>
      </dgm:t>
    </dgm:pt>
    <dgm:pt modelId="{810627A1-8D4C-4538-83D2-502743E3F3B8}" type="pres">
      <dgm:prSet presAssocID="{6220826F-6216-45C6-84F0-3D2FD9F4E7F3}" presName="Name21" presStyleCnt="0"/>
      <dgm:spPr/>
    </dgm:pt>
    <dgm:pt modelId="{A6C934CE-7BCF-4948-978D-6A0B04EB6548}" type="pres">
      <dgm:prSet presAssocID="{6220826F-6216-45C6-84F0-3D2FD9F4E7F3}" presName="level2Shape" presStyleLbl="node4" presStyleIdx="1" presStyleCnt="4" custScaleX="66922" custScaleY="216687" custLinFactNeighborX="34067"/>
      <dgm:spPr/>
      <dgm:t>
        <a:bodyPr/>
        <a:lstStyle/>
        <a:p>
          <a:endParaRPr lang="zh-CN" altLang="en-US"/>
        </a:p>
      </dgm:t>
    </dgm:pt>
    <dgm:pt modelId="{148949D4-7849-44B9-BB86-097CD27A8C5B}" type="pres">
      <dgm:prSet presAssocID="{6220826F-6216-45C6-84F0-3D2FD9F4E7F3}" presName="hierChild3" presStyleCnt="0"/>
      <dgm:spPr/>
    </dgm:pt>
    <dgm:pt modelId="{5A967D27-C9AA-4B91-83E0-DC51A5E276BF}" type="pres">
      <dgm:prSet presAssocID="{E2E13CCC-F34F-4350-810D-E3BDE50AFD30}" presName="Name19" presStyleLbl="parChTrans1D4" presStyleIdx="2" presStyleCnt="4" custScaleY="2000000"/>
      <dgm:spPr/>
      <dgm:t>
        <a:bodyPr/>
        <a:lstStyle/>
        <a:p>
          <a:endParaRPr lang="zh-CN" altLang="en-US"/>
        </a:p>
      </dgm:t>
    </dgm:pt>
    <dgm:pt modelId="{6AB9FF75-F2F9-45B0-9E1D-3F9762B3041B}" type="pres">
      <dgm:prSet presAssocID="{139CC881-A654-476B-A1DD-9B78F06FB167}" presName="Name21" presStyleCnt="0"/>
      <dgm:spPr/>
    </dgm:pt>
    <dgm:pt modelId="{691D0627-A209-4CCA-8C65-704994773752}" type="pres">
      <dgm:prSet presAssocID="{139CC881-A654-476B-A1DD-9B78F06FB167}" presName="level2Shape" presStyleLbl="node4" presStyleIdx="2" presStyleCnt="4" custScaleY="216687" custLinFactNeighborX="34067"/>
      <dgm:spPr/>
      <dgm:t>
        <a:bodyPr/>
        <a:lstStyle/>
        <a:p>
          <a:endParaRPr lang="zh-CN" altLang="en-US"/>
        </a:p>
      </dgm:t>
    </dgm:pt>
    <dgm:pt modelId="{EBE84B73-0C0C-403D-A021-CE49FE9BCB86}" type="pres">
      <dgm:prSet presAssocID="{139CC881-A654-476B-A1DD-9B78F06FB167}" presName="hierChild3" presStyleCnt="0"/>
      <dgm:spPr/>
    </dgm:pt>
    <dgm:pt modelId="{19D04BEC-8002-4A8B-A907-0E79FF133B17}" type="pres">
      <dgm:prSet presAssocID="{547DB6D6-6C98-4022-921F-DD2FFB79EEBC}" presName="Name19" presStyleLbl="parChTrans1D4" presStyleIdx="3" presStyleCnt="4" custScaleY="2000000"/>
      <dgm:spPr/>
      <dgm:t>
        <a:bodyPr/>
        <a:lstStyle/>
        <a:p>
          <a:endParaRPr lang="zh-CN" altLang="en-US"/>
        </a:p>
      </dgm:t>
    </dgm:pt>
    <dgm:pt modelId="{464857E8-EFFE-4C74-8A53-DFD5B2000321}" type="pres">
      <dgm:prSet presAssocID="{5720897E-482E-4971-BA85-F4888518720D}" presName="Name21" presStyleCnt="0"/>
      <dgm:spPr/>
    </dgm:pt>
    <dgm:pt modelId="{60288CBA-18B4-4214-9D14-4A2F53177DA5}" type="pres">
      <dgm:prSet presAssocID="{5720897E-482E-4971-BA85-F4888518720D}" presName="level2Shape" presStyleLbl="node4" presStyleIdx="3" presStyleCnt="4" custScaleX="82147" custScaleY="216687" custLinFactNeighborX="31005"/>
      <dgm:spPr/>
      <dgm:t>
        <a:bodyPr/>
        <a:lstStyle/>
        <a:p>
          <a:endParaRPr lang="zh-CN" altLang="en-US"/>
        </a:p>
      </dgm:t>
    </dgm:pt>
    <dgm:pt modelId="{8C48CB84-F90E-4EEE-AD94-377CAD0BFDB1}" type="pres">
      <dgm:prSet presAssocID="{5720897E-482E-4971-BA85-F4888518720D}" presName="hierChild3" presStyleCnt="0"/>
      <dgm:spPr/>
    </dgm:pt>
    <dgm:pt modelId="{AC95163C-13F7-4621-9EBB-5DB4F6A0FCBB}" type="pres">
      <dgm:prSet presAssocID="{6596AC0D-588E-4ABE-B7E3-E0F08CADA0D2}" presName="bgShapesFlow" presStyleCnt="0"/>
      <dgm:spPr/>
    </dgm:pt>
  </dgm:ptLst>
  <dgm:cxnLst>
    <dgm:cxn modelId="{DF10E370-5480-46F9-BD33-F15AC3F22779}" type="presOf" srcId="{4A7BF541-6075-4235-950C-0DDBAFC25603}" destId="{98495F41-C73B-408F-ADE6-AADB791C7C5E}" srcOrd="0" destOrd="0" presId="urn:microsoft.com/office/officeart/2005/8/layout/hierarchy6"/>
    <dgm:cxn modelId="{D7D69E21-E5C1-44B5-815C-7B02FB4D20E4}" type="presOf" srcId="{139CC881-A654-476B-A1DD-9B78F06FB167}" destId="{691D0627-A209-4CCA-8C65-704994773752}" srcOrd="0" destOrd="0" presId="urn:microsoft.com/office/officeart/2005/8/layout/hierarchy6"/>
    <dgm:cxn modelId="{5ED55509-9FC2-4D18-B059-32567BC71A0D}" type="presOf" srcId="{27AC80D3-D3D8-4437-859B-85CC06E04F24}" destId="{33C89180-AB7B-435D-B628-1707978D5BDF}" srcOrd="0" destOrd="0" presId="urn:microsoft.com/office/officeart/2005/8/layout/hierarchy6"/>
    <dgm:cxn modelId="{04E5E679-6F8D-4B0A-B319-EEC1D2E0417D}" srcId="{A82B9DAE-72AD-4D58-8F10-CF1109FC96A1}" destId="{98EE05D7-E1C2-4D5A-9B23-3D1AE7B89D16}" srcOrd="0" destOrd="0" parTransId="{8FB6BB61-2F51-4658-8144-C180B5A235BD}" sibTransId="{C606590C-9016-4C9D-BB13-BDC2F9FA2224}"/>
    <dgm:cxn modelId="{75B4496D-5C67-4906-BECE-B7F21EED0881}" srcId="{A82B9DAE-72AD-4D58-8F10-CF1109FC96A1}" destId="{139CC881-A654-476B-A1DD-9B78F06FB167}" srcOrd="2" destOrd="0" parTransId="{E2E13CCC-F34F-4350-810D-E3BDE50AFD30}" sibTransId="{715510D6-3722-44C8-9F8C-5914599727D1}"/>
    <dgm:cxn modelId="{401061FE-FA30-4386-B37E-4BDF25523A90}" type="presOf" srcId="{A8DB966D-2F15-4AD2-8538-167EF3E5551D}" destId="{255D76A5-8F63-4112-80DE-184459F5C7A7}" srcOrd="0" destOrd="0" presId="urn:microsoft.com/office/officeart/2005/8/layout/hierarchy6"/>
    <dgm:cxn modelId="{CF762C50-F627-4B33-BAAE-65F6290058CA}" type="presOf" srcId="{796BF2CB-47D8-4D5D-BDAA-D26CD176E23D}" destId="{945CCC36-7E2E-4211-A694-B1EACC4010F1}" srcOrd="0" destOrd="0" presId="urn:microsoft.com/office/officeart/2005/8/layout/hierarchy6"/>
    <dgm:cxn modelId="{DFEB1F14-F8D6-4A22-B01D-96390C117ED6}" srcId="{FDCD405E-70FC-4986-96CB-E66B57FDF31B}" destId="{A82B9DAE-72AD-4D58-8F10-CF1109FC96A1}" srcOrd="3" destOrd="0" parTransId="{27A1DDD4-C5DE-4AC8-A43E-9DC7BFB00621}" sibTransId="{660C5E6D-6C35-4578-B559-453223991EFB}"/>
    <dgm:cxn modelId="{024F82B6-9781-4EEF-9BF3-E62D226C48CA}" type="presOf" srcId="{EC915A81-C0A5-4BFA-A3FC-925D127CE5C4}" destId="{F237A0D1-9DFF-4F7F-B0F6-0CCE4A7A6D9B}" srcOrd="0" destOrd="0" presId="urn:microsoft.com/office/officeart/2005/8/layout/hierarchy6"/>
    <dgm:cxn modelId="{00CB2A86-25B6-49CC-BF84-09342B8B576C}" type="presOf" srcId="{6220826F-6216-45C6-84F0-3D2FD9F4E7F3}" destId="{A6C934CE-7BCF-4948-978D-6A0B04EB6548}" srcOrd="0" destOrd="0" presId="urn:microsoft.com/office/officeart/2005/8/layout/hierarchy6"/>
    <dgm:cxn modelId="{2EC95BBA-9C7A-4FE5-AF1A-D29E67D68C11}" type="presOf" srcId="{E1F704DB-60B1-4A2F-A275-79E379BEC793}" destId="{2499F6B0-2B62-4AAE-AF92-B5FC2037BC3E}" srcOrd="0" destOrd="0" presId="urn:microsoft.com/office/officeart/2005/8/layout/hierarchy6"/>
    <dgm:cxn modelId="{10291B34-44BA-478E-AA71-EB95A22C84A0}" srcId="{A82B9DAE-72AD-4D58-8F10-CF1109FC96A1}" destId="{6220826F-6216-45C6-84F0-3D2FD9F4E7F3}" srcOrd="1" destOrd="0" parTransId="{B1A4F135-D930-4972-8B9F-848773756AD4}" sibTransId="{A73F44D1-9CA2-447E-B38B-C3938C68FCFB}"/>
    <dgm:cxn modelId="{541CAAA5-7898-445D-91E3-FDB79FE0B19E}" type="presOf" srcId="{A82B9DAE-72AD-4D58-8F10-CF1109FC96A1}" destId="{9CEE8D61-15D0-4C88-8722-7E0D4B25819B}" srcOrd="0" destOrd="0" presId="urn:microsoft.com/office/officeart/2005/8/layout/hierarchy6"/>
    <dgm:cxn modelId="{1ADAA20C-F39D-4DDB-853E-527FB4755721}" type="presOf" srcId="{98EE05D7-E1C2-4D5A-9B23-3D1AE7B89D16}" destId="{8FC9A340-C35E-4CEB-913B-027426C368D6}" srcOrd="0" destOrd="0" presId="urn:microsoft.com/office/officeart/2005/8/layout/hierarchy6"/>
    <dgm:cxn modelId="{E334F52D-0E8E-466F-816C-4983DBBCB2A1}" type="presOf" srcId="{97015D0E-E5D9-4C35-83CB-9ECA528CC6EF}" destId="{F7B0D9CE-59E8-4D60-AF4A-CC60A40982E8}" srcOrd="0" destOrd="0" presId="urn:microsoft.com/office/officeart/2005/8/layout/hierarchy6"/>
    <dgm:cxn modelId="{1155F646-E8EF-47A2-AA65-4DFDD74A8EE1}" srcId="{D6A3A75B-1987-4DAC-A55A-A1126D58B4CF}" destId="{21438C51-2241-4C1C-A043-1133F019B7D1}" srcOrd="2" destOrd="0" parTransId="{64E995D7-F456-4A89-98E6-8AB6008E47D8}" sibTransId="{B8B87709-2EF1-48F6-BD55-CE03EDB745EB}"/>
    <dgm:cxn modelId="{0F5A1588-3D22-42B9-A899-5BAE4674FC14}" srcId="{FDCD405E-70FC-4986-96CB-E66B57FDF31B}" destId="{548A9BDD-E2EE-4FA6-A84A-3DE5F1341D4D}" srcOrd="1" destOrd="0" parTransId="{4A7BF541-6075-4235-950C-0DDBAFC25603}" sibTransId="{875500AE-3469-4A52-87CF-74A1EF030A56}"/>
    <dgm:cxn modelId="{75C9B4D4-88E2-4335-A2E7-9F824408A43D}" type="presOf" srcId="{6DCE0C32-4BF7-4455-BBF7-22614B8A08EC}" destId="{95D56808-93E1-4E6C-B28F-13D00D4DB0CE}" srcOrd="0" destOrd="0" presId="urn:microsoft.com/office/officeart/2005/8/layout/hierarchy6"/>
    <dgm:cxn modelId="{48E7E0EE-E467-4B81-BED1-CEE6DB570C50}" srcId="{A82B9DAE-72AD-4D58-8F10-CF1109FC96A1}" destId="{5720897E-482E-4971-BA85-F4888518720D}" srcOrd="3" destOrd="0" parTransId="{547DB6D6-6C98-4022-921F-DD2FFB79EEBC}" sibTransId="{242E955D-F416-40F2-AFAB-6EF0101AE3AC}"/>
    <dgm:cxn modelId="{38BEA711-5063-45A6-A005-51EC583188ED}" type="presOf" srcId="{7B9B97C5-AE34-4EAB-820A-44BF7B8481E5}" destId="{F03C7C6C-4074-43F3-A9DE-AFC2592403B4}" srcOrd="0" destOrd="0" presId="urn:microsoft.com/office/officeart/2005/8/layout/hierarchy6"/>
    <dgm:cxn modelId="{C4AD3455-ECC9-44CA-AAAF-CCC7F5A4F4DD}" type="presOf" srcId="{5720897E-482E-4971-BA85-F4888518720D}" destId="{60288CBA-18B4-4214-9D14-4A2F53177DA5}" srcOrd="0" destOrd="0" presId="urn:microsoft.com/office/officeart/2005/8/layout/hierarchy6"/>
    <dgm:cxn modelId="{92D387AB-9F3B-409C-A2D4-EAB63ED09C92}" type="presOf" srcId="{6445CC08-EDDC-4BD8-AF32-0CDD38F5E548}" destId="{0A1F954B-A5F8-435A-A601-81A967BBB8EC}" srcOrd="0" destOrd="0" presId="urn:microsoft.com/office/officeart/2005/8/layout/hierarchy6"/>
    <dgm:cxn modelId="{3F1F891C-7667-46A3-808F-E22FE115C00B}" type="presOf" srcId="{27A1DDD4-C5DE-4AC8-A43E-9DC7BFB00621}" destId="{36AE0FC8-957E-47B4-856E-D48B173D432A}" srcOrd="0" destOrd="0" presId="urn:microsoft.com/office/officeart/2005/8/layout/hierarchy6"/>
    <dgm:cxn modelId="{404872A0-93C6-42D8-9403-18948E90D3DC}" type="presOf" srcId="{E2E13CCC-F34F-4350-810D-E3BDE50AFD30}" destId="{5A967D27-C9AA-4B91-83E0-DC51A5E276BF}" srcOrd="0" destOrd="0" presId="urn:microsoft.com/office/officeart/2005/8/layout/hierarchy6"/>
    <dgm:cxn modelId="{02C83986-C7ED-4637-B461-AE74C44A33B8}" type="presOf" srcId="{8FB6BB61-2F51-4658-8144-C180B5A235BD}" destId="{E3536EA8-A106-440A-A201-FA606C23C8BF}" srcOrd="0" destOrd="0" presId="urn:microsoft.com/office/officeart/2005/8/layout/hierarchy6"/>
    <dgm:cxn modelId="{7450DE0A-B51B-42BB-8D25-9F066B6EC016}" srcId="{FDCD405E-70FC-4986-96CB-E66B57FDF31B}" destId="{A8DB966D-2F15-4AD2-8538-167EF3E5551D}" srcOrd="2" destOrd="0" parTransId="{27AC80D3-D3D8-4437-859B-85CC06E04F24}" sibTransId="{D35D95FA-D5F4-4506-BCC5-E4F8107BD8A5}"/>
    <dgm:cxn modelId="{52D373E2-384A-430A-904A-6BA962C53064}" type="presOf" srcId="{64E995D7-F456-4A89-98E6-8AB6008E47D8}" destId="{4E203C10-5E7A-446E-A9FF-53536F962B79}" srcOrd="0" destOrd="0" presId="urn:microsoft.com/office/officeart/2005/8/layout/hierarchy6"/>
    <dgm:cxn modelId="{0DD39F3A-3670-41CB-A2AD-240F8B7F6176}" type="presOf" srcId="{28163C9B-D4C5-4633-BB18-F4A7445ACD3E}" destId="{8299FC63-DA56-4B23-86AD-9DF141624C65}" srcOrd="0" destOrd="0" presId="urn:microsoft.com/office/officeart/2005/8/layout/hierarchy6"/>
    <dgm:cxn modelId="{3BB30F6D-2A81-47AB-914B-D5AE72CB812C}" type="presOf" srcId="{8795EE7B-3301-477C-AB4B-70837574156E}" destId="{FCBEFAF9-D199-44F4-881A-BB9E49CDD815}" srcOrd="0" destOrd="0" presId="urn:microsoft.com/office/officeart/2005/8/layout/hierarchy6"/>
    <dgm:cxn modelId="{9F526F11-D94B-4285-8A9F-C44E49764083}" srcId="{D6A3A75B-1987-4DAC-A55A-A1126D58B4CF}" destId="{7ADCBA20-6475-4BC0-8ACD-3C18FC4360B2}" srcOrd="3" destOrd="0" parTransId="{7005293C-B6DF-42EC-B3D6-4CCD1CFC662E}" sibTransId="{3CEF870D-EE65-46A1-819B-628C76A061C6}"/>
    <dgm:cxn modelId="{F1D14EBD-D7EF-433A-B96E-3241A4C27684}" type="presOf" srcId="{21438C51-2241-4C1C-A043-1133F019B7D1}" destId="{ED169BEE-8FBB-4CE6-BDF6-214E1D7C521E}" srcOrd="0" destOrd="0" presId="urn:microsoft.com/office/officeart/2005/8/layout/hierarchy6"/>
    <dgm:cxn modelId="{95DF4C71-7A3F-4C0C-85AE-D9EDEA749FEC}" type="presOf" srcId="{7005293C-B6DF-42EC-B3D6-4CCD1CFC662E}" destId="{D1FF7D84-BD93-4631-BE61-7283E0737283}" srcOrd="0" destOrd="0" presId="urn:microsoft.com/office/officeart/2005/8/layout/hierarchy6"/>
    <dgm:cxn modelId="{DA0E1879-B5F1-4A8D-9AFD-213AFB26285E}" srcId="{EC915A81-C0A5-4BFA-A3FC-925D127CE5C4}" destId="{FDCD405E-70FC-4986-96CB-E66B57FDF31B}" srcOrd="1" destOrd="0" parTransId="{97015D0E-E5D9-4C35-83CB-9ECA528CC6EF}" sibTransId="{F0874D80-F7E9-4495-9BA4-16D8AD0E423C}"/>
    <dgm:cxn modelId="{B7E58EC4-4301-4ECB-9368-5875D166792E}" type="presOf" srcId="{547DB6D6-6C98-4022-921F-DD2FFB79EEBC}" destId="{19D04BEC-8002-4A8B-A907-0E79FF133B17}" srcOrd="0" destOrd="0" presId="urn:microsoft.com/office/officeart/2005/8/layout/hierarchy6"/>
    <dgm:cxn modelId="{4DCA9EED-4D17-46FF-B8AA-73E55559910D}" srcId="{D6A3A75B-1987-4DAC-A55A-A1126D58B4CF}" destId="{2337E9D0-4211-4B54-95F6-156630F1AF64}" srcOrd="5" destOrd="0" parTransId="{7B9B97C5-AE34-4EAB-820A-44BF7B8481E5}" sibTransId="{2C535BCD-BA55-468D-889B-3E0F50E61D35}"/>
    <dgm:cxn modelId="{7332894C-4E06-4E27-AA13-A563923647DE}" srcId="{FDCD405E-70FC-4986-96CB-E66B57FDF31B}" destId="{84333FEC-32D7-4525-9D40-0F02179E58F4}" srcOrd="0" destOrd="0" parTransId="{796BF2CB-47D8-4D5D-BDAA-D26CD176E23D}" sibTransId="{7AA84C2D-A0A4-4A60-9A21-C3DB4DA13F81}"/>
    <dgm:cxn modelId="{178C8FBE-ABA4-4006-898E-4DDD0EF084AF}" srcId="{D6A3A75B-1987-4DAC-A55A-A1126D58B4CF}" destId="{28163C9B-D4C5-4633-BB18-F4A7445ACD3E}" srcOrd="1" destOrd="0" parTransId="{1CC3BA66-AD8A-42D5-97A8-F9A8537315AC}" sibTransId="{E4870CBB-E7F9-45C4-900F-63225EDC40A3}"/>
    <dgm:cxn modelId="{BA8CFEC0-A689-428D-84FE-A9CED147762F}" type="presOf" srcId="{6596AC0D-588E-4ABE-B7E3-E0F08CADA0D2}" destId="{2E17FCD7-001D-4B73-91FA-CBA757D3B9FB}" srcOrd="0" destOrd="0" presId="urn:microsoft.com/office/officeart/2005/8/layout/hierarchy6"/>
    <dgm:cxn modelId="{C71D166F-820E-4013-A477-286686C0D6D7}" type="presOf" srcId="{BBF5560B-5984-479F-85AC-A5002A2F600F}" destId="{B3788765-7417-433D-9CC7-6398829276D4}" srcOrd="0" destOrd="0" presId="urn:microsoft.com/office/officeart/2005/8/layout/hierarchy6"/>
    <dgm:cxn modelId="{AAB33742-7603-4B97-BA80-D3EF60F3C3E9}" type="presOf" srcId="{FDCD405E-70FC-4986-96CB-E66B57FDF31B}" destId="{F23B094E-3E0E-45AA-A7E3-514F0FA94017}" srcOrd="0" destOrd="0" presId="urn:microsoft.com/office/officeart/2005/8/layout/hierarchy6"/>
    <dgm:cxn modelId="{CE0CD97C-7135-4A87-96A8-F41793DFCB72}" srcId="{D6A3A75B-1987-4DAC-A55A-A1126D58B4CF}" destId="{8795EE7B-3301-477C-AB4B-70837574156E}" srcOrd="0" destOrd="0" parTransId="{E1F704DB-60B1-4A2F-A275-79E379BEC793}" sibTransId="{E475555F-971C-4418-98BC-947D5E3ACA07}"/>
    <dgm:cxn modelId="{34EE984E-A589-47A5-87A3-17936215C3B1}" type="presOf" srcId="{B1A4F135-D930-4972-8B9F-848773756AD4}" destId="{7BF07432-25DC-41DA-8A5B-712DAC572A81}" srcOrd="0" destOrd="0" presId="urn:microsoft.com/office/officeart/2005/8/layout/hierarchy6"/>
    <dgm:cxn modelId="{EC2F9E79-F069-4349-9C67-9D15FC2E86A5}" type="presOf" srcId="{2337E9D0-4211-4B54-95F6-156630F1AF64}" destId="{E5FEB81F-1268-4921-A6A9-F5E7A1E3F6F4}" srcOrd="0" destOrd="0" presId="urn:microsoft.com/office/officeart/2005/8/layout/hierarchy6"/>
    <dgm:cxn modelId="{A379AA05-52D4-4938-8B8D-D85A360DE9B4}" type="presOf" srcId="{7ADCBA20-6475-4BC0-8ACD-3C18FC4360B2}" destId="{CB0ED768-99D6-4E54-82AD-19485A30C998}" srcOrd="0" destOrd="0" presId="urn:microsoft.com/office/officeart/2005/8/layout/hierarchy6"/>
    <dgm:cxn modelId="{94699CE2-3D85-4C54-8CEC-DCB7004C49BF}" type="presOf" srcId="{84333FEC-32D7-4525-9D40-0F02179E58F4}" destId="{F5B6D937-AA2E-4877-BED2-487ECB262CD1}" srcOrd="0" destOrd="0" presId="urn:microsoft.com/office/officeart/2005/8/layout/hierarchy6"/>
    <dgm:cxn modelId="{78271F4C-DFDB-435D-BDAA-87863584BDCD}" srcId="{6596AC0D-588E-4ABE-B7E3-E0F08CADA0D2}" destId="{EC915A81-C0A5-4BFA-A3FC-925D127CE5C4}" srcOrd="0" destOrd="0" parTransId="{D13EA43D-E8F0-49BD-BF48-DB17FAC589E7}" sibTransId="{F8734EB3-E55E-4199-B2CE-F414201B6A59}"/>
    <dgm:cxn modelId="{29EF9AAB-BA07-4262-8835-1BC3213DA00E}" type="presOf" srcId="{D6A3A75B-1987-4DAC-A55A-A1126D58B4CF}" destId="{C475E0D4-B8AB-4141-A3D5-0882884E87D7}" srcOrd="0" destOrd="0" presId="urn:microsoft.com/office/officeart/2005/8/layout/hierarchy6"/>
    <dgm:cxn modelId="{835484F2-A505-462C-95BC-DAFAA371CE49}" srcId="{EC915A81-C0A5-4BFA-A3FC-925D127CE5C4}" destId="{D6A3A75B-1987-4DAC-A55A-A1126D58B4CF}" srcOrd="0" destOrd="0" parTransId="{6DCE0C32-4BF7-4455-BBF7-22614B8A08EC}" sibTransId="{58D9D75F-5FF0-4E90-9D5E-7BA43D6DB21C}"/>
    <dgm:cxn modelId="{5DDF0C6B-42BA-488C-9526-E29417E8496F}" srcId="{D6A3A75B-1987-4DAC-A55A-A1126D58B4CF}" destId="{6445CC08-EDDC-4BD8-AF32-0CDD38F5E548}" srcOrd="4" destOrd="0" parTransId="{BBF5560B-5984-479F-85AC-A5002A2F600F}" sibTransId="{B13A6F0C-7EC7-40C3-BCB5-D6E3EDDBBC35}"/>
    <dgm:cxn modelId="{BEBE701C-1916-4C8C-86B6-D9C16EF26002}" type="presOf" srcId="{1CC3BA66-AD8A-42D5-97A8-F9A8537315AC}" destId="{3B412A90-05A9-436B-B68C-3A3555A7412B}" srcOrd="0" destOrd="0" presId="urn:microsoft.com/office/officeart/2005/8/layout/hierarchy6"/>
    <dgm:cxn modelId="{EFE098B7-1175-4EEC-86B1-F3D8476EB2BE}" type="presOf" srcId="{548A9BDD-E2EE-4FA6-A84A-3DE5F1341D4D}" destId="{A9B711F5-B62E-461C-8644-E7F90FDC4020}" srcOrd="0" destOrd="0" presId="urn:microsoft.com/office/officeart/2005/8/layout/hierarchy6"/>
    <dgm:cxn modelId="{41355531-6EE5-40DF-8B67-C5AE8A374C9C}" type="presParOf" srcId="{2E17FCD7-001D-4B73-91FA-CBA757D3B9FB}" destId="{F482F4D7-0934-45FF-8799-B49D6B5FA0A4}" srcOrd="0" destOrd="0" presId="urn:microsoft.com/office/officeart/2005/8/layout/hierarchy6"/>
    <dgm:cxn modelId="{CAB6FB93-1CF4-4740-9A1D-DD3F8D7B05B9}" type="presParOf" srcId="{F482F4D7-0934-45FF-8799-B49D6B5FA0A4}" destId="{C44A3CFA-71A1-4473-91CE-786026B00BE4}" srcOrd="0" destOrd="0" presId="urn:microsoft.com/office/officeart/2005/8/layout/hierarchy6"/>
    <dgm:cxn modelId="{3641646E-C9E6-4F6D-B796-C6383668117F}" type="presParOf" srcId="{C44A3CFA-71A1-4473-91CE-786026B00BE4}" destId="{947A4895-90F9-4EBE-80FD-C8519A6B4997}" srcOrd="0" destOrd="0" presId="urn:microsoft.com/office/officeart/2005/8/layout/hierarchy6"/>
    <dgm:cxn modelId="{46B42DCD-CEF7-412E-8CFD-E1EA15FAA7BF}" type="presParOf" srcId="{947A4895-90F9-4EBE-80FD-C8519A6B4997}" destId="{F237A0D1-9DFF-4F7F-B0F6-0CCE4A7A6D9B}" srcOrd="0" destOrd="0" presId="urn:microsoft.com/office/officeart/2005/8/layout/hierarchy6"/>
    <dgm:cxn modelId="{66BA19CE-9641-47E5-84A8-657BD1AABC49}" type="presParOf" srcId="{947A4895-90F9-4EBE-80FD-C8519A6B4997}" destId="{B0130B50-98D3-468A-BD7C-DD7FBAC454E5}" srcOrd="1" destOrd="0" presId="urn:microsoft.com/office/officeart/2005/8/layout/hierarchy6"/>
    <dgm:cxn modelId="{4D692D1F-98DC-4DC8-9A57-1AEC2074F195}" type="presParOf" srcId="{B0130B50-98D3-468A-BD7C-DD7FBAC454E5}" destId="{95D56808-93E1-4E6C-B28F-13D00D4DB0CE}" srcOrd="0" destOrd="0" presId="urn:microsoft.com/office/officeart/2005/8/layout/hierarchy6"/>
    <dgm:cxn modelId="{BE11F034-5F1B-4AA5-9496-D4EA2ADD874E}" type="presParOf" srcId="{B0130B50-98D3-468A-BD7C-DD7FBAC454E5}" destId="{B7D3637A-E2A9-4829-8455-C04A9A436454}" srcOrd="1" destOrd="0" presId="urn:microsoft.com/office/officeart/2005/8/layout/hierarchy6"/>
    <dgm:cxn modelId="{A3C52B8B-F2BB-42CF-90B8-63C0AE96505E}" type="presParOf" srcId="{B7D3637A-E2A9-4829-8455-C04A9A436454}" destId="{C475E0D4-B8AB-4141-A3D5-0882884E87D7}" srcOrd="0" destOrd="0" presId="urn:microsoft.com/office/officeart/2005/8/layout/hierarchy6"/>
    <dgm:cxn modelId="{67C3B29D-1497-458C-9FE8-5B0558870585}" type="presParOf" srcId="{B7D3637A-E2A9-4829-8455-C04A9A436454}" destId="{E91CE49D-2BDE-4530-9772-B2C552B8CC7E}" srcOrd="1" destOrd="0" presId="urn:microsoft.com/office/officeart/2005/8/layout/hierarchy6"/>
    <dgm:cxn modelId="{B7965018-53A6-4344-A914-81D844EDA09F}" type="presParOf" srcId="{E91CE49D-2BDE-4530-9772-B2C552B8CC7E}" destId="{2499F6B0-2B62-4AAE-AF92-B5FC2037BC3E}" srcOrd="0" destOrd="0" presId="urn:microsoft.com/office/officeart/2005/8/layout/hierarchy6"/>
    <dgm:cxn modelId="{B0607B18-10E2-477A-8276-1B1480F6C0BA}" type="presParOf" srcId="{E91CE49D-2BDE-4530-9772-B2C552B8CC7E}" destId="{B33018D2-7FCA-4476-BCCD-088F43D53F35}" srcOrd="1" destOrd="0" presId="urn:microsoft.com/office/officeart/2005/8/layout/hierarchy6"/>
    <dgm:cxn modelId="{7F0AE796-8CA2-4A5A-9E36-AAFE1FE63788}" type="presParOf" srcId="{B33018D2-7FCA-4476-BCCD-088F43D53F35}" destId="{FCBEFAF9-D199-44F4-881A-BB9E49CDD815}" srcOrd="0" destOrd="0" presId="urn:microsoft.com/office/officeart/2005/8/layout/hierarchy6"/>
    <dgm:cxn modelId="{23B06223-EB6A-40AB-B947-2F33BDBA8DFC}" type="presParOf" srcId="{B33018D2-7FCA-4476-BCCD-088F43D53F35}" destId="{AA62B2BB-C9E1-4A05-8E9B-99471EB7D948}" srcOrd="1" destOrd="0" presId="urn:microsoft.com/office/officeart/2005/8/layout/hierarchy6"/>
    <dgm:cxn modelId="{452CCA96-F627-4509-A190-05674A8E7C3C}" type="presParOf" srcId="{E91CE49D-2BDE-4530-9772-B2C552B8CC7E}" destId="{3B412A90-05A9-436B-B68C-3A3555A7412B}" srcOrd="2" destOrd="0" presId="urn:microsoft.com/office/officeart/2005/8/layout/hierarchy6"/>
    <dgm:cxn modelId="{3BA976D0-803D-4D05-9273-8D75E7B1C736}" type="presParOf" srcId="{E91CE49D-2BDE-4530-9772-B2C552B8CC7E}" destId="{6B8E56DE-405E-4B52-9C9F-474D4DBB879A}" srcOrd="3" destOrd="0" presId="urn:microsoft.com/office/officeart/2005/8/layout/hierarchy6"/>
    <dgm:cxn modelId="{A4E11CF7-BBF9-4900-93C6-0EEB3E56258A}" type="presParOf" srcId="{6B8E56DE-405E-4B52-9C9F-474D4DBB879A}" destId="{8299FC63-DA56-4B23-86AD-9DF141624C65}" srcOrd="0" destOrd="0" presId="urn:microsoft.com/office/officeart/2005/8/layout/hierarchy6"/>
    <dgm:cxn modelId="{FF54BCD8-6D27-4AD0-B66B-DF54FE7B40F0}" type="presParOf" srcId="{6B8E56DE-405E-4B52-9C9F-474D4DBB879A}" destId="{B8305D7E-2DCF-4182-B6D5-B06665C46937}" srcOrd="1" destOrd="0" presId="urn:microsoft.com/office/officeart/2005/8/layout/hierarchy6"/>
    <dgm:cxn modelId="{9848F4F4-18E1-438B-8BC9-ADD38AC13B81}" type="presParOf" srcId="{E91CE49D-2BDE-4530-9772-B2C552B8CC7E}" destId="{4E203C10-5E7A-446E-A9FF-53536F962B79}" srcOrd="4" destOrd="0" presId="urn:microsoft.com/office/officeart/2005/8/layout/hierarchy6"/>
    <dgm:cxn modelId="{F02E4742-42B7-4CA8-8C85-19326DBB100C}" type="presParOf" srcId="{E91CE49D-2BDE-4530-9772-B2C552B8CC7E}" destId="{97F78022-B248-4046-9FB5-6A47286E59C9}" srcOrd="5" destOrd="0" presId="urn:microsoft.com/office/officeart/2005/8/layout/hierarchy6"/>
    <dgm:cxn modelId="{B2132AC7-8AF8-4E17-A8B9-C03D6DBED74A}" type="presParOf" srcId="{97F78022-B248-4046-9FB5-6A47286E59C9}" destId="{ED169BEE-8FBB-4CE6-BDF6-214E1D7C521E}" srcOrd="0" destOrd="0" presId="urn:microsoft.com/office/officeart/2005/8/layout/hierarchy6"/>
    <dgm:cxn modelId="{B71565F3-DF48-4F0E-A861-44FEC4615778}" type="presParOf" srcId="{97F78022-B248-4046-9FB5-6A47286E59C9}" destId="{A2B9B919-E30B-4322-BC33-A78250DA94CC}" srcOrd="1" destOrd="0" presId="urn:microsoft.com/office/officeart/2005/8/layout/hierarchy6"/>
    <dgm:cxn modelId="{6CB607DA-ACDC-44AE-B37D-5BBCC7675555}" type="presParOf" srcId="{E91CE49D-2BDE-4530-9772-B2C552B8CC7E}" destId="{D1FF7D84-BD93-4631-BE61-7283E0737283}" srcOrd="6" destOrd="0" presId="urn:microsoft.com/office/officeart/2005/8/layout/hierarchy6"/>
    <dgm:cxn modelId="{A2AACB40-DC74-4E38-B394-D395CE3CF555}" type="presParOf" srcId="{E91CE49D-2BDE-4530-9772-B2C552B8CC7E}" destId="{2C14CCAA-FE4D-4861-842F-78EBF6AC7F3A}" srcOrd="7" destOrd="0" presId="urn:microsoft.com/office/officeart/2005/8/layout/hierarchy6"/>
    <dgm:cxn modelId="{59E65F7F-E5FB-46C7-8166-292E4D6A8B9C}" type="presParOf" srcId="{2C14CCAA-FE4D-4861-842F-78EBF6AC7F3A}" destId="{CB0ED768-99D6-4E54-82AD-19485A30C998}" srcOrd="0" destOrd="0" presId="urn:microsoft.com/office/officeart/2005/8/layout/hierarchy6"/>
    <dgm:cxn modelId="{71FCB105-40B5-426A-B06B-A9706B5DDB0F}" type="presParOf" srcId="{2C14CCAA-FE4D-4861-842F-78EBF6AC7F3A}" destId="{99889308-4A19-48B3-AD2D-D6AB0FCA3DDD}" srcOrd="1" destOrd="0" presId="urn:microsoft.com/office/officeart/2005/8/layout/hierarchy6"/>
    <dgm:cxn modelId="{9A5A7AAA-7C9F-405C-9DFB-AEAFD012521C}" type="presParOf" srcId="{E91CE49D-2BDE-4530-9772-B2C552B8CC7E}" destId="{B3788765-7417-433D-9CC7-6398829276D4}" srcOrd="8" destOrd="0" presId="urn:microsoft.com/office/officeart/2005/8/layout/hierarchy6"/>
    <dgm:cxn modelId="{C32F6C47-E58B-4D3F-A86B-B4668007EE72}" type="presParOf" srcId="{E91CE49D-2BDE-4530-9772-B2C552B8CC7E}" destId="{AEE3F897-1715-427F-80C8-C1E41207269A}" srcOrd="9" destOrd="0" presId="urn:microsoft.com/office/officeart/2005/8/layout/hierarchy6"/>
    <dgm:cxn modelId="{A53F1489-32E6-4D1E-B0A4-28D6119C31FB}" type="presParOf" srcId="{AEE3F897-1715-427F-80C8-C1E41207269A}" destId="{0A1F954B-A5F8-435A-A601-81A967BBB8EC}" srcOrd="0" destOrd="0" presId="urn:microsoft.com/office/officeart/2005/8/layout/hierarchy6"/>
    <dgm:cxn modelId="{332133FD-81C3-43B6-B35F-83396F36B9FC}" type="presParOf" srcId="{AEE3F897-1715-427F-80C8-C1E41207269A}" destId="{DDFA6911-4C80-4E53-9DDD-500225398735}" srcOrd="1" destOrd="0" presId="urn:microsoft.com/office/officeart/2005/8/layout/hierarchy6"/>
    <dgm:cxn modelId="{295BB6B8-FAA8-462E-8D65-3F3D16AB6FD3}" type="presParOf" srcId="{E91CE49D-2BDE-4530-9772-B2C552B8CC7E}" destId="{F03C7C6C-4074-43F3-A9DE-AFC2592403B4}" srcOrd="10" destOrd="0" presId="urn:microsoft.com/office/officeart/2005/8/layout/hierarchy6"/>
    <dgm:cxn modelId="{DF6D5003-E9FC-48D8-BCD9-E8E7F70AD9FF}" type="presParOf" srcId="{E91CE49D-2BDE-4530-9772-B2C552B8CC7E}" destId="{DFCF9E3A-296C-4821-A87C-4700CFA2E941}" srcOrd="11" destOrd="0" presId="urn:microsoft.com/office/officeart/2005/8/layout/hierarchy6"/>
    <dgm:cxn modelId="{6E26B855-38D6-4380-99E9-6A49B8BB6844}" type="presParOf" srcId="{DFCF9E3A-296C-4821-A87C-4700CFA2E941}" destId="{E5FEB81F-1268-4921-A6A9-F5E7A1E3F6F4}" srcOrd="0" destOrd="0" presId="urn:microsoft.com/office/officeart/2005/8/layout/hierarchy6"/>
    <dgm:cxn modelId="{5D8EA931-5FA4-4F91-A29B-E76FBE03311C}" type="presParOf" srcId="{DFCF9E3A-296C-4821-A87C-4700CFA2E941}" destId="{C48272EE-4642-432F-8B0E-E75DD20135AE}" srcOrd="1" destOrd="0" presId="urn:microsoft.com/office/officeart/2005/8/layout/hierarchy6"/>
    <dgm:cxn modelId="{2272F3A2-9B0E-44E1-9F0B-E3FE64B21015}" type="presParOf" srcId="{B0130B50-98D3-468A-BD7C-DD7FBAC454E5}" destId="{F7B0D9CE-59E8-4D60-AF4A-CC60A40982E8}" srcOrd="2" destOrd="0" presId="urn:microsoft.com/office/officeart/2005/8/layout/hierarchy6"/>
    <dgm:cxn modelId="{95436F22-A466-481C-B5B4-24E97D300A0F}" type="presParOf" srcId="{B0130B50-98D3-468A-BD7C-DD7FBAC454E5}" destId="{7A0413BC-A659-4A04-AFBE-C87072552A58}" srcOrd="3" destOrd="0" presId="urn:microsoft.com/office/officeart/2005/8/layout/hierarchy6"/>
    <dgm:cxn modelId="{F823C6FC-5104-410A-9DFF-694CCDD96A0C}" type="presParOf" srcId="{7A0413BC-A659-4A04-AFBE-C87072552A58}" destId="{F23B094E-3E0E-45AA-A7E3-514F0FA94017}" srcOrd="0" destOrd="0" presId="urn:microsoft.com/office/officeart/2005/8/layout/hierarchy6"/>
    <dgm:cxn modelId="{75A6A01D-8625-4D67-95E1-F755E084BB06}" type="presParOf" srcId="{7A0413BC-A659-4A04-AFBE-C87072552A58}" destId="{88034CE2-B929-4D7D-A1E9-669AF73CB784}" srcOrd="1" destOrd="0" presId="urn:microsoft.com/office/officeart/2005/8/layout/hierarchy6"/>
    <dgm:cxn modelId="{C94DCA7F-25C6-4952-8441-9FD330546A22}" type="presParOf" srcId="{88034CE2-B929-4D7D-A1E9-669AF73CB784}" destId="{945CCC36-7E2E-4211-A694-B1EACC4010F1}" srcOrd="0" destOrd="0" presId="urn:microsoft.com/office/officeart/2005/8/layout/hierarchy6"/>
    <dgm:cxn modelId="{CF4C2447-1B1B-4C8A-B23D-77F4CB9EC0BF}" type="presParOf" srcId="{88034CE2-B929-4D7D-A1E9-669AF73CB784}" destId="{F10C9F2D-AC33-4AB2-AA95-4F35883D064C}" srcOrd="1" destOrd="0" presId="urn:microsoft.com/office/officeart/2005/8/layout/hierarchy6"/>
    <dgm:cxn modelId="{D3FFCB53-22BD-46E9-9071-61A3982908D8}" type="presParOf" srcId="{F10C9F2D-AC33-4AB2-AA95-4F35883D064C}" destId="{F5B6D937-AA2E-4877-BED2-487ECB262CD1}" srcOrd="0" destOrd="0" presId="urn:microsoft.com/office/officeart/2005/8/layout/hierarchy6"/>
    <dgm:cxn modelId="{0C41EFA5-F060-40BD-A7A8-67438A7C28C6}" type="presParOf" srcId="{F10C9F2D-AC33-4AB2-AA95-4F35883D064C}" destId="{16CCB738-D352-47AF-B64F-F7DA1593C54A}" srcOrd="1" destOrd="0" presId="urn:microsoft.com/office/officeart/2005/8/layout/hierarchy6"/>
    <dgm:cxn modelId="{BB6B480B-9336-4F18-9DAA-F88C8FE6FA45}" type="presParOf" srcId="{88034CE2-B929-4D7D-A1E9-669AF73CB784}" destId="{98495F41-C73B-408F-ADE6-AADB791C7C5E}" srcOrd="2" destOrd="0" presId="urn:microsoft.com/office/officeart/2005/8/layout/hierarchy6"/>
    <dgm:cxn modelId="{45C0A457-05BE-4312-9271-DA07F261AE58}" type="presParOf" srcId="{88034CE2-B929-4D7D-A1E9-669AF73CB784}" destId="{7336AEF0-EB71-4A81-A46C-A9E547080471}" srcOrd="3" destOrd="0" presId="urn:microsoft.com/office/officeart/2005/8/layout/hierarchy6"/>
    <dgm:cxn modelId="{A9A2BEC1-47B3-44F0-B4CF-73FE882359AB}" type="presParOf" srcId="{7336AEF0-EB71-4A81-A46C-A9E547080471}" destId="{A9B711F5-B62E-461C-8644-E7F90FDC4020}" srcOrd="0" destOrd="0" presId="urn:microsoft.com/office/officeart/2005/8/layout/hierarchy6"/>
    <dgm:cxn modelId="{73D8817E-6C33-411C-9256-CEF4A009D171}" type="presParOf" srcId="{7336AEF0-EB71-4A81-A46C-A9E547080471}" destId="{FAB79315-86CE-44FB-B051-6DE844183D65}" srcOrd="1" destOrd="0" presId="urn:microsoft.com/office/officeart/2005/8/layout/hierarchy6"/>
    <dgm:cxn modelId="{BC3659F3-BA77-4D63-968D-E6BD5A7F5390}" type="presParOf" srcId="{88034CE2-B929-4D7D-A1E9-669AF73CB784}" destId="{33C89180-AB7B-435D-B628-1707978D5BDF}" srcOrd="4" destOrd="0" presId="urn:microsoft.com/office/officeart/2005/8/layout/hierarchy6"/>
    <dgm:cxn modelId="{736B21C5-0798-4448-A56A-CEFDEFCE4907}" type="presParOf" srcId="{88034CE2-B929-4D7D-A1E9-669AF73CB784}" destId="{2C20D51E-B99F-4A0E-A8BB-34669DB333CE}" srcOrd="5" destOrd="0" presId="urn:microsoft.com/office/officeart/2005/8/layout/hierarchy6"/>
    <dgm:cxn modelId="{88E2E735-A387-441A-9696-909BE1A4E5CF}" type="presParOf" srcId="{2C20D51E-B99F-4A0E-A8BB-34669DB333CE}" destId="{255D76A5-8F63-4112-80DE-184459F5C7A7}" srcOrd="0" destOrd="0" presId="urn:microsoft.com/office/officeart/2005/8/layout/hierarchy6"/>
    <dgm:cxn modelId="{0321804A-5661-4D3A-B269-28C202DAC7D2}" type="presParOf" srcId="{2C20D51E-B99F-4A0E-A8BB-34669DB333CE}" destId="{507A5897-1298-4316-A6FA-2D30CF0C4A96}" srcOrd="1" destOrd="0" presId="urn:microsoft.com/office/officeart/2005/8/layout/hierarchy6"/>
    <dgm:cxn modelId="{543B9A93-B813-47F4-B9D7-B3557CEBD024}" type="presParOf" srcId="{88034CE2-B929-4D7D-A1E9-669AF73CB784}" destId="{36AE0FC8-957E-47B4-856E-D48B173D432A}" srcOrd="6" destOrd="0" presId="urn:microsoft.com/office/officeart/2005/8/layout/hierarchy6"/>
    <dgm:cxn modelId="{B13C2C47-B69D-4E98-B2BB-72628CA903B2}" type="presParOf" srcId="{88034CE2-B929-4D7D-A1E9-669AF73CB784}" destId="{769544DB-C204-45D3-874D-C8BFB8FB667E}" srcOrd="7" destOrd="0" presId="urn:microsoft.com/office/officeart/2005/8/layout/hierarchy6"/>
    <dgm:cxn modelId="{A17EC4FE-4B34-44A9-B379-D4EAE3CF6B91}" type="presParOf" srcId="{769544DB-C204-45D3-874D-C8BFB8FB667E}" destId="{9CEE8D61-15D0-4C88-8722-7E0D4B25819B}" srcOrd="0" destOrd="0" presId="urn:microsoft.com/office/officeart/2005/8/layout/hierarchy6"/>
    <dgm:cxn modelId="{3847988D-1D65-46B5-B52C-1C1479DCD3B7}" type="presParOf" srcId="{769544DB-C204-45D3-874D-C8BFB8FB667E}" destId="{38AC00F3-5963-4692-AF1C-18A6362C5B0D}" srcOrd="1" destOrd="0" presId="urn:microsoft.com/office/officeart/2005/8/layout/hierarchy6"/>
    <dgm:cxn modelId="{06E4418E-4128-4D1B-ACC6-474F9D2024A2}" type="presParOf" srcId="{38AC00F3-5963-4692-AF1C-18A6362C5B0D}" destId="{E3536EA8-A106-440A-A201-FA606C23C8BF}" srcOrd="0" destOrd="0" presId="urn:microsoft.com/office/officeart/2005/8/layout/hierarchy6"/>
    <dgm:cxn modelId="{181CFB51-F1B8-4E0C-88A6-92CF3098FE08}" type="presParOf" srcId="{38AC00F3-5963-4692-AF1C-18A6362C5B0D}" destId="{8378BA80-4945-4CCC-A0D0-A5C4D83270F2}" srcOrd="1" destOrd="0" presId="urn:microsoft.com/office/officeart/2005/8/layout/hierarchy6"/>
    <dgm:cxn modelId="{02EB7BE5-6A5C-4A7B-80CA-1AAAD2C09AE1}" type="presParOf" srcId="{8378BA80-4945-4CCC-A0D0-A5C4D83270F2}" destId="{8FC9A340-C35E-4CEB-913B-027426C368D6}" srcOrd="0" destOrd="0" presId="urn:microsoft.com/office/officeart/2005/8/layout/hierarchy6"/>
    <dgm:cxn modelId="{79E56189-AACC-4FC5-91E8-1A14E66B66AE}" type="presParOf" srcId="{8378BA80-4945-4CCC-A0D0-A5C4D83270F2}" destId="{86DC616B-21AA-4241-808E-10271EB4EBF7}" srcOrd="1" destOrd="0" presId="urn:microsoft.com/office/officeart/2005/8/layout/hierarchy6"/>
    <dgm:cxn modelId="{EE33E234-DE5B-4AB9-A246-99AFCE12D873}" type="presParOf" srcId="{38AC00F3-5963-4692-AF1C-18A6362C5B0D}" destId="{7BF07432-25DC-41DA-8A5B-712DAC572A81}" srcOrd="2" destOrd="0" presId="urn:microsoft.com/office/officeart/2005/8/layout/hierarchy6"/>
    <dgm:cxn modelId="{84226671-CF2E-468E-B115-08F6D115A4AA}" type="presParOf" srcId="{38AC00F3-5963-4692-AF1C-18A6362C5B0D}" destId="{810627A1-8D4C-4538-83D2-502743E3F3B8}" srcOrd="3" destOrd="0" presId="urn:microsoft.com/office/officeart/2005/8/layout/hierarchy6"/>
    <dgm:cxn modelId="{EDDBB0A0-0BB1-4D47-B7CB-C758F05115F1}" type="presParOf" srcId="{810627A1-8D4C-4538-83D2-502743E3F3B8}" destId="{A6C934CE-7BCF-4948-978D-6A0B04EB6548}" srcOrd="0" destOrd="0" presId="urn:microsoft.com/office/officeart/2005/8/layout/hierarchy6"/>
    <dgm:cxn modelId="{FD7CEED1-F594-4F3E-984E-1F35BF5C21E6}" type="presParOf" srcId="{810627A1-8D4C-4538-83D2-502743E3F3B8}" destId="{148949D4-7849-44B9-BB86-097CD27A8C5B}" srcOrd="1" destOrd="0" presId="urn:microsoft.com/office/officeart/2005/8/layout/hierarchy6"/>
    <dgm:cxn modelId="{92B0B78A-7269-40B9-B042-708E55E90297}" type="presParOf" srcId="{38AC00F3-5963-4692-AF1C-18A6362C5B0D}" destId="{5A967D27-C9AA-4B91-83E0-DC51A5E276BF}" srcOrd="4" destOrd="0" presId="urn:microsoft.com/office/officeart/2005/8/layout/hierarchy6"/>
    <dgm:cxn modelId="{F4FAE79B-FECC-492B-9F8C-0C397ED41721}" type="presParOf" srcId="{38AC00F3-5963-4692-AF1C-18A6362C5B0D}" destId="{6AB9FF75-F2F9-45B0-9E1D-3F9762B3041B}" srcOrd="5" destOrd="0" presId="urn:microsoft.com/office/officeart/2005/8/layout/hierarchy6"/>
    <dgm:cxn modelId="{8995785E-6E58-4C2B-AF66-2A03890AEF32}" type="presParOf" srcId="{6AB9FF75-F2F9-45B0-9E1D-3F9762B3041B}" destId="{691D0627-A209-4CCA-8C65-704994773752}" srcOrd="0" destOrd="0" presId="urn:microsoft.com/office/officeart/2005/8/layout/hierarchy6"/>
    <dgm:cxn modelId="{F8A010B3-3333-4CBF-8BEB-71529B2991A2}" type="presParOf" srcId="{6AB9FF75-F2F9-45B0-9E1D-3F9762B3041B}" destId="{EBE84B73-0C0C-403D-A021-CE49FE9BCB86}" srcOrd="1" destOrd="0" presId="urn:microsoft.com/office/officeart/2005/8/layout/hierarchy6"/>
    <dgm:cxn modelId="{A1E9AEE9-1179-4EA1-ABFC-E64CB72FEF2A}" type="presParOf" srcId="{38AC00F3-5963-4692-AF1C-18A6362C5B0D}" destId="{19D04BEC-8002-4A8B-A907-0E79FF133B17}" srcOrd="6" destOrd="0" presId="urn:microsoft.com/office/officeart/2005/8/layout/hierarchy6"/>
    <dgm:cxn modelId="{139D4136-237A-4149-AB9D-1733F8B9E471}" type="presParOf" srcId="{38AC00F3-5963-4692-AF1C-18A6362C5B0D}" destId="{464857E8-EFFE-4C74-8A53-DFD5B2000321}" srcOrd="7" destOrd="0" presId="urn:microsoft.com/office/officeart/2005/8/layout/hierarchy6"/>
    <dgm:cxn modelId="{83A80324-290A-442A-8F9B-91990B889DC1}" type="presParOf" srcId="{464857E8-EFFE-4C74-8A53-DFD5B2000321}" destId="{60288CBA-18B4-4214-9D14-4A2F53177DA5}" srcOrd="0" destOrd="0" presId="urn:microsoft.com/office/officeart/2005/8/layout/hierarchy6"/>
    <dgm:cxn modelId="{E10DCFD8-AD24-42FE-84C5-219BB00727CF}" type="presParOf" srcId="{464857E8-EFFE-4C74-8A53-DFD5B2000321}" destId="{8C48CB84-F90E-4EEE-AD94-377CAD0BFDB1}" srcOrd="1" destOrd="0" presId="urn:microsoft.com/office/officeart/2005/8/layout/hierarchy6"/>
    <dgm:cxn modelId="{43885AAE-07A3-4E23-8B61-4CDA5800DF61}" type="presParOf" srcId="{2E17FCD7-001D-4B73-91FA-CBA757D3B9FB}" destId="{AC95163C-13F7-4621-9EBB-5DB4F6A0FCBB}" srcOrd="1" destOrd="0" presId="urn:microsoft.com/office/officeart/2005/8/layout/hierarchy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237A0D1-9DFF-4F7F-B0F6-0CCE4A7A6D9B}">
      <dsp:nvSpPr>
        <dsp:cNvPr id="0" name=""/>
        <dsp:cNvSpPr/>
      </dsp:nvSpPr>
      <dsp:spPr>
        <a:xfrm>
          <a:off x="3063405" y="927342"/>
          <a:ext cx="1906870" cy="446681"/>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b="0" kern="1200" dirty="0" smtClean="0">
              <a:solidFill>
                <a:schemeClr val="tx1"/>
              </a:solidFill>
            </a:rPr>
            <a:t>UML2.0</a:t>
          </a:r>
          <a:endParaRPr lang="zh-CN" altLang="en-US" sz="1800" b="0" kern="1200" dirty="0">
            <a:solidFill>
              <a:schemeClr val="tx1"/>
            </a:solidFill>
          </a:endParaRPr>
        </a:p>
      </dsp:txBody>
      <dsp:txXfrm>
        <a:off x="3063405" y="927342"/>
        <a:ext cx="1906870" cy="446681"/>
      </dsp:txXfrm>
    </dsp:sp>
    <dsp:sp modelId="{95D56808-93E1-4E6C-B28F-13D00D4DB0CE}">
      <dsp:nvSpPr>
        <dsp:cNvPr id="0" name=""/>
        <dsp:cNvSpPr/>
      </dsp:nvSpPr>
      <dsp:spPr>
        <a:xfrm>
          <a:off x="2170432" y="1374024"/>
          <a:ext cx="1846409" cy="209894"/>
        </a:xfrm>
        <a:custGeom>
          <a:avLst/>
          <a:gdLst/>
          <a:ahLst/>
          <a:cxnLst/>
          <a:rect l="0" t="0" r="0" b="0"/>
          <a:pathLst>
            <a:path>
              <a:moveTo>
                <a:pt x="1846409" y="0"/>
              </a:moveTo>
              <a:lnTo>
                <a:pt x="1846409" y="104947"/>
              </a:lnTo>
              <a:lnTo>
                <a:pt x="0" y="104947"/>
              </a:lnTo>
              <a:lnTo>
                <a:pt x="0" y="209894"/>
              </a:lnTo>
            </a:path>
          </a:pathLst>
        </a:custGeom>
        <a:noFill/>
        <a:ln w="55000" cap="flat" cmpd="thickThin"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75E0D4-B8AB-4141-A3D5-0882884E87D7}">
      <dsp:nvSpPr>
        <dsp:cNvPr id="0" name=""/>
        <dsp:cNvSpPr/>
      </dsp:nvSpPr>
      <dsp:spPr>
        <a:xfrm>
          <a:off x="1244293" y="1583919"/>
          <a:ext cx="1852277" cy="672150"/>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dirty="0" smtClean="0">
              <a:solidFill>
                <a:schemeClr val="tx1"/>
              </a:solidFill>
            </a:rPr>
            <a:t>结构图</a:t>
          </a:r>
          <a:endParaRPr lang="zh-CN" altLang="en-US" sz="1800" b="0" kern="1200" dirty="0">
            <a:solidFill>
              <a:schemeClr val="tx1"/>
            </a:solidFill>
          </a:endParaRPr>
        </a:p>
      </dsp:txBody>
      <dsp:txXfrm>
        <a:off x="1244293" y="1583919"/>
        <a:ext cx="1852277" cy="672150"/>
      </dsp:txXfrm>
    </dsp:sp>
    <dsp:sp modelId="{2499F6B0-2B62-4AAE-AF92-B5FC2037BC3E}">
      <dsp:nvSpPr>
        <dsp:cNvPr id="0" name=""/>
        <dsp:cNvSpPr/>
      </dsp:nvSpPr>
      <dsp:spPr>
        <a:xfrm>
          <a:off x="403323" y="2256069"/>
          <a:ext cx="1767108" cy="209894"/>
        </a:xfrm>
        <a:custGeom>
          <a:avLst/>
          <a:gdLst/>
          <a:ahLst/>
          <a:cxnLst/>
          <a:rect l="0" t="0" r="0" b="0"/>
          <a:pathLst>
            <a:path>
              <a:moveTo>
                <a:pt x="1767108" y="0"/>
              </a:moveTo>
              <a:lnTo>
                <a:pt x="1767108" y="104947"/>
              </a:lnTo>
              <a:lnTo>
                <a:pt x="0" y="104947"/>
              </a:lnTo>
              <a:lnTo>
                <a:pt x="0" y="209894"/>
              </a:lnTo>
            </a:path>
          </a:pathLst>
        </a:custGeom>
        <a:noFill/>
        <a:ln w="55000" cap="flat" cmpd="thickThin"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BEFAF9-D199-44F4-881A-BB9E49CDD815}">
      <dsp:nvSpPr>
        <dsp:cNvPr id="0" name=""/>
        <dsp:cNvSpPr/>
      </dsp:nvSpPr>
      <dsp:spPr>
        <a:xfrm>
          <a:off x="171245" y="2465964"/>
          <a:ext cx="464155" cy="1251343"/>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dirty="0" smtClean="0">
              <a:solidFill>
                <a:schemeClr val="tx1"/>
              </a:solidFill>
            </a:rPr>
            <a:t>类图</a:t>
          </a:r>
          <a:endParaRPr lang="zh-CN" altLang="en-US" sz="1800" b="0" kern="1200" dirty="0">
            <a:solidFill>
              <a:schemeClr val="tx1"/>
            </a:solidFill>
          </a:endParaRPr>
        </a:p>
      </dsp:txBody>
      <dsp:txXfrm>
        <a:off x="171245" y="2465964"/>
        <a:ext cx="464155" cy="1251343"/>
      </dsp:txXfrm>
    </dsp:sp>
    <dsp:sp modelId="{3B412A90-05A9-436B-B68C-3A3555A7412B}">
      <dsp:nvSpPr>
        <dsp:cNvPr id="0" name=""/>
        <dsp:cNvSpPr/>
      </dsp:nvSpPr>
      <dsp:spPr>
        <a:xfrm>
          <a:off x="1161486" y="2256069"/>
          <a:ext cx="1008945" cy="209894"/>
        </a:xfrm>
        <a:custGeom>
          <a:avLst/>
          <a:gdLst/>
          <a:ahLst/>
          <a:cxnLst/>
          <a:rect l="0" t="0" r="0" b="0"/>
          <a:pathLst>
            <a:path>
              <a:moveTo>
                <a:pt x="1008945" y="0"/>
              </a:moveTo>
              <a:lnTo>
                <a:pt x="1008945" y="104947"/>
              </a:lnTo>
              <a:lnTo>
                <a:pt x="0" y="104947"/>
              </a:lnTo>
              <a:lnTo>
                <a:pt x="0" y="209894"/>
              </a:lnTo>
            </a:path>
          </a:pathLst>
        </a:custGeom>
        <a:noFill/>
        <a:ln w="55000" cap="flat" cmpd="thickThin"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99FC63-DA56-4B23-86AD-9DF141624C65}">
      <dsp:nvSpPr>
        <dsp:cNvPr id="0" name=""/>
        <dsp:cNvSpPr/>
      </dsp:nvSpPr>
      <dsp:spPr>
        <a:xfrm>
          <a:off x="871532" y="2465964"/>
          <a:ext cx="579907" cy="1667779"/>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rgbClr val="FF0000"/>
              </a:solidFill>
            </a:rPr>
            <a:t>复合结构图</a:t>
          </a:r>
          <a:endParaRPr lang="en-US" altLang="zh-CN" sz="1800" b="1" kern="1200" dirty="0" smtClean="0">
            <a:solidFill>
              <a:srgbClr val="FF0000"/>
            </a:solidFill>
          </a:endParaRPr>
        </a:p>
      </dsp:txBody>
      <dsp:txXfrm>
        <a:off x="871532" y="2465964"/>
        <a:ext cx="579907" cy="1667779"/>
      </dsp:txXfrm>
    </dsp:sp>
    <dsp:sp modelId="{4E203C10-5E7A-446E-A9FF-53536F962B79}">
      <dsp:nvSpPr>
        <dsp:cNvPr id="0" name=""/>
        <dsp:cNvSpPr/>
      </dsp:nvSpPr>
      <dsp:spPr>
        <a:xfrm>
          <a:off x="1949472" y="2256069"/>
          <a:ext cx="220959" cy="209894"/>
        </a:xfrm>
        <a:custGeom>
          <a:avLst/>
          <a:gdLst/>
          <a:ahLst/>
          <a:cxnLst/>
          <a:rect l="0" t="0" r="0" b="0"/>
          <a:pathLst>
            <a:path>
              <a:moveTo>
                <a:pt x="220959" y="0"/>
              </a:moveTo>
              <a:lnTo>
                <a:pt x="220959" y="104947"/>
              </a:lnTo>
              <a:lnTo>
                <a:pt x="0" y="104947"/>
              </a:lnTo>
              <a:lnTo>
                <a:pt x="0" y="209894"/>
              </a:lnTo>
            </a:path>
          </a:pathLst>
        </a:custGeom>
        <a:noFill/>
        <a:ln w="55000" cap="flat" cmpd="thickThin"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169BEE-8FBB-4CE6-BDF6-214E1D7C521E}">
      <dsp:nvSpPr>
        <dsp:cNvPr id="0" name=""/>
        <dsp:cNvSpPr/>
      </dsp:nvSpPr>
      <dsp:spPr>
        <a:xfrm>
          <a:off x="1687570" y="2465964"/>
          <a:ext cx="523802" cy="1283641"/>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dirty="0" smtClean="0">
              <a:solidFill>
                <a:schemeClr val="tx1"/>
              </a:solidFill>
            </a:rPr>
            <a:t>组件图</a:t>
          </a:r>
          <a:endParaRPr lang="en-US" altLang="zh-CN" sz="1800" b="0" kern="1200" dirty="0" smtClean="0">
            <a:solidFill>
              <a:schemeClr val="tx1"/>
            </a:solidFill>
          </a:endParaRPr>
        </a:p>
      </dsp:txBody>
      <dsp:txXfrm>
        <a:off x="1687570" y="2465964"/>
        <a:ext cx="523802" cy="1283641"/>
      </dsp:txXfrm>
    </dsp:sp>
    <dsp:sp modelId="{D1FF7D84-BD93-4631-BE61-7283E0737283}">
      <dsp:nvSpPr>
        <dsp:cNvPr id="0" name=""/>
        <dsp:cNvSpPr/>
      </dsp:nvSpPr>
      <dsp:spPr>
        <a:xfrm>
          <a:off x="2170432" y="2256069"/>
          <a:ext cx="511598" cy="209894"/>
        </a:xfrm>
        <a:custGeom>
          <a:avLst/>
          <a:gdLst/>
          <a:ahLst/>
          <a:cxnLst/>
          <a:rect l="0" t="0" r="0" b="0"/>
          <a:pathLst>
            <a:path>
              <a:moveTo>
                <a:pt x="0" y="0"/>
              </a:moveTo>
              <a:lnTo>
                <a:pt x="0" y="104947"/>
              </a:lnTo>
              <a:lnTo>
                <a:pt x="511598" y="104947"/>
              </a:lnTo>
              <a:lnTo>
                <a:pt x="511598" y="209894"/>
              </a:lnTo>
            </a:path>
          </a:pathLst>
        </a:custGeom>
        <a:noFill/>
        <a:ln w="55000" cap="flat" cmpd="thickThin"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0ED768-99D6-4E54-82AD-19485A30C998}">
      <dsp:nvSpPr>
        <dsp:cNvPr id="0" name=""/>
        <dsp:cNvSpPr/>
      </dsp:nvSpPr>
      <dsp:spPr>
        <a:xfrm>
          <a:off x="2447504" y="2465964"/>
          <a:ext cx="469051" cy="1137035"/>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rgbClr val="FF0000"/>
              </a:solidFill>
            </a:rPr>
            <a:t>包图</a:t>
          </a:r>
          <a:endParaRPr lang="en-US" altLang="zh-CN" sz="1800" b="1" kern="1200" dirty="0" smtClean="0">
            <a:solidFill>
              <a:srgbClr val="FF0000"/>
            </a:solidFill>
          </a:endParaRPr>
        </a:p>
      </dsp:txBody>
      <dsp:txXfrm>
        <a:off x="2447504" y="2465964"/>
        <a:ext cx="469051" cy="1137035"/>
      </dsp:txXfrm>
    </dsp:sp>
    <dsp:sp modelId="{B3788765-7417-433D-9CC7-6398829276D4}">
      <dsp:nvSpPr>
        <dsp:cNvPr id="0" name=""/>
        <dsp:cNvSpPr/>
      </dsp:nvSpPr>
      <dsp:spPr>
        <a:xfrm>
          <a:off x="2170432" y="2256069"/>
          <a:ext cx="1218953" cy="209894"/>
        </a:xfrm>
        <a:custGeom>
          <a:avLst/>
          <a:gdLst/>
          <a:ahLst/>
          <a:cxnLst/>
          <a:rect l="0" t="0" r="0" b="0"/>
          <a:pathLst>
            <a:path>
              <a:moveTo>
                <a:pt x="0" y="0"/>
              </a:moveTo>
              <a:lnTo>
                <a:pt x="0" y="104947"/>
              </a:lnTo>
              <a:lnTo>
                <a:pt x="1218953" y="104947"/>
              </a:lnTo>
              <a:lnTo>
                <a:pt x="1218953" y="209894"/>
              </a:lnTo>
            </a:path>
          </a:pathLst>
        </a:custGeom>
        <a:noFill/>
        <a:ln w="55000" cap="flat" cmpd="thickThin"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1F954B-A5F8-435A-A601-81A967BBB8EC}">
      <dsp:nvSpPr>
        <dsp:cNvPr id="0" name=""/>
        <dsp:cNvSpPr/>
      </dsp:nvSpPr>
      <dsp:spPr>
        <a:xfrm>
          <a:off x="3152687" y="2465964"/>
          <a:ext cx="473396" cy="1137035"/>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dirty="0" smtClean="0">
              <a:solidFill>
                <a:schemeClr val="tx1"/>
              </a:solidFill>
            </a:rPr>
            <a:t>配置图</a:t>
          </a:r>
          <a:endParaRPr lang="en-US" altLang="zh-CN" sz="1800" b="0" kern="1200" dirty="0" smtClean="0">
            <a:solidFill>
              <a:schemeClr val="tx1"/>
            </a:solidFill>
          </a:endParaRPr>
        </a:p>
      </dsp:txBody>
      <dsp:txXfrm>
        <a:off x="3152687" y="2465964"/>
        <a:ext cx="473396" cy="1137035"/>
      </dsp:txXfrm>
    </dsp:sp>
    <dsp:sp modelId="{F03C7C6C-4074-43F3-A9DE-AFC2592403B4}">
      <dsp:nvSpPr>
        <dsp:cNvPr id="0" name=""/>
        <dsp:cNvSpPr/>
      </dsp:nvSpPr>
      <dsp:spPr>
        <a:xfrm>
          <a:off x="2170432" y="2256069"/>
          <a:ext cx="1845484" cy="209894"/>
        </a:xfrm>
        <a:custGeom>
          <a:avLst/>
          <a:gdLst/>
          <a:ahLst/>
          <a:cxnLst/>
          <a:rect l="0" t="0" r="0" b="0"/>
          <a:pathLst>
            <a:path>
              <a:moveTo>
                <a:pt x="0" y="0"/>
              </a:moveTo>
              <a:lnTo>
                <a:pt x="0" y="104947"/>
              </a:lnTo>
              <a:lnTo>
                <a:pt x="1845484" y="104947"/>
              </a:lnTo>
              <a:lnTo>
                <a:pt x="1845484" y="209894"/>
              </a:lnTo>
            </a:path>
          </a:pathLst>
        </a:custGeom>
        <a:noFill/>
        <a:ln w="55000" cap="flat" cmpd="thickThin"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FEB81F-1268-4921-A6A9-F5E7A1E3F6F4}">
      <dsp:nvSpPr>
        <dsp:cNvPr id="0" name=""/>
        <dsp:cNvSpPr/>
      </dsp:nvSpPr>
      <dsp:spPr>
        <a:xfrm>
          <a:off x="3862214" y="2465964"/>
          <a:ext cx="307403" cy="1137035"/>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dirty="0" smtClean="0">
              <a:solidFill>
                <a:schemeClr val="tx1"/>
              </a:solidFill>
            </a:rPr>
            <a:t>对象图</a:t>
          </a:r>
          <a:endParaRPr lang="en-US" altLang="zh-CN" sz="1800" b="0" kern="1200" dirty="0" smtClean="0">
            <a:solidFill>
              <a:schemeClr val="tx1"/>
            </a:solidFill>
          </a:endParaRPr>
        </a:p>
      </dsp:txBody>
      <dsp:txXfrm>
        <a:off x="3862214" y="2465964"/>
        <a:ext cx="307403" cy="1137035"/>
      </dsp:txXfrm>
    </dsp:sp>
    <dsp:sp modelId="{F7B0D9CE-59E8-4D60-AF4A-CC60A40982E8}">
      <dsp:nvSpPr>
        <dsp:cNvPr id="0" name=""/>
        <dsp:cNvSpPr/>
      </dsp:nvSpPr>
      <dsp:spPr>
        <a:xfrm>
          <a:off x="4016841" y="1374024"/>
          <a:ext cx="2859692" cy="230679"/>
        </a:xfrm>
        <a:custGeom>
          <a:avLst/>
          <a:gdLst/>
          <a:ahLst/>
          <a:cxnLst/>
          <a:rect l="0" t="0" r="0" b="0"/>
          <a:pathLst>
            <a:path>
              <a:moveTo>
                <a:pt x="0" y="0"/>
              </a:moveTo>
              <a:lnTo>
                <a:pt x="0" y="115339"/>
              </a:lnTo>
              <a:lnTo>
                <a:pt x="2859692" y="115339"/>
              </a:lnTo>
              <a:lnTo>
                <a:pt x="2859692" y="230679"/>
              </a:lnTo>
            </a:path>
          </a:pathLst>
        </a:custGeom>
        <a:noFill/>
        <a:ln w="55000" cap="flat" cmpd="thickThin"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3B094E-3E0E-45AA-A7E3-514F0FA94017}">
      <dsp:nvSpPr>
        <dsp:cNvPr id="0" name=""/>
        <dsp:cNvSpPr/>
      </dsp:nvSpPr>
      <dsp:spPr>
        <a:xfrm>
          <a:off x="5961315" y="1604703"/>
          <a:ext cx="1830435" cy="672150"/>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dirty="0" smtClean="0">
              <a:solidFill>
                <a:schemeClr val="tx1"/>
              </a:solidFill>
            </a:rPr>
            <a:t>行为图</a:t>
          </a:r>
          <a:endParaRPr lang="zh-CN" altLang="en-US" sz="1800" b="0" kern="1200" dirty="0">
            <a:solidFill>
              <a:schemeClr val="tx1"/>
            </a:solidFill>
          </a:endParaRPr>
        </a:p>
      </dsp:txBody>
      <dsp:txXfrm>
        <a:off x="5961315" y="1604703"/>
        <a:ext cx="1830435" cy="672150"/>
      </dsp:txXfrm>
    </dsp:sp>
    <dsp:sp modelId="{945CCC36-7E2E-4211-A694-B1EACC4010F1}">
      <dsp:nvSpPr>
        <dsp:cNvPr id="0" name=""/>
        <dsp:cNvSpPr/>
      </dsp:nvSpPr>
      <dsp:spPr>
        <a:xfrm>
          <a:off x="5015389" y="2276854"/>
          <a:ext cx="1861143" cy="189109"/>
        </a:xfrm>
        <a:custGeom>
          <a:avLst/>
          <a:gdLst/>
          <a:ahLst/>
          <a:cxnLst/>
          <a:rect l="0" t="0" r="0" b="0"/>
          <a:pathLst>
            <a:path>
              <a:moveTo>
                <a:pt x="1861143" y="0"/>
              </a:moveTo>
              <a:lnTo>
                <a:pt x="1861143" y="94554"/>
              </a:lnTo>
              <a:lnTo>
                <a:pt x="0" y="94554"/>
              </a:lnTo>
              <a:lnTo>
                <a:pt x="0" y="189109"/>
              </a:lnTo>
            </a:path>
          </a:pathLst>
        </a:custGeom>
        <a:noFill/>
        <a:ln w="55000" cap="flat" cmpd="thickThin"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B6D937-AA2E-4877-BED2-487ECB262CD1}">
      <dsp:nvSpPr>
        <dsp:cNvPr id="0" name=""/>
        <dsp:cNvSpPr/>
      </dsp:nvSpPr>
      <dsp:spPr>
        <a:xfrm>
          <a:off x="4762732" y="2465964"/>
          <a:ext cx="505313" cy="1137035"/>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dirty="0" smtClean="0">
              <a:solidFill>
                <a:schemeClr val="tx1"/>
              </a:solidFill>
            </a:rPr>
            <a:t>用例图</a:t>
          </a:r>
          <a:endParaRPr lang="zh-CN" altLang="en-US" sz="1800" b="0" kern="1200" dirty="0">
            <a:solidFill>
              <a:schemeClr val="tx1"/>
            </a:solidFill>
          </a:endParaRPr>
        </a:p>
      </dsp:txBody>
      <dsp:txXfrm>
        <a:off x="4762732" y="2465964"/>
        <a:ext cx="505313" cy="1137035"/>
      </dsp:txXfrm>
    </dsp:sp>
    <dsp:sp modelId="{98495F41-C73B-408F-ADE6-AADB791C7C5E}">
      <dsp:nvSpPr>
        <dsp:cNvPr id="0" name=""/>
        <dsp:cNvSpPr/>
      </dsp:nvSpPr>
      <dsp:spPr>
        <a:xfrm>
          <a:off x="5677749" y="2276854"/>
          <a:ext cx="1198783" cy="189109"/>
        </a:xfrm>
        <a:custGeom>
          <a:avLst/>
          <a:gdLst/>
          <a:ahLst/>
          <a:cxnLst/>
          <a:rect l="0" t="0" r="0" b="0"/>
          <a:pathLst>
            <a:path>
              <a:moveTo>
                <a:pt x="1198783" y="0"/>
              </a:moveTo>
              <a:lnTo>
                <a:pt x="1198783" y="94554"/>
              </a:lnTo>
              <a:lnTo>
                <a:pt x="0" y="94554"/>
              </a:lnTo>
              <a:lnTo>
                <a:pt x="0" y="189109"/>
              </a:lnTo>
            </a:path>
          </a:pathLst>
        </a:custGeom>
        <a:noFill/>
        <a:ln w="55000" cap="flat" cmpd="thickThin"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B711F5-B62E-461C-8644-E7F90FDC4020}">
      <dsp:nvSpPr>
        <dsp:cNvPr id="0" name=""/>
        <dsp:cNvSpPr/>
      </dsp:nvSpPr>
      <dsp:spPr>
        <a:xfrm>
          <a:off x="5415337" y="2465964"/>
          <a:ext cx="524825" cy="1137035"/>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rgbClr val="002060"/>
              </a:solidFill>
            </a:rPr>
            <a:t>状态机图</a:t>
          </a:r>
        </a:p>
      </dsp:txBody>
      <dsp:txXfrm>
        <a:off x="5415337" y="2465964"/>
        <a:ext cx="524825" cy="1137035"/>
      </dsp:txXfrm>
    </dsp:sp>
    <dsp:sp modelId="{33C89180-AB7B-435D-B628-1707978D5BDF}">
      <dsp:nvSpPr>
        <dsp:cNvPr id="0" name=""/>
        <dsp:cNvSpPr/>
      </dsp:nvSpPr>
      <dsp:spPr>
        <a:xfrm>
          <a:off x="6466105" y="2276854"/>
          <a:ext cx="410427" cy="189109"/>
        </a:xfrm>
        <a:custGeom>
          <a:avLst/>
          <a:gdLst/>
          <a:ahLst/>
          <a:cxnLst/>
          <a:rect l="0" t="0" r="0" b="0"/>
          <a:pathLst>
            <a:path>
              <a:moveTo>
                <a:pt x="410427" y="0"/>
              </a:moveTo>
              <a:lnTo>
                <a:pt x="410427" y="94554"/>
              </a:lnTo>
              <a:lnTo>
                <a:pt x="0" y="94554"/>
              </a:lnTo>
              <a:lnTo>
                <a:pt x="0" y="189109"/>
              </a:lnTo>
            </a:path>
          </a:pathLst>
        </a:custGeom>
        <a:noFill/>
        <a:ln w="55000" cap="flat" cmpd="thickThin"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5D76A5-8F63-4112-80DE-184459F5C7A7}">
      <dsp:nvSpPr>
        <dsp:cNvPr id="0" name=""/>
        <dsp:cNvSpPr/>
      </dsp:nvSpPr>
      <dsp:spPr>
        <a:xfrm>
          <a:off x="6176293" y="2465964"/>
          <a:ext cx="579623" cy="1137035"/>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dirty="0" smtClean="0">
              <a:solidFill>
                <a:schemeClr val="tx1"/>
              </a:solidFill>
            </a:rPr>
            <a:t>活动图</a:t>
          </a:r>
          <a:endParaRPr lang="zh-CN" altLang="en-US" sz="1800" b="0" kern="1200" dirty="0">
            <a:solidFill>
              <a:schemeClr val="tx1"/>
            </a:solidFill>
          </a:endParaRPr>
        </a:p>
      </dsp:txBody>
      <dsp:txXfrm>
        <a:off x="6176293" y="2465964"/>
        <a:ext cx="579623" cy="1137035"/>
      </dsp:txXfrm>
    </dsp:sp>
    <dsp:sp modelId="{36AE0FC8-957E-47B4-856E-D48B173D432A}">
      <dsp:nvSpPr>
        <dsp:cNvPr id="0" name=""/>
        <dsp:cNvSpPr/>
      </dsp:nvSpPr>
      <dsp:spPr>
        <a:xfrm>
          <a:off x="6876533" y="2276854"/>
          <a:ext cx="424859" cy="189109"/>
        </a:xfrm>
        <a:custGeom>
          <a:avLst/>
          <a:gdLst/>
          <a:ahLst/>
          <a:cxnLst/>
          <a:rect l="0" t="0" r="0" b="0"/>
          <a:pathLst>
            <a:path>
              <a:moveTo>
                <a:pt x="0" y="0"/>
              </a:moveTo>
              <a:lnTo>
                <a:pt x="0" y="94554"/>
              </a:lnTo>
              <a:lnTo>
                <a:pt x="424859" y="94554"/>
              </a:lnTo>
              <a:lnTo>
                <a:pt x="424859" y="189109"/>
              </a:lnTo>
            </a:path>
          </a:pathLst>
        </a:custGeom>
        <a:noFill/>
        <a:ln w="55000" cap="flat" cmpd="thickThin"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EE8D61-15D0-4C88-8722-7E0D4B25819B}">
      <dsp:nvSpPr>
        <dsp:cNvPr id="0" name=""/>
        <dsp:cNvSpPr/>
      </dsp:nvSpPr>
      <dsp:spPr>
        <a:xfrm>
          <a:off x="6992048" y="2465964"/>
          <a:ext cx="618687" cy="1137035"/>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smtClean="0">
              <a:solidFill>
                <a:schemeClr val="tx1"/>
              </a:solidFill>
            </a:rPr>
            <a:t>交互图</a:t>
          </a:r>
          <a:endParaRPr lang="zh-CN" altLang="en-US" sz="1800" b="0" kern="1200" dirty="0">
            <a:solidFill>
              <a:schemeClr val="tx1"/>
            </a:solidFill>
          </a:endParaRPr>
        </a:p>
      </dsp:txBody>
      <dsp:txXfrm>
        <a:off x="6992048" y="2465964"/>
        <a:ext cx="618687" cy="1137035"/>
      </dsp:txXfrm>
    </dsp:sp>
    <dsp:sp modelId="{E3536EA8-A106-440A-A201-FA606C23C8BF}">
      <dsp:nvSpPr>
        <dsp:cNvPr id="0" name=""/>
        <dsp:cNvSpPr/>
      </dsp:nvSpPr>
      <dsp:spPr>
        <a:xfrm>
          <a:off x="5966979" y="3602999"/>
          <a:ext cx="1334413" cy="209894"/>
        </a:xfrm>
        <a:custGeom>
          <a:avLst/>
          <a:gdLst/>
          <a:ahLst/>
          <a:cxnLst/>
          <a:rect l="0" t="0" r="0" b="0"/>
          <a:pathLst>
            <a:path>
              <a:moveTo>
                <a:pt x="1334413" y="0"/>
              </a:moveTo>
              <a:lnTo>
                <a:pt x="1334413" y="104947"/>
              </a:lnTo>
              <a:lnTo>
                <a:pt x="0" y="104947"/>
              </a:lnTo>
              <a:lnTo>
                <a:pt x="0" y="209894"/>
              </a:lnTo>
            </a:path>
          </a:pathLst>
        </a:custGeom>
        <a:noFill/>
        <a:ln w="55000" cap="flat" cmpd="thickThin"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C9A340-C35E-4CEB-913B-027426C368D6}">
      <dsp:nvSpPr>
        <dsp:cNvPr id="0" name=""/>
        <dsp:cNvSpPr/>
      </dsp:nvSpPr>
      <dsp:spPr>
        <a:xfrm>
          <a:off x="5757424" y="3812893"/>
          <a:ext cx="419109" cy="1137035"/>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b="0" kern="1200" dirty="0" smtClean="0">
              <a:solidFill>
                <a:schemeClr val="tx1"/>
              </a:solidFill>
            </a:rPr>
            <a:t>顺序图</a:t>
          </a:r>
          <a:endParaRPr lang="zh-CN" altLang="en-US" sz="1900" b="0" kern="1200" dirty="0">
            <a:solidFill>
              <a:schemeClr val="tx1"/>
            </a:solidFill>
          </a:endParaRPr>
        </a:p>
      </dsp:txBody>
      <dsp:txXfrm>
        <a:off x="5757424" y="3812893"/>
        <a:ext cx="419109" cy="1137035"/>
      </dsp:txXfrm>
    </dsp:sp>
    <dsp:sp modelId="{7BF07432-25DC-41DA-8A5B-712DAC572A81}">
      <dsp:nvSpPr>
        <dsp:cNvPr id="0" name=""/>
        <dsp:cNvSpPr/>
      </dsp:nvSpPr>
      <dsp:spPr>
        <a:xfrm>
          <a:off x="6676038" y="3602999"/>
          <a:ext cx="625354" cy="209894"/>
        </a:xfrm>
        <a:custGeom>
          <a:avLst/>
          <a:gdLst/>
          <a:ahLst/>
          <a:cxnLst/>
          <a:rect l="0" t="0" r="0" b="0"/>
          <a:pathLst>
            <a:path>
              <a:moveTo>
                <a:pt x="625354" y="0"/>
              </a:moveTo>
              <a:lnTo>
                <a:pt x="625354" y="104947"/>
              </a:lnTo>
              <a:lnTo>
                <a:pt x="0" y="104947"/>
              </a:lnTo>
              <a:lnTo>
                <a:pt x="0" y="209894"/>
              </a:lnTo>
            </a:path>
          </a:pathLst>
        </a:custGeom>
        <a:noFill/>
        <a:ln w="55000" cap="flat" cmpd="thickThin"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C934CE-7BCF-4948-978D-6A0B04EB6548}">
      <dsp:nvSpPr>
        <dsp:cNvPr id="0" name=""/>
        <dsp:cNvSpPr/>
      </dsp:nvSpPr>
      <dsp:spPr>
        <a:xfrm>
          <a:off x="6412665" y="3812893"/>
          <a:ext cx="526746" cy="1137035"/>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b="1" kern="1200" dirty="0" smtClean="0">
              <a:solidFill>
                <a:srgbClr val="002060"/>
              </a:solidFill>
            </a:rPr>
            <a:t>通讯图</a:t>
          </a:r>
          <a:endParaRPr lang="zh-CN" altLang="en-US" sz="1900" b="1" kern="1200" dirty="0">
            <a:solidFill>
              <a:srgbClr val="002060"/>
            </a:solidFill>
          </a:endParaRPr>
        </a:p>
      </dsp:txBody>
      <dsp:txXfrm>
        <a:off x="6412665" y="3812893"/>
        <a:ext cx="526746" cy="1137035"/>
      </dsp:txXfrm>
    </dsp:sp>
    <dsp:sp modelId="{5A967D27-C9AA-4B91-83E0-DC51A5E276BF}">
      <dsp:nvSpPr>
        <dsp:cNvPr id="0" name=""/>
        <dsp:cNvSpPr/>
      </dsp:nvSpPr>
      <dsp:spPr>
        <a:xfrm>
          <a:off x="7301392" y="3602999"/>
          <a:ext cx="267702" cy="209894"/>
        </a:xfrm>
        <a:custGeom>
          <a:avLst/>
          <a:gdLst/>
          <a:ahLst/>
          <a:cxnLst/>
          <a:rect l="0" t="0" r="0" b="0"/>
          <a:pathLst>
            <a:path>
              <a:moveTo>
                <a:pt x="0" y="0"/>
              </a:moveTo>
              <a:lnTo>
                <a:pt x="0" y="104947"/>
              </a:lnTo>
              <a:lnTo>
                <a:pt x="267702" y="104947"/>
              </a:lnTo>
              <a:lnTo>
                <a:pt x="267702" y="209894"/>
              </a:lnTo>
            </a:path>
          </a:pathLst>
        </a:custGeom>
        <a:noFill/>
        <a:ln w="55000" cap="flat" cmpd="thickThin"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1D0627-A209-4CCA-8C65-704994773752}">
      <dsp:nvSpPr>
        <dsp:cNvPr id="0" name=""/>
        <dsp:cNvSpPr/>
      </dsp:nvSpPr>
      <dsp:spPr>
        <a:xfrm>
          <a:off x="7175542" y="3812893"/>
          <a:ext cx="787104" cy="1137035"/>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b="1" kern="1200" dirty="0" smtClean="0">
              <a:solidFill>
                <a:srgbClr val="FF0000"/>
              </a:solidFill>
            </a:rPr>
            <a:t>交互概观图</a:t>
          </a:r>
        </a:p>
      </dsp:txBody>
      <dsp:txXfrm>
        <a:off x="7175542" y="3812893"/>
        <a:ext cx="787104" cy="1137035"/>
      </dsp:txXfrm>
    </dsp:sp>
    <dsp:sp modelId="{19D04BEC-8002-4A8B-A907-0E79FF133B17}">
      <dsp:nvSpPr>
        <dsp:cNvPr id="0" name=""/>
        <dsp:cNvSpPr/>
      </dsp:nvSpPr>
      <dsp:spPr>
        <a:xfrm>
          <a:off x="7301392" y="3602999"/>
          <a:ext cx="1123779" cy="209894"/>
        </a:xfrm>
        <a:custGeom>
          <a:avLst/>
          <a:gdLst/>
          <a:ahLst/>
          <a:cxnLst/>
          <a:rect l="0" t="0" r="0" b="0"/>
          <a:pathLst>
            <a:path>
              <a:moveTo>
                <a:pt x="0" y="0"/>
              </a:moveTo>
              <a:lnTo>
                <a:pt x="0" y="104947"/>
              </a:lnTo>
              <a:lnTo>
                <a:pt x="1123779" y="104947"/>
              </a:lnTo>
              <a:lnTo>
                <a:pt x="1123779" y="209894"/>
              </a:lnTo>
            </a:path>
          </a:pathLst>
        </a:custGeom>
        <a:noFill/>
        <a:ln w="55000" cap="flat" cmpd="thickThin"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288CBA-18B4-4214-9D14-4A2F53177DA5}">
      <dsp:nvSpPr>
        <dsp:cNvPr id="0" name=""/>
        <dsp:cNvSpPr/>
      </dsp:nvSpPr>
      <dsp:spPr>
        <a:xfrm>
          <a:off x="8101881" y="3812893"/>
          <a:ext cx="646582" cy="1137035"/>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b="1" kern="1200" dirty="0" smtClean="0">
              <a:solidFill>
                <a:srgbClr val="FF0000"/>
              </a:solidFill>
            </a:rPr>
            <a:t>定时图</a:t>
          </a:r>
        </a:p>
      </dsp:txBody>
      <dsp:txXfrm>
        <a:off x="8101881" y="3812893"/>
        <a:ext cx="646582" cy="11370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BDC840-154E-4A34-854B-0E2A67CAE8A9}" type="datetimeFigureOut">
              <a:rPr lang="zh-CN" altLang="en-US" smtClean="0"/>
              <a:pPr/>
              <a:t>2016/11/5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4F251D-9964-4CEC-9109-C29DE7342EB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首先，在学习之前，我们要先了解一下</a:t>
            </a:r>
            <a:r>
              <a:rPr lang="en-US" altLang="zh-CN" dirty="0" err="1" smtClean="0"/>
              <a:t>uml</a:t>
            </a:r>
            <a:r>
              <a:rPr lang="zh-CN" altLang="en-US" dirty="0" smtClean="0"/>
              <a:t>是什么东西。  蓝色超链接可以点进去任务介绍</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为什么要学习</a:t>
            </a:r>
            <a:r>
              <a:rPr lang="en-US" altLang="zh-CN" dirty="0" smtClean="0"/>
              <a:t>UML</a:t>
            </a:r>
            <a:r>
              <a:rPr lang="zh-CN" altLang="en-US" dirty="0" smtClean="0"/>
              <a:t>开始</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UML</a:t>
            </a:r>
            <a:r>
              <a:rPr lang="zh-CN" altLang="en-US" dirty="0" smtClean="0"/>
              <a:t>的好处</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先看图，注意书上</a:t>
            </a:r>
            <a:r>
              <a:rPr lang="en-US" altLang="zh-CN" dirty="0" smtClean="0"/>
              <a:t>uml2.0</a:t>
            </a:r>
            <a:r>
              <a:rPr lang="zh-CN" altLang="en-US" dirty="0" smtClean="0"/>
              <a:t>显示是即将</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重要人名加粗，重要方法加粗</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重要加粗</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历史介绍完了，那么就可以开始介绍</a:t>
            </a:r>
            <a:r>
              <a:rPr lang="en-US" altLang="zh-CN" dirty="0" err="1" smtClean="0"/>
              <a:t>uml</a:t>
            </a:r>
            <a:r>
              <a:rPr lang="zh-CN" altLang="en-US" dirty="0" smtClean="0"/>
              <a:t>的特点了</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14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有关</a:t>
            </a:r>
            <a:r>
              <a:rPr lang="en-US" altLang="zh-CN" dirty="0" smtClean="0"/>
              <a:t>UML</a:t>
            </a:r>
            <a:r>
              <a:rPr lang="zh-CN" altLang="en-US" dirty="0" smtClean="0"/>
              <a:t>的误区</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15</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P15</a:t>
            </a:r>
            <a:r>
              <a:rPr lang="zh-CN" altLang="en-US" dirty="0" smtClean="0"/>
              <a:t>页图的中文</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16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fld id="{530820CF-B880-4189-942D-D702A7CBA730}" type="datetimeFigureOut">
              <a:rPr lang="zh-CN" altLang="en-US" smtClean="0"/>
              <a:pPr/>
              <a:t>2016/11/5</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cSld>
  <p:clrMapOvr>
    <a:masterClrMapping/>
  </p:clrMapOvr>
  <p:transition spd="med">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fade thruBlk="1"/>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transition spd="med">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spd="med">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spd="med">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2016/11/5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spd="med">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530820CF-B880-4189-942D-D702A7CBA730}" type="datetimeFigureOut">
              <a:rPr lang="zh-CN" altLang="en-US" smtClean="0"/>
              <a:pPr/>
              <a:t>2016/11/5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spd="med">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fld id="{530820CF-B880-4189-942D-D702A7CBA730}" type="datetimeFigureOut">
              <a:rPr lang="zh-CN" altLang="en-US" smtClean="0"/>
              <a:pPr/>
              <a:t>2016/11/5</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smtClean="0"/>
              <a:t>单击此处编辑母版标题样式</a:t>
            </a:r>
            <a:endParaRPr kumimoji="0" lang="en-US"/>
          </a:p>
        </p:txBody>
      </p:sp>
      <p:sp>
        <p:nvSpPr>
          <p:cNvPr id="8" name="任意多边形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530820CF-B880-4189-942D-D702A7CBA730}" type="datetimeFigureOut">
              <a:rPr lang="zh-CN" altLang="en-US" smtClean="0"/>
              <a:pPr/>
              <a:t>2016/11/5</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thruBlk="1"/>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slide" Target="slide5.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umlchina.com/Tools/Newindex1.htm" TargetMode="External"/><Relationship Id="rId2" Type="http://schemas.openxmlformats.org/officeDocument/2006/relationships/hyperlink" Target="https://zh.wikipedia.org/wiki/%E7%BB%9F%E4%B8%80%E5%BB%BA%E6%A8%A1%E8%AF%AD%E8%A8%80"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omg.org/spec/UML/"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UML</a:t>
            </a:r>
            <a:r>
              <a:rPr lang="zh-CN" altLang="en-US" dirty="0" smtClean="0"/>
              <a:t>概述</a:t>
            </a:r>
            <a:endParaRPr lang="zh-CN" altLang="en-US" dirty="0"/>
          </a:p>
        </p:txBody>
      </p:sp>
      <p:sp>
        <p:nvSpPr>
          <p:cNvPr id="3" name="副标题 2"/>
          <p:cNvSpPr>
            <a:spLocks noGrp="1"/>
          </p:cNvSpPr>
          <p:nvPr>
            <p:ph type="subTitle" idx="1"/>
          </p:nvPr>
        </p:nvSpPr>
        <p:spPr/>
        <p:txBody>
          <a:bodyPr/>
          <a:lstStyle/>
          <a:p>
            <a:r>
              <a:rPr lang="en-US" altLang="zh-CN" dirty="0" smtClean="0"/>
              <a:t>G16</a:t>
            </a:r>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pPr>
              <a:buNone/>
            </a:pPr>
            <a:r>
              <a:rPr lang="en-US" altLang="zh-CN" dirty="0" smtClean="0"/>
              <a:t>		1991</a:t>
            </a:r>
            <a:r>
              <a:rPr lang="zh-CN" altLang="zh-CN" dirty="0" smtClean="0"/>
              <a:t>年</a:t>
            </a:r>
            <a:r>
              <a:rPr lang="en-US" altLang="zh-CN" dirty="0" smtClean="0"/>
              <a:t>,</a:t>
            </a:r>
            <a:r>
              <a:rPr lang="en-US" altLang="zh-CN" b="1" dirty="0" smtClean="0"/>
              <a:t>Grady </a:t>
            </a:r>
            <a:r>
              <a:rPr lang="en-US" altLang="zh-CN" b="1" dirty="0" err="1" smtClean="0"/>
              <a:t>Booch</a:t>
            </a:r>
            <a:r>
              <a:rPr lang="zh-CN" altLang="zh-CN" dirty="0" smtClean="0"/>
              <a:t>提出了面向对象开发的</a:t>
            </a:r>
            <a:r>
              <a:rPr lang="en-US" altLang="zh-CN" dirty="0" err="1" smtClean="0"/>
              <a:t>Booch</a:t>
            </a:r>
            <a:r>
              <a:rPr lang="zh-CN" altLang="zh-CN" dirty="0" smtClean="0"/>
              <a:t>方法——</a:t>
            </a:r>
            <a:r>
              <a:rPr lang="en-US" altLang="zh-CN" dirty="0" err="1" smtClean="0"/>
              <a:t>Booch</a:t>
            </a:r>
            <a:r>
              <a:rPr lang="en-US" altLang="zh-CN" dirty="0" smtClean="0"/>
              <a:t> 1991</a:t>
            </a:r>
            <a:r>
              <a:rPr lang="zh-CN" altLang="zh-CN" dirty="0" smtClean="0"/>
              <a:t>，</a:t>
            </a:r>
            <a:r>
              <a:rPr lang="en-US" altLang="zh-CN" dirty="0" smtClean="0"/>
              <a:t>1993</a:t>
            </a:r>
            <a:r>
              <a:rPr lang="zh-CN" altLang="zh-CN" dirty="0" smtClean="0"/>
              <a:t>年又改进为</a:t>
            </a:r>
            <a:r>
              <a:rPr lang="en-US" altLang="zh-CN" dirty="0" err="1" smtClean="0">
                <a:solidFill>
                  <a:srgbClr val="FF0000"/>
                </a:solidFill>
              </a:rPr>
              <a:t>Booch</a:t>
            </a:r>
            <a:r>
              <a:rPr lang="en-US" altLang="zh-CN" dirty="0" smtClean="0">
                <a:solidFill>
                  <a:srgbClr val="FF0000"/>
                </a:solidFill>
              </a:rPr>
              <a:t> 1993</a:t>
            </a:r>
            <a:endParaRPr lang="en-US" altLang="zh-CN" b="1" dirty="0" smtClean="0">
              <a:solidFill>
                <a:srgbClr val="FF0000"/>
              </a:solidFill>
            </a:endParaRPr>
          </a:p>
          <a:p>
            <a:pPr>
              <a:buNone/>
            </a:pPr>
            <a:r>
              <a:rPr lang="en-US" altLang="zh-CN" b="1" dirty="0" smtClean="0"/>
              <a:t>		James </a:t>
            </a:r>
            <a:r>
              <a:rPr lang="en-US" altLang="zh-CN" b="1" dirty="0" err="1" smtClean="0"/>
              <a:t>Rumbaugh</a:t>
            </a:r>
            <a:r>
              <a:rPr lang="zh-CN" altLang="en-US" dirty="0" smtClean="0"/>
              <a:t>等人</a:t>
            </a:r>
            <a:r>
              <a:rPr lang="en-US" altLang="zh-CN" dirty="0" smtClean="0"/>
              <a:t>1991</a:t>
            </a:r>
            <a:r>
              <a:rPr lang="zh-CN" altLang="en-US" dirty="0" smtClean="0"/>
              <a:t>年提出了面向对象的建模技术</a:t>
            </a:r>
            <a:r>
              <a:rPr lang="en-US" altLang="zh-CN" dirty="0" smtClean="0"/>
              <a:t>(OMT)</a:t>
            </a:r>
            <a:r>
              <a:rPr lang="zh-CN" altLang="en-US" dirty="0" smtClean="0"/>
              <a:t>方法</a:t>
            </a:r>
            <a:r>
              <a:rPr lang="en-US" altLang="zh-CN" dirty="0" smtClean="0"/>
              <a:t>——</a:t>
            </a:r>
            <a:r>
              <a:rPr lang="en-US" altLang="zh-CN" dirty="0" smtClean="0">
                <a:solidFill>
                  <a:srgbClr val="FF0000"/>
                </a:solidFill>
              </a:rPr>
              <a:t>OMT-1</a:t>
            </a:r>
            <a:r>
              <a:rPr lang="zh-CN" altLang="en-US" dirty="0" smtClean="0"/>
              <a:t>，采用了面向对象的概念，并引入各种独立于语言的表示符。</a:t>
            </a:r>
            <a:endParaRPr lang="en-US" altLang="zh-CN" dirty="0" smtClean="0"/>
          </a:p>
          <a:p>
            <a:pPr>
              <a:buNone/>
            </a:pPr>
            <a:r>
              <a:rPr lang="en-US" altLang="zh-CN" dirty="0" smtClean="0"/>
              <a:t>		1994</a:t>
            </a:r>
            <a:r>
              <a:rPr lang="zh-CN" altLang="zh-CN" dirty="0" smtClean="0"/>
              <a:t>年升级为</a:t>
            </a:r>
            <a:r>
              <a:rPr lang="en-US" altLang="zh-CN" dirty="0" smtClean="0">
                <a:solidFill>
                  <a:srgbClr val="FF0000"/>
                </a:solidFill>
              </a:rPr>
              <a:t>OMT-2</a:t>
            </a:r>
          </a:p>
          <a:p>
            <a:pPr>
              <a:buNone/>
            </a:pPr>
            <a:r>
              <a:rPr lang="en-US" altLang="zh-CN" dirty="0" smtClean="0">
                <a:solidFill>
                  <a:srgbClr val="FF0000"/>
                </a:solidFill>
              </a:rPr>
              <a:t>		</a:t>
            </a:r>
            <a:r>
              <a:rPr lang="en-US" altLang="zh-CN" b="1" dirty="0" err="1" smtClean="0"/>
              <a:t>Ivar</a:t>
            </a:r>
            <a:r>
              <a:rPr lang="en-US" altLang="zh-CN" b="1" dirty="0" smtClean="0"/>
              <a:t> Jacobson</a:t>
            </a:r>
            <a:r>
              <a:rPr lang="zh-CN" altLang="zh-CN" dirty="0" smtClean="0"/>
              <a:t>是瑞典</a:t>
            </a:r>
            <a:r>
              <a:rPr lang="en-US" altLang="zh-CN" dirty="0" err="1" smtClean="0"/>
              <a:t>Objectory</a:t>
            </a:r>
            <a:r>
              <a:rPr lang="en-US" altLang="zh-CN" dirty="0" smtClean="0"/>
              <a:t> AB</a:t>
            </a:r>
            <a:r>
              <a:rPr lang="zh-CN" altLang="zh-CN" dirty="0" smtClean="0"/>
              <a:t>公司的创始人。他于</a:t>
            </a:r>
            <a:r>
              <a:rPr lang="en-US" altLang="zh-CN" dirty="0" smtClean="0"/>
              <a:t>1994</a:t>
            </a:r>
            <a:r>
              <a:rPr lang="zh-CN" altLang="zh-CN" dirty="0" smtClean="0"/>
              <a:t>年提出了</a:t>
            </a:r>
            <a:r>
              <a:rPr lang="en-US" altLang="zh-CN" dirty="0" smtClean="0"/>
              <a:t>OOSE</a:t>
            </a:r>
            <a:r>
              <a:rPr lang="zh-CN" altLang="en-US" dirty="0" smtClean="0"/>
              <a:t>方法</a:t>
            </a:r>
            <a:endParaRPr lang="en-US" altLang="zh-CN" dirty="0" smtClean="0"/>
          </a:p>
          <a:p>
            <a:pPr>
              <a:buNone/>
            </a:pPr>
            <a:r>
              <a:rPr lang="en-US" altLang="zh-CN" dirty="0" smtClean="0"/>
              <a:t>		1994</a:t>
            </a:r>
            <a:r>
              <a:rPr lang="zh-CN" altLang="zh-CN" dirty="0" smtClean="0"/>
              <a:t>年</a:t>
            </a:r>
            <a:r>
              <a:rPr lang="en-US" altLang="zh-CN" dirty="0" smtClean="0"/>
              <a:t>10</a:t>
            </a:r>
            <a:r>
              <a:rPr lang="zh-CN" altLang="zh-CN" dirty="0" smtClean="0"/>
              <a:t>月，</a:t>
            </a:r>
            <a:r>
              <a:rPr lang="en-US" altLang="zh-CN" dirty="0" smtClean="0"/>
              <a:t>James </a:t>
            </a:r>
            <a:r>
              <a:rPr lang="en-US" altLang="zh-CN" dirty="0" err="1" smtClean="0"/>
              <a:t>Rumbaugh</a:t>
            </a:r>
            <a:r>
              <a:rPr lang="zh-CN" altLang="zh-CN" dirty="0" smtClean="0"/>
              <a:t>离开工作了</a:t>
            </a:r>
            <a:r>
              <a:rPr lang="en-US" altLang="zh-CN" dirty="0" smtClean="0"/>
              <a:t>25</a:t>
            </a:r>
            <a:r>
              <a:rPr lang="zh-CN" altLang="zh-CN" dirty="0" smtClean="0"/>
              <a:t>年多的通用电气研发中心，加入</a:t>
            </a:r>
            <a:r>
              <a:rPr lang="en-US" altLang="zh-CN" dirty="0" smtClean="0"/>
              <a:t>Rational</a:t>
            </a:r>
            <a:r>
              <a:rPr lang="zh-CN" altLang="zh-CN" dirty="0" smtClean="0"/>
              <a:t>公司，和</a:t>
            </a:r>
            <a:r>
              <a:rPr lang="en-US" altLang="zh-CN" dirty="0" smtClean="0"/>
              <a:t>Grady </a:t>
            </a:r>
            <a:r>
              <a:rPr lang="en-US" altLang="zh-CN" dirty="0" err="1" smtClean="0"/>
              <a:t>Booch</a:t>
            </a:r>
            <a:r>
              <a:rPr lang="zh-CN" altLang="zh-CN" dirty="0" smtClean="0"/>
              <a:t>开始一起工作。他们首先将</a:t>
            </a:r>
            <a:r>
              <a:rPr lang="en-US" altLang="zh-CN" dirty="0" err="1" smtClean="0">
                <a:solidFill>
                  <a:srgbClr val="FF0000"/>
                </a:solidFill>
              </a:rPr>
              <a:t>Booch</a:t>
            </a:r>
            <a:r>
              <a:rPr lang="en-US" altLang="zh-CN" dirty="0" smtClean="0">
                <a:solidFill>
                  <a:srgbClr val="FF0000"/>
                </a:solidFill>
              </a:rPr>
              <a:t> 1993</a:t>
            </a:r>
            <a:r>
              <a:rPr lang="zh-CN" altLang="zh-CN" dirty="0" smtClean="0"/>
              <a:t>和</a:t>
            </a:r>
            <a:r>
              <a:rPr lang="en-US" altLang="zh-CN" dirty="0" smtClean="0">
                <a:solidFill>
                  <a:srgbClr val="FF0000"/>
                </a:solidFill>
              </a:rPr>
              <a:t>OMT-2</a:t>
            </a:r>
            <a:r>
              <a:rPr lang="zh-CN" altLang="zh-CN" dirty="0" smtClean="0"/>
              <a:t>统一起来，并于</a:t>
            </a:r>
            <a:r>
              <a:rPr lang="en-US" altLang="zh-CN" dirty="0" smtClean="0"/>
              <a:t>1995</a:t>
            </a:r>
            <a:r>
              <a:rPr lang="zh-CN" altLang="zh-CN" dirty="0" smtClean="0"/>
              <a:t>年</a:t>
            </a:r>
            <a:r>
              <a:rPr lang="en-US" altLang="zh-CN" dirty="0" smtClean="0"/>
              <a:t>10</a:t>
            </a:r>
            <a:r>
              <a:rPr lang="zh-CN" altLang="zh-CN" dirty="0" smtClean="0"/>
              <a:t>月发布了第一个公开版本</a:t>
            </a:r>
            <a:r>
              <a:rPr lang="en-US" altLang="zh-CN" dirty="0" smtClean="0"/>
              <a:t>,</a:t>
            </a:r>
            <a:r>
              <a:rPr lang="zh-CN" altLang="zh-CN" dirty="0" smtClean="0"/>
              <a:t>称为</a:t>
            </a:r>
            <a:r>
              <a:rPr lang="en-US" altLang="zh-CN" dirty="0" smtClean="0">
                <a:solidFill>
                  <a:srgbClr val="FF0000"/>
                </a:solidFill>
              </a:rPr>
              <a:t>UM .08</a:t>
            </a:r>
          </a:p>
          <a:p>
            <a:pPr>
              <a:buNone/>
            </a:pPr>
            <a:r>
              <a:rPr lang="en-US" altLang="zh-CN" dirty="0" smtClean="0">
                <a:solidFill>
                  <a:srgbClr val="FF0000"/>
                </a:solidFill>
              </a:rPr>
              <a:t>	(</a:t>
            </a:r>
            <a:r>
              <a:rPr lang="en-US" altLang="zh-CN" dirty="0" err="1" smtClean="0">
                <a:solidFill>
                  <a:srgbClr val="FF0000"/>
                </a:solidFill>
              </a:rPr>
              <a:t>Unitied</a:t>
            </a:r>
            <a:r>
              <a:rPr lang="en-US" altLang="zh-CN" dirty="0" smtClean="0">
                <a:solidFill>
                  <a:srgbClr val="FF0000"/>
                </a:solidFill>
              </a:rPr>
              <a:t> Method 0.8)</a:t>
            </a:r>
            <a:r>
              <a:rPr lang="zh-CN" altLang="zh-CN" dirty="0" smtClean="0">
                <a:solidFill>
                  <a:srgbClr val="FF0000"/>
                </a:solidFill>
              </a:rPr>
              <a:t>。</a:t>
            </a:r>
          </a:p>
          <a:p>
            <a:pPr>
              <a:buNone/>
            </a:pPr>
            <a:endParaRPr lang="zh-CN" altLang="en-US" dirty="0">
              <a:solidFill>
                <a:srgbClr val="FF0000"/>
              </a:solidFill>
            </a:endParaRPr>
          </a:p>
        </p:txBody>
      </p:sp>
      <p:sp>
        <p:nvSpPr>
          <p:cNvPr id="2" name="标题 1"/>
          <p:cNvSpPr>
            <a:spLocks noGrp="1"/>
          </p:cNvSpPr>
          <p:nvPr>
            <p:ph type="title"/>
          </p:nvPr>
        </p:nvSpPr>
        <p:spPr/>
        <p:txBody>
          <a:bodyPr/>
          <a:lstStyle/>
          <a:p>
            <a:r>
              <a:rPr lang="en-US" altLang="zh-CN" b="1" dirty="0" smtClean="0"/>
              <a:t>2.2UML</a:t>
            </a:r>
            <a:r>
              <a:rPr lang="zh-CN" altLang="zh-CN" b="1" dirty="0" smtClean="0"/>
              <a:t>的历史</a:t>
            </a:r>
            <a:r>
              <a:rPr lang="zh-CN" altLang="en-US" b="1" dirty="0" smtClean="0">
                <a:hlinkClick r:id="rId3" action="ppaction://hlinksldjump"/>
              </a:rPr>
              <a:t>₂</a:t>
            </a:r>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buNone/>
            </a:pPr>
            <a:r>
              <a:rPr lang="en-US" altLang="zh-CN" dirty="0" smtClean="0"/>
              <a:t>		1995</a:t>
            </a:r>
            <a:r>
              <a:rPr lang="zh-CN" altLang="zh-CN" dirty="0" smtClean="0"/>
              <a:t>年秋，</a:t>
            </a:r>
            <a:r>
              <a:rPr lang="en-US" altLang="zh-CN" dirty="0" smtClean="0"/>
              <a:t>Rational</a:t>
            </a:r>
            <a:r>
              <a:rPr lang="zh-CN" altLang="zh-CN" dirty="0" smtClean="0"/>
              <a:t>公司收购了</a:t>
            </a:r>
            <a:r>
              <a:rPr lang="en-US" altLang="zh-CN" dirty="0" err="1" smtClean="0"/>
              <a:t>Objectory</a:t>
            </a:r>
            <a:r>
              <a:rPr lang="en-US" altLang="zh-CN" dirty="0" smtClean="0"/>
              <a:t> AB</a:t>
            </a:r>
            <a:r>
              <a:rPr lang="zh-CN" altLang="zh-CN" dirty="0" smtClean="0"/>
              <a:t>公司，其创始人</a:t>
            </a:r>
            <a:r>
              <a:rPr lang="en-US" altLang="zh-CN" dirty="0" err="1" smtClean="0"/>
              <a:t>Ivar</a:t>
            </a:r>
            <a:r>
              <a:rPr lang="en-US" altLang="zh-CN" dirty="0" smtClean="0"/>
              <a:t> Jacobson</a:t>
            </a:r>
            <a:r>
              <a:rPr lang="zh-CN" altLang="zh-CN" dirty="0" smtClean="0"/>
              <a:t>也加盟到</a:t>
            </a:r>
            <a:r>
              <a:rPr lang="en-US" altLang="zh-CN" dirty="0" smtClean="0"/>
              <a:t>Rational</a:t>
            </a:r>
            <a:r>
              <a:rPr lang="zh-CN" altLang="zh-CN" dirty="0" smtClean="0"/>
              <a:t>公司。经过</a:t>
            </a:r>
            <a:r>
              <a:rPr lang="en-US" altLang="zh-CN" dirty="0" err="1" smtClean="0"/>
              <a:t>Booch</a:t>
            </a:r>
            <a:r>
              <a:rPr lang="zh-CN" altLang="zh-CN" dirty="0" smtClean="0"/>
              <a:t>、</a:t>
            </a:r>
            <a:r>
              <a:rPr lang="en-US" altLang="zh-CN" dirty="0" err="1" smtClean="0"/>
              <a:t>Rumbaugh</a:t>
            </a:r>
            <a:r>
              <a:rPr lang="zh-CN" altLang="zh-CN" dirty="0" smtClean="0"/>
              <a:t>和</a:t>
            </a:r>
            <a:r>
              <a:rPr lang="en-US" altLang="zh-CN" dirty="0" smtClean="0"/>
              <a:t>Jacobson</a:t>
            </a:r>
            <a:r>
              <a:rPr lang="zh-CN" altLang="zh-CN" dirty="0" smtClean="0"/>
              <a:t>三人的共同努力，于</a:t>
            </a:r>
            <a:r>
              <a:rPr lang="en-US" altLang="zh-CN" dirty="0" smtClean="0"/>
              <a:t>1996</a:t>
            </a:r>
            <a:r>
              <a:rPr lang="zh-CN" altLang="zh-CN" dirty="0" smtClean="0"/>
              <a:t>年</a:t>
            </a:r>
            <a:r>
              <a:rPr lang="en-US" altLang="zh-CN" dirty="0" smtClean="0"/>
              <a:t>6</a:t>
            </a:r>
            <a:r>
              <a:rPr lang="zh-CN" altLang="zh-CN" dirty="0" smtClean="0"/>
              <a:t>月和</a:t>
            </a:r>
            <a:r>
              <a:rPr lang="en-US" altLang="zh-CN" dirty="0" smtClean="0"/>
              <a:t>10</a:t>
            </a:r>
            <a:r>
              <a:rPr lang="zh-CN" altLang="zh-CN" dirty="0" smtClean="0"/>
              <a:t>月分别发布了两个新的版本，即</a:t>
            </a:r>
            <a:r>
              <a:rPr lang="en-US" altLang="zh-CN" dirty="0" smtClean="0">
                <a:solidFill>
                  <a:srgbClr val="FF0000"/>
                </a:solidFill>
              </a:rPr>
              <a:t>UML 0.9</a:t>
            </a:r>
            <a:r>
              <a:rPr lang="zh-CN" altLang="zh-CN" dirty="0" smtClean="0"/>
              <a:t>和</a:t>
            </a:r>
            <a:r>
              <a:rPr lang="en-US" altLang="zh-CN" dirty="0" smtClean="0">
                <a:solidFill>
                  <a:srgbClr val="FF0000"/>
                </a:solidFill>
              </a:rPr>
              <a:t>UML 0.91</a:t>
            </a:r>
            <a:r>
              <a:rPr lang="zh-CN" altLang="zh-CN" dirty="0" smtClean="0"/>
              <a:t>，并将</a:t>
            </a:r>
            <a:r>
              <a:rPr lang="en-US" altLang="zh-CN" dirty="0" smtClean="0"/>
              <a:t>UM</a:t>
            </a:r>
            <a:r>
              <a:rPr lang="zh-CN" altLang="zh-CN" dirty="0" smtClean="0"/>
              <a:t>重新命名为</a:t>
            </a:r>
            <a:r>
              <a:rPr lang="en-US" altLang="zh-CN" dirty="0" smtClean="0">
                <a:solidFill>
                  <a:srgbClr val="FF0000"/>
                </a:solidFill>
              </a:rPr>
              <a:t>UML</a:t>
            </a:r>
            <a:r>
              <a:rPr lang="zh-CN" altLang="zh-CN" dirty="0" smtClean="0"/>
              <a:t>。</a:t>
            </a:r>
            <a:endParaRPr lang="en-US" altLang="zh-CN" dirty="0" smtClean="0"/>
          </a:p>
          <a:p>
            <a:pPr>
              <a:buNone/>
            </a:pPr>
            <a:r>
              <a:rPr lang="en-US" altLang="zh-CN" dirty="0" smtClean="0"/>
              <a:t>		UML</a:t>
            </a:r>
            <a:r>
              <a:rPr lang="zh-CN" altLang="zh-CN" dirty="0" smtClean="0"/>
              <a:t>的</a:t>
            </a:r>
            <a:r>
              <a:rPr lang="en-US" altLang="zh-CN" dirty="0" smtClean="0"/>
              <a:t>0.9</a:t>
            </a:r>
            <a:r>
              <a:rPr lang="zh-CN" altLang="zh-CN" dirty="0" smtClean="0"/>
              <a:t>版对外发布后，引起了</a:t>
            </a:r>
            <a:r>
              <a:rPr lang="en-US" altLang="zh-CN" b="1" dirty="0" smtClean="0"/>
              <a:t>OMG</a:t>
            </a:r>
            <a:r>
              <a:rPr lang="zh-CN" altLang="zh-CN" b="1" dirty="0" smtClean="0"/>
              <a:t>（</a:t>
            </a:r>
            <a:r>
              <a:rPr lang="en-US" altLang="zh-CN" b="1" dirty="0" smtClean="0"/>
              <a:t>Object Management Organization</a:t>
            </a:r>
            <a:r>
              <a:rPr lang="zh-CN" altLang="zh-CN" b="1" dirty="0" smtClean="0"/>
              <a:t>，对象管理组织）</a:t>
            </a:r>
            <a:r>
              <a:rPr lang="zh-CN" altLang="zh-CN" dirty="0" smtClean="0"/>
              <a:t>的关注，</a:t>
            </a:r>
            <a:r>
              <a:rPr lang="en-US" altLang="zh-CN" dirty="0" smtClean="0"/>
              <a:t>UML</a:t>
            </a:r>
            <a:r>
              <a:rPr lang="zh-CN" altLang="zh-CN" dirty="0" smtClean="0"/>
              <a:t>也在随后成为了</a:t>
            </a:r>
            <a:r>
              <a:rPr lang="en-US" altLang="zh-CN" dirty="0" smtClean="0"/>
              <a:t>OMG</a:t>
            </a:r>
            <a:r>
              <a:rPr lang="zh-CN" altLang="zh-CN" dirty="0" smtClean="0"/>
              <a:t>的正式提案。</a:t>
            </a:r>
          </a:p>
          <a:p>
            <a:pPr>
              <a:buNone/>
            </a:pPr>
            <a:endParaRPr lang="zh-CN" altLang="zh-CN" dirty="0" smtClean="0"/>
          </a:p>
          <a:p>
            <a:endParaRPr lang="zh-CN" altLang="en-US" dirty="0"/>
          </a:p>
        </p:txBody>
      </p:sp>
      <p:sp>
        <p:nvSpPr>
          <p:cNvPr id="2" name="标题 1"/>
          <p:cNvSpPr>
            <a:spLocks noGrp="1"/>
          </p:cNvSpPr>
          <p:nvPr>
            <p:ph type="title"/>
          </p:nvPr>
        </p:nvSpPr>
        <p:spPr/>
        <p:txBody>
          <a:bodyPr/>
          <a:lstStyle/>
          <a:p>
            <a:r>
              <a:rPr lang="en-US" altLang="zh-CN" b="1" dirty="0" smtClean="0"/>
              <a:t>2.2UML</a:t>
            </a:r>
            <a:r>
              <a:rPr lang="zh-CN" altLang="zh-CN" b="1" dirty="0" smtClean="0"/>
              <a:t>的历史</a:t>
            </a:r>
            <a:r>
              <a:rPr lang="zh-CN" altLang="en-US" b="1" dirty="0" smtClean="0">
                <a:hlinkClick r:id="rId3" action="ppaction://hlinksldjump"/>
              </a:rPr>
              <a:t>₂</a:t>
            </a:r>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pPr>
              <a:buNone/>
            </a:pPr>
            <a:r>
              <a:rPr lang="en-US" altLang="zh-CN" dirty="0" smtClean="0"/>
              <a:t>		1997</a:t>
            </a:r>
            <a:r>
              <a:rPr lang="zh-CN" altLang="zh-CN" dirty="0" smtClean="0"/>
              <a:t>年</a:t>
            </a:r>
            <a:r>
              <a:rPr lang="en-US" altLang="zh-CN" dirty="0" smtClean="0"/>
              <a:t>1</a:t>
            </a:r>
            <a:r>
              <a:rPr lang="zh-CN" altLang="zh-CN" dirty="0" smtClean="0"/>
              <a:t>月，</a:t>
            </a:r>
            <a:r>
              <a:rPr lang="en-US" altLang="zh-CN" dirty="0" smtClean="0"/>
              <a:t>Rational</a:t>
            </a:r>
            <a:r>
              <a:rPr lang="zh-CN" altLang="zh-CN" dirty="0" smtClean="0"/>
              <a:t>公司组织成立了</a:t>
            </a:r>
            <a:r>
              <a:rPr lang="en-US" altLang="zh-CN" b="1" dirty="0" smtClean="0"/>
              <a:t>UML</a:t>
            </a:r>
            <a:r>
              <a:rPr lang="zh-CN" altLang="zh-CN" b="1" dirty="0" smtClean="0"/>
              <a:t>合作者联盟</a:t>
            </a:r>
            <a:r>
              <a:rPr lang="zh-CN" altLang="zh-CN" dirty="0" smtClean="0"/>
              <a:t>，以完善、加强和促进</a:t>
            </a:r>
            <a:r>
              <a:rPr lang="en-US" altLang="zh-CN" dirty="0" smtClean="0"/>
              <a:t>UML</a:t>
            </a:r>
            <a:r>
              <a:rPr lang="zh-CN" altLang="zh-CN" dirty="0" smtClean="0"/>
              <a:t>的定义工作。这一机构对</a:t>
            </a:r>
            <a:r>
              <a:rPr lang="en-US" altLang="zh-CN" dirty="0" smtClean="0">
                <a:solidFill>
                  <a:srgbClr val="FF0000"/>
                </a:solidFill>
              </a:rPr>
              <a:t>UML 1.0</a:t>
            </a:r>
            <a:r>
              <a:rPr lang="en-US" altLang="zh-CN" dirty="0" smtClean="0"/>
              <a:t>(1997</a:t>
            </a:r>
            <a:r>
              <a:rPr lang="zh-CN" altLang="zh-CN" dirty="0" smtClean="0"/>
              <a:t>年</a:t>
            </a:r>
            <a:r>
              <a:rPr lang="en-US" altLang="zh-CN" dirty="0" smtClean="0"/>
              <a:t>1</a:t>
            </a:r>
            <a:r>
              <a:rPr lang="zh-CN" altLang="zh-CN" dirty="0" smtClean="0"/>
              <a:t>月</a:t>
            </a:r>
            <a:r>
              <a:rPr lang="en-US" altLang="zh-CN" dirty="0" smtClean="0"/>
              <a:t>)</a:t>
            </a:r>
            <a:r>
              <a:rPr lang="zh-CN" altLang="zh-CN" dirty="0" smtClean="0"/>
              <a:t>及</a:t>
            </a:r>
            <a:r>
              <a:rPr lang="en-US" altLang="zh-CN" dirty="0" smtClean="0">
                <a:solidFill>
                  <a:srgbClr val="FF0000"/>
                </a:solidFill>
              </a:rPr>
              <a:t>UML 1.1</a:t>
            </a:r>
            <a:r>
              <a:rPr lang="en-US" altLang="zh-CN" dirty="0" smtClean="0"/>
              <a:t>(1997</a:t>
            </a:r>
            <a:r>
              <a:rPr lang="zh-CN" altLang="zh-CN" dirty="0" smtClean="0"/>
              <a:t>年</a:t>
            </a:r>
            <a:r>
              <a:rPr lang="en-US" altLang="zh-CN" dirty="0" smtClean="0"/>
              <a:t>11</a:t>
            </a:r>
            <a:r>
              <a:rPr lang="zh-CN" altLang="zh-CN" dirty="0" smtClean="0"/>
              <a:t>月</a:t>
            </a:r>
            <a:r>
              <a:rPr lang="en-US" altLang="zh-CN" dirty="0" smtClean="0"/>
              <a:t>17</a:t>
            </a:r>
            <a:r>
              <a:rPr lang="zh-CN" altLang="zh-CN" dirty="0" smtClean="0"/>
              <a:t>日</a:t>
            </a:r>
            <a:r>
              <a:rPr lang="en-US" altLang="zh-CN" dirty="0" smtClean="0"/>
              <a:t>)</a:t>
            </a:r>
            <a:r>
              <a:rPr lang="zh-CN" altLang="zh-CN" dirty="0" smtClean="0"/>
              <a:t>的定义和发布起了重要的促进作用。</a:t>
            </a:r>
            <a:r>
              <a:rPr lang="en-US" altLang="zh-CN" dirty="0" smtClean="0">
                <a:solidFill>
                  <a:srgbClr val="FF0000"/>
                </a:solidFill>
              </a:rPr>
              <a:t>UML 1.1</a:t>
            </a:r>
            <a:r>
              <a:rPr lang="zh-CN" altLang="zh-CN" dirty="0" smtClean="0">
                <a:solidFill>
                  <a:srgbClr val="FF0000"/>
                </a:solidFill>
              </a:rPr>
              <a:t>也成为</a:t>
            </a:r>
            <a:r>
              <a:rPr lang="en-US" altLang="zh-CN" dirty="0" smtClean="0">
                <a:solidFill>
                  <a:srgbClr val="FF0000"/>
                </a:solidFill>
              </a:rPr>
              <a:t>OMG</a:t>
            </a:r>
            <a:r>
              <a:rPr lang="zh-CN" altLang="zh-CN" dirty="0" smtClean="0">
                <a:solidFill>
                  <a:srgbClr val="FF0000"/>
                </a:solidFill>
              </a:rPr>
              <a:t>的</a:t>
            </a:r>
            <a:r>
              <a:rPr lang="zh-CN" altLang="zh-CN" b="1" dirty="0" smtClean="0">
                <a:solidFill>
                  <a:srgbClr val="FF0000"/>
                </a:solidFill>
              </a:rPr>
              <a:t>正式标准</a:t>
            </a:r>
            <a:r>
              <a:rPr lang="zh-CN" altLang="zh-CN" dirty="0" smtClean="0">
                <a:solidFill>
                  <a:srgbClr val="FF0000"/>
                </a:solidFill>
              </a:rPr>
              <a:t>。</a:t>
            </a:r>
          </a:p>
          <a:p>
            <a:pPr>
              <a:buNone/>
            </a:pPr>
            <a:r>
              <a:rPr lang="en-US" altLang="zh-CN" dirty="0" smtClean="0"/>
              <a:t>		1998</a:t>
            </a:r>
            <a:r>
              <a:rPr lang="zh-CN" altLang="zh-CN" dirty="0" smtClean="0"/>
              <a:t>年，</a:t>
            </a:r>
            <a:r>
              <a:rPr lang="en-US" altLang="zh-CN" dirty="0" smtClean="0"/>
              <a:t>OMG</a:t>
            </a:r>
            <a:r>
              <a:rPr lang="zh-CN" altLang="zh-CN" dirty="0" smtClean="0"/>
              <a:t>接管了</a:t>
            </a:r>
            <a:r>
              <a:rPr lang="en-US" altLang="zh-CN" dirty="0" smtClean="0"/>
              <a:t>UML</a:t>
            </a:r>
            <a:r>
              <a:rPr lang="zh-CN" altLang="zh-CN" dirty="0" smtClean="0"/>
              <a:t>标准的维护工作，全面负责</a:t>
            </a:r>
            <a:r>
              <a:rPr lang="en-US" altLang="zh-CN" dirty="0" smtClean="0"/>
              <a:t>UML</a:t>
            </a:r>
            <a:r>
              <a:rPr lang="zh-CN" altLang="zh-CN" dirty="0" smtClean="0"/>
              <a:t>的发展。</a:t>
            </a:r>
          </a:p>
          <a:p>
            <a:pPr>
              <a:buNone/>
            </a:pPr>
            <a:r>
              <a:rPr lang="en-US" altLang="zh-CN" dirty="0" smtClean="0"/>
              <a:t>		OMG</a:t>
            </a:r>
            <a:r>
              <a:rPr lang="zh-CN" altLang="zh-CN" dirty="0" smtClean="0"/>
              <a:t>从</a:t>
            </a:r>
            <a:r>
              <a:rPr lang="en-US" altLang="zh-CN" dirty="0" smtClean="0"/>
              <a:t>2000</a:t>
            </a:r>
            <a:r>
              <a:rPr lang="zh-CN" altLang="zh-CN" dirty="0" smtClean="0"/>
              <a:t>年起启动了</a:t>
            </a:r>
            <a:r>
              <a:rPr lang="en-US" altLang="zh-CN" dirty="0" smtClean="0">
                <a:solidFill>
                  <a:srgbClr val="FF0000"/>
                </a:solidFill>
              </a:rPr>
              <a:t>UML 2.0</a:t>
            </a:r>
            <a:r>
              <a:rPr lang="zh-CN" altLang="zh-CN" dirty="0" smtClean="0"/>
              <a:t>标准的制定工作。</a:t>
            </a:r>
            <a:r>
              <a:rPr lang="en-US" altLang="zh-CN" dirty="0" smtClean="0"/>
              <a:t>U2P</a:t>
            </a:r>
            <a:r>
              <a:rPr lang="zh-CN" altLang="zh-CN" dirty="0" smtClean="0"/>
              <a:t>组织（</a:t>
            </a:r>
            <a:r>
              <a:rPr lang="en-US" altLang="zh-CN" dirty="0" smtClean="0"/>
              <a:t>UML2 Partners Consortium</a:t>
            </a:r>
            <a:r>
              <a:rPr lang="zh-CN" altLang="zh-CN" dirty="0" smtClean="0"/>
              <a:t>）在</a:t>
            </a:r>
            <a:r>
              <a:rPr lang="en-US" altLang="zh-CN" dirty="0" smtClean="0"/>
              <a:t>UML 2.0</a:t>
            </a:r>
            <a:r>
              <a:rPr lang="zh-CN" altLang="zh-CN" dirty="0" smtClean="0"/>
              <a:t>标准的制定过程中发挥了主导作用。</a:t>
            </a:r>
          </a:p>
          <a:p>
            <a:pPr>
              <a:buNone/>
            </a:pPr>
            <a:r>
              <a:rPr lang="en-US" altLang="zh-CN" dirty="0" smtClean="0"/>
              <a:t>		UML 2.0</a:t>
            </a:r>
            <a:r>
              <a:rPr lang="zh-CN" altLang="zh-CN" dirty="0" smtClean="0"/>
              <a:t>上层结构（</a:t>
            </a:r>
            <a:r>
              <a:rPr lang="en-US" altLang="zh-CN" dirty="0" smtClean="0"/>
              <a:t>Superstructure</a:t>
            </a:r>
            <a:r>
              <a:rPr lang="zh-CN" altLang="zh-CN" dirty="0" smtClean="0"/>
              <a:t>）规范在</a:t>
            </a:r>
            <a:r>
              <a:rPr lang="en-US" altLang="zh-CN" dirty="0" smtClean="0"/>
              <a:t>2003</a:t>
            </a:r>
            <a:r>
              <a:rPr lang="zh-CN" altLang="zh-CN" dirty="0" smtClean="0"/>
              <a:t>年</a:t>
            </a:r>
            <a:r>
              <a:rPr lang="en-US" altLang="zh-CN" dirty="0" smtClean="0"/>
              <a:t>6</a:t>
            </a:r>
            <a:r>
              <a:rPr lang="zh-CN" altLang="zh-CN" dirty="0" smtClean="0"/>
              <a:t>月</a:t>
            </a:r>
            <a:r>
              <a:rPr lang="en-US" altLang="zh-CN" dirty="0" smtClean="0"/>
              <a:t>12</a:t>
            </a:r>
            <a:r>
              <a:rPr lang="zh-CN" altLang="zh-CN" dirty="0" smtClean="0"/>
              <a:t>日获得通过，标志着</a:t>
            </a:r>
            <a:r>
              <a:rPr lang="en-US" altLang="zh-CN" dirty="0" smtClean="0"/>
              <a:t>UML 2.0</a:t>
            </a:r>
            <a:r>
              <a:rPr lang="zh-CN" altLang="zh-CN" dirty="0" smtClean="0"/>
              <a:t>标准研制的成功。</a:t>
            </a:r>
          </a:p>
          <a:p>
            <a:pPr>
              <a:buNone/>
            </a:pPr>
            <a:r>
              <a:rPr lang="en-US" altLang="zh-CN" dirty="0" smtClean="0"/>
              <a:t>		UML 2.0</a:t>
            </a:r>
            <a:r>
              <a:rPr lang="zh-CN" altLang="zh-CN" dirty="0" smtClean="0"/>
              <a:t>正式版直到</a:t>
            </a:r>
            <a:r>
              <a:rPr lang="en-US" altLang="zh-CN" dirty="0" smtClean="0"/>
              <a:t>2005</a:t>
            </a:r>
            <a:r>
              <a:rPr lang="zh-CN" altLang="zh-CN" dirty="0" smtClean="0"/>
              <a:t>年夏季才正式发布。</a:t>
            </a:r>
          </a:p>
          <a:p>
            <a:pPr>
              <a:buNone/>
            </a:pPr>
            <a:endParaRPr lang="zh-CN" altLang="en-US" dirty="0"/>
          </a:p>
        </p:txBody>
      </p:sp>
      <p:sp>
        <p:nvSpPr>
          <p:cNvPr id="2" name="标题 1"/>
          <p:cNvSpPr>
            <a:spLocks noGrp="1"/>
          </p:cNvSpPr>
          <p:nvPr>
            <p:ph type="title"/>
          </p:nvPr>
        </p:nvSpPr>
        <p:spPr/>
        <p:txBody>
          <a:bodyPr/>
          <a:lstStyle/>
          <a:p>
            <a:r>
              <a:rPr lang="en-US" altLang="zh-CN" b="1" dirty="0" smtClean="0"/>
              <a:t>2.2UML</a:t>
            </a:r>
            <a:r>
              <a:rPr lang="zh-CN" altLang="zh-CN" b="1" dirty="0" smtClean="0"/>
              <a:t>的历史</a:t>
            </a:r>
            <a:r>
              <a:rPr lang="zh-CN" altLang="en-US" b="1" dirty="0" smtClean="0">
                <a:hlinkClick r:id="rId2" action="ppaction://hlinksldjump"/>
              </a:rPr>
              <a:t>₂</a:t>
            </a:r>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None/>
            </a:pPr>
            <a:r>
              <a:rPr lang="en-US" altLang="zh-CN" dirty="0" smtClean="0">
                <a:solidFill>
                  <a:srgbClr val="FF0000"/>
                </a:solidFill>
              </a:rPr>
              <a:t>	UML 2.1</a:t>
            </a:r>
            <a:r>
              <a:rPr lang="zh-CN" altLang="en-US" dirty="0" smtClean="0"/>
              <a:t>虽然并没有真正发布过但是在</a:t>
            </a:r>
            <a:r>
              <a:rPr lang="en-US" altLang="zh-CN" dirty="0" smtClean="0"/>
              <a:t>2007</a:t>
            </a:r>
            <a:r>
              <a:rPr lang="zh-CN" altLang="en-US" dirty="0" smtClean="0"/>
              <a:t>年分别推出过</a:t>
            </a:r>
            <a:r>
              <a:rPr lang="en-US" altLang="zh-CN" dirty="0" smtClean="0">
                <a:solidFill>
                  <a:srgbClr val="FF0000"/>
                </a:solidFill>
              </a:rPr>
              <a:t>UML 2.1.1</a:t>
            </a:r>
            <a:r>
              <a:rPr lang="zh-CN" altLang="en-US" dirty="0" smtClean="0"/>
              <a:t>和</a:t>
            </a:r>
            <a:r>
              <a:rPr lang="en-US" altLang="zh-CN" dirty="0" smtClean="0">
                <a:solidFill>
                  <a:srgbClr val="FF0000"/>
                </a:solidFill>
              </a:rPr>
              <a:t>UML 2.1.2</a:t>
            </a:r>
            <a:r>
              <a:rPr lang="zh-CN" altLang="en-US" dirty="0" smtClean="0"/>
              <a:t>版本</a:t>
            </a:r>
            <a:endParaRPr lang="en-US" altLang="zh-CN" dirty="0" smtClean="0"/>
          </a:p>
          <a:p>
            <a:pPr>
              <a:buNone/>
            </a:pPr>
            <a:r>
              <a:rPr lang="en-US" altLang="zh-CN" dirty="0" smtClean="0"/>
              <a:t>	</a:t>
            </a:r>
            <a:r>
              <a:rPr lang="en-US" altLang="zh-CN" dirty="0" smtClean="0">
                <a:solidFill>
                  <a:srgbClr val="FF0000"/>
                </a:solidFill>
              </a:rPr>
              <a:t>UML2.2</a:t>
            </a:r>
            <a:r>
              <a:rPr lang="zh-CN" altLang="en-US" dirty="0" smtClean="0"/>
              <a:t>的内容则是在</a:t>
            </a:r>
            <a:r>
              <a:rPr lang="en-US" altLang="zh-CN" dirty="0" smtClean="0"/>
              <a:t>09</a:t>
            </a:r>
            <a:r>
              <a:rPr lang="zh-CN" altLang="en-US" dirty="0" smtClean="0"/>
              <a:t>年的二月发布了</a:t>
            </a:r>
            <a:endParaRPr lang="en-US" altLang="zh-CN" dirty="0" smtClean="0"/>
          </a:p>
          <a:p>
            <a:pPr>
              <a:buNone/>
            </a:pPr>
            <a:r>
              <a:rPr lang="en-US" altLang="zh-CN" dirty="0" smtClean="0"/>
              <a:t>	</a:t>
            </a:r>
            <a:r>
              <a:rPr lang="zh-CN" altLang="en-US" dirty="0" smtClean="0"/>
              <a:t> </a:t>
            </a:r>
            <a:r>
              <a:rPr lang="en-US" altLang="zh-CN" dirty="0" smtClean="0"/>
              <a:t>UML2.3</a:t>
            </a:r>
            <a:r>
              <a:rPr lang="zh-CN" altLang="en-US" dirty="0" smtClean="0"/>
              <a:t>在</a:t>
            </a:r>
            <a:r>
              <a:rPr lang="en-US" altLang="zh-CN" dirty="0" smtClean="0"/>
              <a:t>2010</a:t>
            </a:r>
            <a:r>
              <a:rPr lang="zh-CN" altLang="en-US" dirty="0" smtClean="0"/>
              <a:t>年</a:t>
            </a:r>
            <a:r>
              <a:rPr lang="en-US" altLang="zh-CN" dirty="0" smtClean="0"/>
              <a:t>5</a:t>
            </a:r>
            <a:r>
              <a:rPr lang="zh-CN" altLang="en-US" dirty="0" smtClean="0"/>
              <a:t>月被正式发布</a:t>
            </a:r>
            <a:endParaRPr lang="en-US" altLang="zh-CN" dirty="0" smtClean="0"/>
          </a:p>
          <a:p>
            <a:pPr>
              <a:buNone/>
            </a:pPr>
            <a:r>
              <a:rPr lang="en-US" altLang="zh-CN" dirty="0" smtClean="0"/>
              <a:t>	UML 2.4.1</a:t>
            </a:r>
            <a:r>
              <a:rPr lang="zh-CN" altLang="en-US" dirty="0" smtClean="0"/>
              <a:t>正式公布</a:t>
            </a:r>
            <a:r>
              <a:rPr lang="en-US" altLang="zh-CN" dirty="0" smtClean="0"/>
              <a:t>2011</a:t>
            </a:r>
            <a:r>
              <a:rPr lang="zh-CN" altLang="en-US" dirty="0" smtClean="0"/>
              <a:t>年</a:t>
            </a:r>
            <a:r>
              <a:rPr lang="en-US" altLang="zh-CN" dirty="0" smtClean="0"/>
              <a:t>8</a:t>
            </a:r>
            <a:r>
              <a:rPr lang="zh-CN" altLang="en-US" dirty="0" smtClean="0"/>
              <a:t>月</a:t>
            </a:r>
            <a:endParaRPr lang="en-US" altLang="zh-CN" dirty="0" smtClean="0"/>
          </a:p>
          <a:p>
            <a:pPr>
              <a:buNone/>
            </a:pPr>
            <a:r>
              <a:rPr lang="en-US" altLang="zh-CN" dirty="0" smtClean="0"/>
              <a:t>	UML 2.5 2012</a:t>
            </a:r>
            <a:r>
              <a:rPr lang="zh-CN" altLang="en-US" dirty="0" smtClean="0"/>
              <a:t>年</a:t>
            </a:r>
            <a:r>
              <a:rPr lang="en-US" altLang="zh-CN" dirty="0" smtClean="0"/>
              <a:t>10</a:t>
            </a:r>
            <a:r>
              <a:rPr lang="zh-CN" altLang="en-US" dirty="0" smtClean="0"/>
              <a:t>月被发布为“</a:t>
            </a:r>
            <a:r>
              <a:rPr lang="en-US" altLang="zh-CN" dirty="0" smtClean="0"/>
              <a:t>In process</a:t>
            </a:r>
            <a:r>
              <a:rPr lang="zh-CN" altLang="en-US" dirty="0" smtClean="0"/>
              <a:t>”版本，并于</a:t>
            </a:r>
            <a:r>
              <a:rPr lang="en-US" altLang="zh-CN" dirty="0" smtClean="0"/>
              <a:t>2015</a:t>
            </a:r>
            <a:r>
              <a:rPr lang="zh-CN" altLang="en-US" dirty="0" smtClean="0"/>
              <a:t>年</a:t>
            </a:r>
            <a:r>
              <a:rPr lang="en-US" altLang="zh-CN" dirty="0" smtClean="0"/>
              <a:t>6</a:t>
            </a:r>
            <a:r>
              <a:rPr lang="zh-CN" altLang="en-US" dirty="0" smtClean="0"/>
              <a:t>月正式发布了</a:t>
            </a:r>
            <a:endParaRPr lang="zh-CN" altLang="en-US" dirty="0"/>
          </a:p>
        </p:txBody>
      </p:sp>
      <p:sp>
        <p:nvSpPr>
          <p:cNvPr id="3" name="标题 2"/>
          <p:cNvSpPr>
            <a:spLocks noGrp="1"/>
          </p:cNvSpPr>
          <p:nvPr>
            <p:ph type="title"/>
          </p:nvPr>
        </p:nvSpPr>
        <p:spPr/>
        <p:txBody>
          <a:bodyPr/>
          <a:lstStyle/>
          <a:p>
            <a:r>
              <a:rPr lang="en-US" altLang="zh-CN" dirty="0" smtClean="0"/>
              <a:t>2.2UML</a:t>
            </a:r>
            <a:r>
              <a:rPr lang="zh-CN" altLang="zh-CN" dirty="0" smtClean="0"/>
              <a:t>的历史</a:t>
            </a:r>
            <a:r>
              <a:rPr lang="zh-CN" altLang="en-US" dirty="0" smtClean="0">
                <a:hlinkClick r:id="" action="ppaction://noaction"/>
              </a:rPr>
              <a:t>₂</a:t>
            </a:r>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lvl="0"/>
            <a:r>
              <a:rPr lang="zh-CN" altLang="zh-CN" dirty="0" smtClean="0"/>
              <a:t>统一的标准。</a:t>
            </a:r>
            <a:r>
              <a:rPr lang="en-US" altLang="zh-CN" dirty="0" smtClean="0"/>
              <a:t>UML</a:t>
            </a:r>
            <a:r>
              <a:rPr lang="zh-CN" altLang="zh-CN" dirty="0" smtClean="0"/>
              <a:t>已被</a:t>
            </a:r>
            <a:r>
              <a:rPr lang="en-US" altLang="zh-CN" dirty="0" smtClean="0"/>
              <a:t>OMG</a:t>
            </a:r>
            <a:r>
              <a:rPr lang="zh-CN" altLang="zh-CN" dirty="0" smtClean="0"/>
              <a:t>接受为标准的建模语言，越来越多的开发人员开始使用</a:t>
            </a:r>
            <a:r>
              <a:rPr lang="en-US" altLang="zh-CN" dirty="0" smtClean="0"/>
              <a:t>UML</a:t>
            </a:r>
            <a:r>
              <a:rPr lang="zh-CN" altLang="zh-CN" dirty="0" smtClean="0"/>
              <a:t>进行软件开发，越来越多的开发厂商开始支持</a:t>
            </a:r>
            <a:r>
              <a:rPr lang="en-US" altLang="zh-CN" dirty="0" smtClean="0"/>
              <a:t>UML</a:t>
            </a:r>
            <a:r>
              <a:rPr lang="zh-CN" altLang="zh-CN" dirty="0" smtClean="0"/>
              <a:t>。</a:t>
            </a:r>
          </a:p>
          <a:p>
            <a:pPr lvl="0"/>
            <a:r>
              <a:rPr lang="zh-CN" altLang="zh-CN" dirty="0" smtClean="0"/>
              <a:t>面向对象。</a:t>
            </a:r>
            <a:r>
              <a:rPr lang="en-US" altLang="zh-CN" dirty="0" smtClean="0"/>
              <a:t>UML</a:t>
            </a:r>
            <a:r>
              <a:rPr lang="zh-CN" altLang="zh-CN" dirty="0" smtClean="0"/>
              <a:t>是支持面向对象软件开发的建模语言。</a:t>
            </a:r>
          </a:p>
          <a:p>
            <a:pPr lvl="0"/>
            <a:r>
              <a:rPr lang="zh-CN" altLang="zh-CN" dirty="0" smtClean="0"/>
              <a:t>可视化，表达能力强大。</a:t>
            </a:r>
          </a:p>
          <a:p>
            <a:pPr lvl="0"/>
            <a:r>
              <a:rPr lang="zh-CN" altLang="zh-CN" dirty="0" smtClean="0"/>
              <a:t>独立于过程。</a:t>
            </a:r>
            <a:r>
              <a:rPr lang="en-US" altLang="zh-CN" dirty="0" smtClean="0"/>
              <a:t>UML</a:t>
            </a:r>
            <a:r>
              <a:rPr lang="zh-CN" altLang="zh-CN" dirty="0" smtClean="0"/>
              <a:t>不依赖与特定的软件开发过程，这也是</a:t>
            </a:r>
            <a:r>
              <a:rPr lang="en-US" altLang="zh-CN" dirty="0" smtClean="0"/>
              <a:t>UML</a:t>
            </a:r>
            <a:r>
              <a:rPr lang="zh-CN" altLang="zh-CN" dirty="0" smtClean="0"/>
              <a:t>能被众多软件开发人员接受的一个原因。</a:t>
            </a:r>
          </a:p>
          <a:p>
            <a:pPr lvl="0"/>
            <a:r>
              <a:rPr lang="zh-CN" altLang="zh-CN" dirty="0" smtClean="0"/>
              <a:t>概念明确，建模表示法简洁，图形结构清晰，容易掌握和使用。</a:t>
            </a:r>
          </a:p>
          <a:p>
            <a:endParaRPr lang="zh-CN" altLang="en-US" dirty="0"/>
          </a:p>
        </p:txBody>
      </p:sp>
      <p:sp>
        <p:nvSpPr>
          <p:cNvPr id="2" name="标题 1"/>
          <p:cNvSpPr>
            <a:spLocks noGrp="1"/>
          </p:cNvSpPr>
          <p:nvPr>
            <p:ph type="title"/>
          </p:nvPr>
        </p:nvSpPr>
        <p:spPr/>
        <p:txBody>
          <a:bodyPr>
            <a:normAutofit/>
          </a:bodyPr>
          <a:lstStyle/>
          <a:p>
            <a:r>
              <a:rPr lang="en-US" altLang="zh-CN" b="1" dirty="0" smtClean="0"/>
              <a:t>2.3UML</a:t>
            </a:r>
            <a:r>
              <a:rPr lang="zh-CN" altLang="zh-CN" b="1" dirty="0" smtClean="0"/>
              <a:t>的特点</a:t>
            </a:r>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t>		UML</a:t>
            </a:r>
            <a:r>
              <a:rPr lang="zh-CN" altLang="zh-CN" dirty="0" smtClean="0"/>
              <a:t>不是独立的软件开发方法，而是面向对象软件开发方法中的一个部分。</a:t>
            </a:r>
            <a:r>
              <a:rPr lang="zh-CN" altLang="en-US" dirty="0" smtClean="0"/>
              <a:t>而是面向对象软件开发方法中的一个部分。一般来说，方法应该包括表示符号和开发过程的知道原则，但</a:t>
            </a:r>
            <a:r>
              <a:rPr lang="en-US" altLang="zh-CN" dirty="0" smtClean="0"/>
              <a:t>UML</a:t>
            </a:r>
            <a:r>
              <a:rPr lang="zh-CN" altLang="en-US" dirty="0" smtClean="0"/>
              <a:t>没有关于开发过程的锁门，也就是</a:t>
            </a:r>
            <a:r>
              <a:rPr lang="en-US" altLang="zh-CN" dirty="0" smtClean="0"/>
              <a:t>UML</a:t>
            </a:r>
            <a:r>
              <a:rPr lang="zh-CN" altLang="en-US" dirty="0" smtClean="0"/>
              <a:t>并不依赖于特定的软件开发过程，其实这也是</a:t>
            </a:r>
            <a:r>
              <a:rPr lang="en-US" altLang="zh-CN" dirty="0" smtClean="0"/>
              <a:t>UML</a:t>
            </a:r>
            <a:r>
              <a:rPr lang="zh-CN" altLang="en-US" dirty="0" smtClean="0"/>
              <a:t>有强大生命力的原因。</a:t>
            </a:r>
            <a:endParaRPr lang="zh-CN" altLang="en-US" dirty="0"/>
          </a:p>
        </p:txBody>
      </p:sp>
      <p:sp>
        <p:nvSpPr>
          <p:cNvPr id="2" name="标题 1"/>
          <p:cNvSpPr>
            <a:spLocks noGrp="1"/>
          </p:cNvSpPr>
          <p:nvPr>
            <p:ph type="title"/>
          </p:nvPr>
        </p:nvSpPr>
        <p:spPr/>
        <p:txBody>
          <a:bodyPr/>
          <a:lstStyle/>
          <a:p>
            <a:r>
              <a:rPr lang="en-US" altLang="zh-CN" b="1" dirty="0" smtClean="0"/>
              <a:t>2.3UML</a:t>
            </a:r>
            <a:r>
              <a:rPr lang="zh-CN" altLang="zh-CN" b="1" dirty="0" smtClean="0"/>
              <a:t>的特点</a:t>
            </a:r>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2.4UML</a:t>
            </a:r>
            <a:r>
              <a:rPr lang="zh-CN" altLang="zh-CN" b="1" dirty="0" smtClean="0"/>
              <a:t>构成</a:t>
            </a:r>
            <a:endParaRPr lang="zh-CN" altLang="en-US" dirty="0"/>
          </a:p>
        </p:txBody>
      </p:sp>
      <p:sp>
        <p:nvSpPr>
          <p:cNvPr id="27671" name="Rectangle 2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3" name="图片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3528" y="1186004"/>
            <a:ext cx="8424936" cy="5627372"/>
          </a:xfrm>
          <a:prstGeom prst="rect">
            <a:avLst/>
          </a:prstGeom>
        </p:spPr>
      </p:pic>
    </p:spTree>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t>UML</a:t>
            </a:r>
            <a:r>
              <a:rPr lang="zh-CN" altLang="zh-CN" dirty="0" smtClean="0"/>
              <a:t>视图包括：</a:t>
            </a:r>
          </a:p>
          <a:p>
            <a:pPr marL="514350" lvl="0" indent="-514350">
              <a:buFont typeface="+mj-lt"/>
              <a:buAutoNum type="arabicPeriod"/>
            </a:pPr>
            <a:r>
              <a:rPr lang="zh-CN" altLang="zh-CN" dirty="0" smtClean="0"/>
              <a:t>用例视图（</a:t>
            </a:r>
            <a:r>
              <a:rPr lang="en-US" altLang="zh-CN" dirty="0" smtClean="0"/>
              <a:t>use case view</a:t>
            </a:r>
            <a:r>
              <a:rPr lang="zh-CN" altLang="zh-CN" dirty="0" smtClean="0"/>
              <a:t>）</a:t>
            </a:r>
          </a:p>
          <a:p>
            <a:pPr marL="514350" lvl="0" indent="-514350">
              <a:buFont typeface="+mj-lt"/>
              <a:buAutoNum type="arabicPeriod"/>
            </a:pPr>
            <a:r>
              <a:rPr lang="zh-CN" altLang="zh-CN" dirty="0" smtClean="0"/>
              <a:t>逻辑视图（</a:t>
            </a:r>
            <a:r>
              <a:rPr lang="en-US" altLang="zh-CN" dirty="0" smtClean="0"/>
              <a:t>logical view</a:t>
            </a:r>
            <a:r>
              <a:rPr lang="zh-CN" altLang="zh-CN" dirty="0" smtClean="0"/>
              <a:t>）</a:t>
            </a:r>
          </a:p>
          <a:p>
            <a:pPr marL="514350" lvl="0" indent="-514350">
              <a:buFont typeface="+mj-lt"/>
              <a:buAutoNum type="arabicPeriod"/>
            </a:pPr>
            <a:r>
              <a:rPr lang="zh-CN" altLang="zh-CN" dirty="0" smtClean="0"/>
              <a:t>实现视图（</a:t>
            </a:r>
            <a:r>
              <a:rPr lang="en-US" altLang="zh-CN" dirty="0" smtClean="0"/>
              <a:t>implementation view</a:t>
            </a:r>
            <a:r>
              <a:rPr lang="zh-CN" altLang="zh-CN" dirty="0" smtClean="0"/>
              <a:t>）</a:t>
            </a:r>
          </a:p>
          <a:p>
            <a:pPr marL="514350" lvl="0" indent="-514350">
              <a:buFont typeface="+mj-lt"/>
              <a:buAutoNum type="arabicPeriod"/>
            </a:pPr>
            <a:r>
              <a:rPr lang="zh-CN" altLang="zh-CN" dirty="0" smtClean="0"/>
              <a:t>进程视图（</a:t>
            </a:r>
            <a:r>
              <a:rPr lang="en-US" altLang="zh-CN" dirty="0" smtClean="0"/>
              <a:t>process view</a:t>
            </a:r>
            <a:r>
              <a:rPr lang="zh-CN" altLang="zh-CN" dirty="0" smtClean="0"/>
              <a:t>）</a:t>
            </a:r>
          </a:p>
          <a:p>
            <a:pPr marL="514350" lvl="0" indent="-514350">
              <a:buFont typeface="+mj-lt"/>
              <a:buAutoNum type="arabicPeriod"/>
            </a:pPr>
            <a:r>
              <a:rPr lang="zh-CN" altLang="zh-CN" dirty="0" smtClean="0"/>
              <a:t>部署视图（</a:t>
            </a:r>
            <a:r>
              <a:rPr lang="en-US" altLang="zh-CN" dirty="0" smtClean="0"/>
              <a:t>deployment view</a:t>
            </a:r>
            <a:r>
              <a:rPr lang="zh-CN" altLang="zh-CN" dirty="0" smtClean="0"/>
              <a:t>）</a:t>
            </a:r>
          </a:p>
          <a:p>
            <a:endParaRPr lang="zh-CN" altLang="en-US" dirty="0"/>
          </a:p>
        </p:txBody>
      </p:sp>
      <p:sp>
        <p:nvSpPr>
          <p:cNvPr id="2" name="标题 1"/>
          <p:cNvSpPr>
            <a:spLocks noGrp="1"/>
          </p:cNvSpPr>
          <p:nvPr>
            <p:ph type="title"/>
          </p:nvPr>
        </p:nvSpPr>
        <p:spPr/>
        <p:txBody>
          <a:bodyPr/>
          <a:lstStyle/>
          <a:p>
            <a:r>
              <a:rPr lang="en-US" altLang="zh-CN" b="1" dirty="0" smtClean="0"/>
              <a:t>2.5UML</a:t>
            </a:r>
            <a:r>
              <a:rPr lang="zh-CN" altLang="zh-CN" b="1" dirty="0" smtClean="0"/>
              <a:t>中的视图</a:t>
            </a:r>
            <a:endParaRPr lang="zh-CN" altLang="zh-CN" b="1" dirty="0"/>
          </a:p>
        </p:txBody>
      </p:sp>
    </p:spTree>
  </p:cSld>
  <p:clrMapOvr>
    <a:masterClrMapping/>
  </p:clrMapOvr>
  <p:transition spd="med">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4546848" cy="4525963"/>
          </a:xfrm>
        </p:spPr>
        <p:txBody>
          <a:bodyPr>
            <a:normAutofit fontScale="77500" lnSpcReduction="20000"/>
          </a:bodyPr>
          <a:lstStyle/>
          <a:p>
            <a:pPr>
              <a:buNone/>
            </a:pPr>
            <a:r>
              <a:rPr lang="zh-CN" altLang="zh-CN" dirty="0" smtClean="0"/>
              <a:t>“</a:t>
            </a:r>
            <a:r>
              <a:rPr lang="en-US" altLang="zh-CN" dirty="0" smtClean="0"/>
              <a:t>4+1</a:t>
            </a:r>
            <a:r>
              <a:rPr lang="zh-CN" altLang="zh-CN" dirty="0" smtClean="0"/>
              <a:t>”视图</a:t>
            </a:r>
          </a:p>
          <a:p>
            <a:r>
              <a:rPr lang="en-US" altLang="zh-CN" dirty="0" smtClean="0"/>
              <a:t>1</a:t>
            </a:r>
            <a:r>
              <a:rPr lang="zh-CN" altLang="en-US" dirty="0" smtClean="0"/>
              <a:t>）</a:t>
            </a:r>
            <a:r>
              <a:rPr lang="zh-CN" altLang="zh-CN" dirty="0" smtClean="0"/>
              <a:t>逻辑视图（</a:t>
            </a:r>
            <a:r>
              <a:rPr lang="en-US" altLang="zh-CN" dirty="0" smtClean="0"/>
              <a:t>Logical View</a:t>
            </a:r>
            <a:r>
              <a:rPr lang="zh-CN" altLang="zh-CN" dirty="0" smtClean="0"/>
              <a:t>）表示系统的概要设计和子系统结构等</a:t>
            </a:r>
          </a:p>
          <a:p>
            <a:r>
              <a:rPr lang="en-US" altLang="zh-CN" dirty="0" smtClean="0"/>
              <a:t>2</a:t>
            </a:r>
            <a:r>
              <a:rPr lang="zh-CN" altLang="en-US" dirty="0" smtClean="0"/>
              <a:t>）</a:t>
            </a:r>
            <a:r>
              <a:rPr lang="zh-CN" altLang="zh-CN" dirty="0" smtClean="0"/>
              <a:t>进程视图（</a:t>
            </a:r>
            <a:r>
              <a:rPr lang="en-US" altLang="zh-CN" dirty="0" smtClean="0"/>
              <a:t>Process View</a:t>
            </a:r>
            <a:r>
              <a:rPr lang="zh-CN" altLang="zh-CN" dirty="0" smtClean="0"/>
              <a:t>）用于说明系统中并发执行和同步的情况。</a:t>
            </a:r>
          </a:p>
          <a:p>
            <a:r>
              <a:rPr lang="en-US" altLang="zh-CN" dirty="0" smtClean="0"/>
              <a:t>3</a:t>
            </a:r>
            <a:r>
              <a:rPr lang="zh-CN" altLang="en-US" dirty="0" smtClean="0"/>
              <a:t>）</a:t>
            </a:r>
            <a:r>
              <a:rPr lang="zh-CN" altLang="zh-CN" dirty="0" smtClean="0"/>
              <a:t>部署视图（</a:t>
            </a:r>
            <a:r>
              <a:rPr lang="en-US" altLang="zh-CN" dirty="0" smtClean="0"/>
              <a:t>Deployment View</a:t>
            </a:r>
            <a:r>
              <a:rPr lang="zh-CN" altLang="zh-CN" dirty="0" smtClean="0"/>
              <a:t>）用于定义硬件结点的物理结构。</a:t>
            </a:r>
          </a:p>
          <a:p>
            <a:r>
              <a:rPr lang="en-US" altLang="zh-CN" dirty="0" smtClean="0"/>
              <a:t>4</a:t>
            </a:r>
            <a:r>
              <a:rPr lang="zh-CN" altLang="en-US" dirty="0" smtClean="0"/>
              <a:t>）</a:t>
            </a:r>
            <a:r>
              <a:rPr lang="zh-CN" altLang="zh-CN" dirty="0" smtClean="0"/>
              <a:t>实现视图（</a:t>
            </a:r>
            <a:r>
              <a:rPr lang="en-US" altLang="zh-CN" dirty="0" smtClean="0"/>
              <a:t>Implementation View</a:t>
            </a:r>
            <a:r>
              <a:rPr lang="zh-CN" altLang="zh-CN" dirty="0" smtClean="0"/>
              <a:t>）用于说明代码的结构。</a:t>
            </a:r>
          </a:p>
          <a:p>
            <a:r>
              <a:rPr lang="en-US" altLang="zh-CN" dirty="0" smtClean="0"/>
              <a:t>4+1</a:t>
            </a:r>
            <a:r>
              <a:rPr lang="zh-CN" altLang="en-US" dirty="0" smtClean="0"/>
              <a:t>）</a:t>
            </a:r>
            <a:r>
              <a:rPr lang="zh-CN" altLang="zh-CN" dirty="0" smtClean="0"/>
              <a:t>用例视图（</a:t>
            </a:r>
            <a:r>
              <a:rPr lang="en-US" altLang="zh-CN" dirty="0" smtClean="0"/>
              <a:t>Use-Case View</a:t>
            </a:r>
            <a:r>
              <a:rPr lang="zh-CN" altLang="zh-CN" dirty="0" smtClean="0"/>
              <a:t>）用于表示系统的功能性需求，该视图是其他视图的冗余（因此</a:t>
            </a:r>
            <a:r>
              <a:rPr lang="en-US" altLang="zh-CN" dirty="0" smtClean="0"/>
              <a:t>"</a:t>
            </a:r>
            <a:r>
              <a:rPr lang="zh-CN" altLang="zh-CN" dirty="0" smtClean="0"/>
              <a:t>＋</a:t>
            </a:r>
            <a:r>
              <a:rPr lang="en-US" altLang="zh-CN" dirty="0" smtClean="0"/>
              <a:t>1"</a:t>
            </a:r>
            <a:r>
              <a:rPr lang="zh-CN" altLang="zh-CN" dirty="0" smtClean="0"/>
              <a:t>）。</a:t>
            </a:r>
          </a:p>
          <a:p>
            <a:endParaRPr lang="zh-CN" altLang="en-US" dirty="0"/>
          </a:p>
        </p:txBody>
      </p:sp>
      <p:sp>
        <p:nvSpPr>
          <p:cNvPr id="2" name="标题 1"/>
          <p:cNvSpPr>
            <a:spLocks noGrp="1"/>
          </p:cNvSpPr>
          <p:nvPr>
            <p:ph type="title"/>
          </p:nvPr>
        </p:nvSpPr>
        <p:spPr/>
        <p:txBody>
          <a:bodyPr/>
          <a:lstStyle/>
          <a:p>
            <a:r>
              <a:rPr lang="en-US" altLang="zh-CN" b="1" dirty="0" smtClean="0"/>
              <a:t>2.5UML</a:t>
            </a:r>
            <a:r>
              <a:rPr lang="zh-CN" altLang="zh-CN" b="1" dirty="0" smtClean="0"/>
              <a:t>中的视图</a:t>
            </a:r>
            <a:endParaRPr lang="zh-CN" altLang="en-US" dirty="0"/>
          </a:p>
        </p:txBody>
      </p:sp>
      <p:sp>
        <p:nvSpPr>
          <p:cNvPr id="4104"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4097" name="画布 43"/>
          <p:cNvGrpSpPr/>
          <p:nvPr/>
        </p:nvGrpSpPr>
        <p:grpSpPr bwMode="auto">
          <a:xfrm>
            <a:off x="4355976" y="620688"/>
            <a:ext cx="5273675" cy="5373216"/>
            <a:chOff x="0" y="0"/>
            <a:chExt cx="5274310" cy="3072130"/>
          </a:xfrm>
        </p:grpSpPr>
        <p:sp>
          <p:nvSpPr>
            <p:cNvPr id="4103" name="AutoShape 7"/>
            <p:cNvSpPr>
              <a:spLocks noChangeArrowheads="1"/>
            </p:cNvSpPr>
            <p:nvPr/>
          </p:nvSpPr>
          <p:spPr bwMode="auto">
            <a:xfrm>
              <a:off x="0" y="0"/>
              <a:ext cx="5274310" cy="3072130"/>
            </a:xfrm>
            <a:prstGeom prst="rect">
              <a:avLst/>
            </a:prstGeom>
            <a:noFill/>
          </p:spPr>
          <p:txBody>
            <a:bodyPr vert="horz" wrap="square" lIns="91440" tIns="45720" rIns="91440" bIns="45720" numCol="1" anchor="t" anchorCtr="0" compatLnSpc="1"/>
            <a:lstStyle/>
            <a:p>
              <a:endParaRPr lang="zh-CN" altLang="en-US"/>
            </a:p>
          </p:txBody>
        </p:sp>
        <p:sp>
          <p:nvSpPr>
            <p:cNvPr id="4102" name="矩形 44"/>
            <p:cNvSpPr>
              <a:spLocks noChangeArrowheads="1"/>
            </p:cNvSpPr>
            <p:nvPr/>
          </p:nvSpPr>
          <p:spPr bwMode="auto">
            <a:xfrm>
              <a:off x="720167" y="782239"/>
              <a:ext cx="1655999" cy="54000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a:t>
              </a:r>
              <a:r>
                <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逻辑视图</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a:t>
              </a:r>
              <a:r>
                <a:rPr kumimoji="0" lang="en-US" altLang="zh-CN"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Logical View</a:t>
              </a:r>
              <a:r>
                <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t>
              </a:r>
              <a:endParaRPr kumimoji="0" lang="zh-CN" altLang="en-US" sz="3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101" name="矩形 45"/>
            <p:cNvSpPr>
              <a:spLocks noChangeArrowheads="1"/>
            </p:cNvSpPr>
            <p:nvPr/>
          </p:nvSpPr>
          <p:spPr bwMode="auto">
            <a:xfrm>
              <a:off x="2808650" y="782239"/>
              <a:ext cx="1656080" cy="5397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a:t>
              </a:r>
              <a:r>
                <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实现视图</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err="1"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ImplementationV</a:t>
              </a:r>
              <a:r>
                <a:rPr kumimoji="0" lang="en-US" altLang="zh-CN"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a:t>
              </a:r>
              <a:r>
                <a:rPr kumimoji="0" lang="en-US" altLang="zh-CN" sz="1600" b="0" i="0" u="none" strike="noStrike" cap="none" normalizeH="0" baseline="0" dirty="0" err="1"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iew</a:t>
              </a:r>
              <a:endParaRPr kumimoji="0" lang="zh-CN" altLang="en-US" sz="3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100" name="矩形 46"/>
            <p:cNvSpPr>
              <a:spLocks noChangeArrowheads="1"/>
            </p:cNvSpPr>
            <p:nvPr/>
          </p:nvSpPr>
          <p:spPr bwMode="auto">
            <a:xfrm>
              <a:off x="611505" y="1716405"/>
              <a:ext cx="1655999" cy="54000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lvl="0" fontAlgn="base">
                <a:spcBef>
                  <a:spcPct val="0"/>
                </a:spcBef>
                <a:spcAft>
                  <a:spcPct val="0"/>
                </a:spcAft>
              </a:pPr>
              <a:r>
                <a:rPr lang="zh-CN" altLang="zh-CN" sz="1600" dirty="0" smtClean="0"/>
                <a:t>进程视图</a:t>
              </a:r>
              <a:endParaRPr lang="en-US" altLang="zh-CN" sz="1600" dirty="0" smtClean="0"/>
            </a:p>
            <a:p>
              <a:pPr lvl="0" fontAlgn="base">
                <a:spcBef>
                  <a:spcPct val="0"/>
                </a:spcBef>
                <a:spcAft>
                  <a:spcPct val="0"/>
                </a:spcAft>
              </a:pPr>
              <a:r>
                <a:rPr lang="zh-CN" altLang="zh-CN" sz="1600" dirty="0" smtClean="0"/>
                <a:t>（</a:t>
              </a:r>
              <a:r>
                <a:rPr lang="en-US" altLang="zh-CN" sz="1600" dirty="0" smtClean="0"/>
                <a:t>Process View</a:t>
              </a:r>
              <a:r>
                <a:rPr lang="zh-CN" altLang="zh-CN" sz="1600" dirty="0" smtClean="0"/>
                <a:t>）</a:t>
              </a:r>
              <a:endParaRPr kumimoji="0" lang="zh-CN" altLang="en-US" sz="3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099" name="矩形 47"/>
            <p:cNvSpPr>
              <a:spLocks noChangeArrowheads="1"/>
            </p:cNvSpPr>
            <p:nvPr/>
          </p:nvSpPr>
          <p:spPr bwMode="auto">
            <a:xfrm>
              <a:off x="2880667" y="1687990"/>
              <a:ext cx="1656080" cy="5397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lvl="0" fontAlgn="base">
                <a:spcBef>
                  <a:spcPct val="0"/>
                </a:spcBef>
                <a:spcAft>
                  <a:spcPct val="0"/>
                </a:spcAft>
              </a:pPr>
              <a:r>
                <a:rPr lang="en-US" altLang="zh-CN" sz="1400" dirty="0" smtClean="0"/>
                <a:t>              </a:t>
              </a:r>
              <a:r>
                <a:rPr lang="zh-CN" altLang="zh-CN" sz="1400" dirty="0" smtClean="0"/>
                <a:t>部署视图</a:t>
              </a:r>
              <a:endParaRPr lang="en-US" altLang="zh-CN" sz="1400" dirty="0" smtClean="0"/>
            </a:p>
            <a:p>
              <a:pPr lvl="0" fontAlgn="base">
                <a:spcBef>
                  <a:spcPct val="0"/>
                </a:spcBef>
                <a:spcAft>
                  <a:spcPct val="0"/>
                </a:spcAft>
              </a:pPr>
              <a:r>
                <a:rPr lang="en-US" altLang="zh-CN" sz="1400" dirty="0" smtClean="0"/>
                <a:t>          </a:t>
              </a:r>
              <a:r>
                <a:rPr lang="zh-CN" altLang="zh-CN" sz="1400" dirty="0" smtClean="0"/>
                <a:t>（</a:t>
              </a:r>
              <a:r>
                <a:rPr lang="en-US" altLang="zh-CN" sz="1400" dirty="0" smtClean="0"/>
                <a:t>Deployment View</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098" name="椭圆 48"/>
            <p:cNvSpPr>
              <a:spLocks noChangeArrowheads="1"/>
            </p:cNvSpPr>
            <p:nvPr/>
          </p:nvSpPr>
          <p:spPr bwMode="auto">
            <a:xfrm>
              <a:off x="1798955" y="1090295"/>
              <a:ext cx="1586865" cy="885825"/>
            </a:xfrm>
            <a:prstGeom prst="ellipse">
              <a:avLst/>
            </a:prstGeom>
            <a:solidFill>
              <a:srgbClr val="FFFFFF"/>
            </a:solidFill>
            <a:ln w="9525">
              <a:solidFill>
                <a:srgbClr val="000000"/>
              </a:solidFill>
              <a:round/>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a:t>
              </a:r>
              <a:r>
                <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用例视图</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t>
              </a:r>
              <a:r>
                <a:rPr kumimoji="0" lang="en-US" altLang="zh-CN"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Use Case View</a:t>
              </a:r>
              <a:r>
                <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t>
              </a:r>
              <a:endParaRPr kumimoji="0" lang="zh-CN" altLang="en-US" sz="3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spTree>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t>		UML</a:t>
            </a:r>
            <a:r>
              <a:rPr lang="zh-CN" altLang="zh-CN" dirty="0" smtClean="0"/>
              <a:t>最常用的是为软件系统建模，</a:t>
            </a:r>
            <a:r>
              <a:rPr lang="en-US" altLang="zh-CN" dirty="0" smtClean="0"/>
              <a:t>UML</a:t>
            </a:r>
            <a:r>
              <a:rPr lang="zh-CN" altLang="zh-CN" dirty="0" smtClean="0"/>
              <a:t>可以对下面领域的软件系统建模：企业信息系统，银行金融服务，电信，交通，国防</a:t>
            </a:r>
            <a:r>
              <a:rPr lang="en-US" altLang="zh-CN" dirty="0" smtClean="0"/>
              <a:t>/</a:t>
            </a:r>
            <a:r>
              <a:rPr lang="zh-CN" altLang="zh-CN" dirty="0" smtClean="0"/>
              <a:t>航空，零售领域，科学计算，分布式的基于</a:t>
            </a:r>
            <a:r>
              <a:rPr lang="en-US" altLang="zh-CN" dirty="0" smtClean="0"/>
              <a:t>web</a:t>
            </a:r>
            <a:r>
              <a:rPr lang="zh-CN" altLang="zh-CN" dirty="0" smtClean="0"/>
              <a:t>的服务。</a:t>
            </a:r>
          </a:p>
          <a:p>
            <a:pPr>
              <a:buNone/>
            </a:pPr>
            <a:r>
              <a:rPr lang="en-US" altLang="zh-CN" dirty="0" smtClean="0"/>
              <a:t>		UML</a:t>
            </a:r>
            <a:r>
              <a:rPr lang="zh-CN" altLang="zh-CN" dirty="0" smtClean="0"/>
              <a:t>还可以用来描述非软件系统，如一个机构的组成或机构中的工作流程。</a:t>
            </a:r>
          </a:p>
          <a:p>
            <a:endParaRPr lang="zh-CN" altLang="en-US" dirty="0"/>
          </a:p>
        </p:txBody>
      </p:sp>
      <p:sp>
        <p:nvSpPr>
          <p:cNvPr id="2" name="标题 1"/>
          <p:cNvSpPr>
            <a:spLocks noGrp="1"/>
          </p:cNvSpPr>
          <p:nvPr>
            <p:ph type="title"/>
          </p:nvPr>
        </p:nvSpPr>
        <p:spPr/>
        <p:txBody>
          <a:bodyPr>
            <a:normAutofit/>
          </a:bodyPr>
          <a:lstStyle/>
          <a:p>
            <a:r>
              <a:rPr lang="en-US" altLang="zh-CN" b="1" dirty="0" smtClean="0"/>
              <a:t>2.6UML</a:t>
            </a:r>
            <a:r>
              <a:rPr lang="zh-CN" altLang="zh-CN" b="1" dirty="0" smtClean="0"/>
              <a:t>的应用领域</a:t>
            </a:r>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t>		UML</a:t>
            </a:r>
            <a:r>
              <a:rPr lang="zh-CN" altLang="zh-CN" dirty="0" smtClean="0"/>
              <a:t>是</a:t>
            </a:r>
            <a:r>
              <a:rPr lang="en-US" altLang="zh-CN" dirty="0" smtClean="0"/>
              <a:t>Unified Modeling Language</a:t>
            </a:r>
            <a:r>
              <a:rPr lang="zh-CN" altLang="zh-CN" dirty="0" smtClean="0"/>
              <a:t>统一建模语言的简称</a:t>
            </a:r>
            <a:r>
              <a:rPr lang="zh-CN" altLang="en-US" dirty="0" smtClean="0"/>
              <a:t>，</a:t>
            </a:r>
            <a:r>
              <a:rPr lang="zh-CN" altLang="zh-CN" dirty="0" smtClean="0"/>
              <a:t>是对软件密集型系统中的制品进行可视化，详述，构造和文档化的语言。</a:t>
            </a:r>
            <a:r>
              <a:rPr lang="zh-CN" altLang="en-US" dirty="0" smtClean="0"/>
              <a:t>这个语言由</a:t>
            </a:r>
            <a:r>
              <a:rPr lang="zh-CN" altLang="en-US" dirty="0" smtClean="0">
                <a:hlinkClick r:id="rId3" action="ppaction://hlinksldjump"/>
              </a:rPr>
              <a:t>葛来迪</a:t>
            </a:r>
            <a:r>
              <a:rPr lang="en-US" altLang="zh-CN" dirty="0" smtClean="0">
                <a:hlinkClick r:id="rId3" action="ppaction://hlinksldjump"/>
              </a:rPr>
              <a:t>·</a:t>
            </a:r>
            <a:r>
              <a:rPr lang="zh-CN" altLang="en-US" dirty="0" smtClean="0">
                <a:hlinkClick r:id="rId3" action="ppaction://hlinksldjump"/>
              </a:rPr>
              <a:t>布区（</a:t>
            </a:r>
            <a:r>
              <a:rPr lang="en-US" altLang="zh-CN" dirty="0" smtClean="0">
                <a:hlinkClick r:id="rId3" action="ppaction://hlinksldjump"/>
              </a:rPr>
              <a:t>Grady </a:t>
            </a:r>
            <a:r>
              <a:rPr lang="en-US" altLang="zh-CN" dirty="0" err="1" smtClean="0">
                <a:hlinkClick r:id="rId3" action="ppaction://hlinksldjump"/>
              </a:rPr>
              <a:t>Booch</a:t>
            </a:r>
            <a:r>
              <a:rPr lang="zh-CN" altLang="en-US" dirty="0" smtClean="0">
                <a:hlinkClick r:id="rId3" action="ppaction://hlinksldjump"/>
              </a:rPr>
              <a:t>）</a:t>
            </a:r>
            <a:r>
              <a:rPr lang="zh-CN" altLang="en-US" dirty="0" smtClean="0"/>
              <a:t>，</a:t>
            </a:r>
            <a:r>
              <a:rPr lang="zh-CN" altLang="en-US" dirty="0" smtClean="0">
                <a:hlinkClick r:id="rId4" action="ppaction://hlinksldjump"/>
              </a:rPr>
              <a:t>伊瓦尔</a:t>
            </a:r>
            <a:r>
              <a:rPr lang="en-US" altLang="zh-CN" dirty="0" smtClean="0">
                <a:hlinkClick r:id="rId4" action="ppaction://hlinksldjump"/>
              </a:rPr>
              <a:t>·</a:t>
            </a:r>
            <a:r>
              <a:rPr lang="zh-CN" altLang="en-US" dirty="0" smtClean="0">
                <a:hlinkClick r:id="rId4" action="ppaction://hlinksldjump"/>
              </a:rPr>
              <a:t>雅各布森（</a:t>
            </a:r>
            <a:r>
              <a:rPr lang="en-US" altLang="zh-CN" dirty="0" smtClean="0">
                <a:hlinkClick r:id="rId4" action="ppaction://hlinksldjump"/>
              </a:rPr>
              <a:t>James </a:t>
            </a:r>
            <a:r>
              <a:rPr lang="en-US" altLang="zh-CN" dirty="0" err="1" smtClean="0">
                <a:hlinkClick r:id="rId4" action="ppaction://hlinksldjump"/>
              </a:rPr>
              <a:t>Rumbaugh</a:t>
            </a:r>
            <a:r>
              <a:rPr lang="zh-CN" altLang="en-US" dirty="0" smtClean="0">
                <a:hlinkClick r:id="rId4" action="ppaction://hlinksldjump"/>
              </a:rPr>
              <a:t>）</a:t>
            </a:r>
            <a:r>
              <a:rPr lang="zh-CN" altLang="en-US" dirty="0" smtClean="0"/>
              <a:t>与</a:t>
            </a:r>
            <a:r>
              <a:rPr lang="zh-CN" altLang="en-US" dirty="0" smtClean="0">
                <a:hlinkClick r:id="rId5" action="ppaction://hlinksldjump"/>
              </a:rPr>
              <a:t>詹姆士</a:t>
            </a:r>
            <a:r>
              <a:rPr lang="en-US" altLang="zh-CN" dirty="0" smtClean="0">
                <a:hlinkClick r:id="rId5" action="ppaction://hlinksldjump"/>
              </a:rPr>
              <a:t>·</a:t>
            </a:r>
            <a:r>
              <a:rPr lang="zh-CN" altLang="en-US" dirty="0" smtClean="0">
                <a:hlinkClick r:id="rId5" action="ppaction://hlinksldjump"/>
              </a:rPr>
              <a:t>兰宝（</a:t>
            </a:r>
            <a:r>
              <a:rPr lang="en-US" altLang="zh-CN" dirty="0" err="1" smtClean="0">
                <a:hlinkClick r:id="rId5" action="ppaction://hlinksldjump"/>
              </a:rPr>
              <a:t>Ivar</a:t>
            </a:r>
            <a:r>
              <a:rPr lang="en-US" altLang="zh-CN" dirty="0" smtClean="0">
                <a:hlinkClick r:id="rId5" action="ppaction://hlinksldjump"/>
              </a:rPr>
              <a:t> Jacobson</a:t>
            </a:r>
            <a:r>
              <a:rPr lang="zh-CN" altLang="en-US" dirty="0" smtClean="0">
                <a:hlinkClick r:id="rId5" action="ppaction://hlinksldjump"/>
              </a:rPr>
              <a:t>）</a:t>
            </a:r>
            <a:r>
              <a:rPr lang="zh-CN" altLang="en-US" dirty="0" smtClean="0"/>
              <a:t>于</a:t>
            </a:r>
            <a:r>
              <a:rPr lang="en-US" altLang="zh-CN" dirty="0" smtClean="0"/>
              <a:t>1994</a:t>
            </a:r>
            <a:r>
              <a:rPr lang="zh-CN" altLang="en-US" dirty="0" smtClean="0"/>
              <a:t>年至</a:t>
            </a:r>
            <a:r>
              <a:rPr lang="en-US" altLang="zh-CN" dirty="0" smtClean="0"/>
              <a:t>1995</a:t>
            </a:r>
            <a:r>
              <a:rPr lang="zh-CN" altLang="en-US" dirty="0" smtClean="0"/>
              <a:t>年间，在</a:t>
            </a:r>
            <a:r>
              <a:rPr lang="en-US" altLang="zh-CN" dirty="0" smtClean="0"/>
              <a:t>Rational Software</a:t>
            </a:r>
            <a:r>
              <a:rPr lang="zh-CN" altLang="en-US" dirty="0" smtClean="0"/>
              <a:t>公司中开发</a:t>
            </a:r>
            <a:endParaRPr lang="zh-CN" altLang="zh-CN" dirty="0"/>
          </a:p>
        </p:txBody>
      </p:sp>
      <p:sp>
        <p:nvSpPr>
          <p:cNvPr id="2" name="标题 1"/>
          <p:cNvSpPr>
            <a:spLocks noGrp="1"/>
          </p:cNvSpPr>
          <p:nvPr>
            <p:ph type="title"/>
          </p:nvPr>
        </p:nvSpPr>
        <p:spPr/>
        <p:txBody>
          <a:bodyPr/>
          <a:lstStyle/>
          <a:p>
            <a:r>
              <a:rPr lang="en-US" altLang="zh-CN" dirty="0" smtClean="0"/>
              <a:t>2.1</a:t>
            </a:r>
            <a:r>
              <a:rPr lang="zh-CN" altLang="en-US" dirty="0" smtClean="0"/>
              <a:t>什么是</a:t>
            </a:r>
            <a:r>
              <a:rPr lang="en-US" altLang="zh-CN" dirty="0" smtClean="0"/>
              <a:t>UML </a:t>
            </a:r>
            <a:r>
              <a:rPr lang="en-US" altLang="zh-CN" dirty="0" smtClean="0">
                <a:hlinkClick r:id="rId6" action="ppaction://hlinksldjump"/>
              </a:rPr>
              <a:t>₁</a:t>
            </a:r>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buNone/>
            </a:pPr>
            <a:r>
              <a:rPr lang="en-US" altLang="zh-CN" dirty="0" smtClean="0"/>
              <a:t>UML</a:t>
            </a:r>
            <a:r>
              <a:rPr lang="zh-CN" altLang="zh-CN" dirty="0" smtClean="0"/>
              <a:t>在系统开发各个阶段的应用：</a:t>
            </a:r>
          </a:p>
          <a:p>
            <a:pPr marL="514350" indent="-514350">
              <a:buFont typeface="+mj-lt"/>
              <a:buAutoNum type="arabicPeriod"/>
            </a:pPr>
            <a:r>
              <a:rPr lang="zh-CN" altLang="zh-CN" dirty="0" smtClean="0"/>
              <a:t>分析阶段：用户的需求采用</a:t>
            </a:r>
            <a:r>
              <a:rPr lang="en-US" altLang="zh-CN" dirty="0" smtClean="0"/>
              <a:t>UML</a:t>
            </a:r>
            <a:r>
              <a:rPr lang="zh-CN" altLang="zh-CN" dirty="0" smtClean="0"/>
              <a:t>用例图来描述</a:t>
            </a:r>
          </a:p>
          <a:p>
            <a:pPr marL="514350" indent="-514350">
              <a:buFont typeface="+mj-lt"/>
              <a:buAutoNum type="arabicPeriod"/>
            </a:pPr>
            <a:r>
              <a:rPr lang="zh-CN" altLang="zh-CN" dirty="0" smtClean="0"/>
              <a:t>设计阶段：引入具体的类来处理用户接口，数据库存取，通信和并行性等问题</a:t>
            </a:r>
          </a:p>
          <a:p>
            <a:pPr marL="514350" indent="-514350">
              <a:buFont typeface="+mj-lt"/>
              <a:buAutoNum type="arabicPeriod"/>
            </a:pPr>
            <a:r>
              <a:rPr lang="zh-CN" altLang="zh-CN" dirty="0" smtClean="0"/>
              <a:t>实现阶段：用面向对象程序设计语言将来自设计阶段的类转化为实际的代码</a:t>
            </a:r>
          </a:p>
          <a:p>
            <a:pPr marL="514350" indent="-514350">
              <a:buFont typeface="+mj-lt"/>
              <a:buAutoNum type="arabicPeriod"/>
            </a:pPr>
            <a:r>
              <a:rPr lang="zh-CN" altLang="zh-CN" dirty="0" smtClean="0"/>
              <a:t>测试阶段：</a:t>
            </a:r>
            <a:r>
              <a:rPr lang="en-US" altLang="zh-CN" dirty="0" smtClean="0"/>
              <a:t>UML</a:t>
            </a:r>
            <a:r>
              <a:rPr lang="zh-CN" altLang="zh-CN" dirty="0" smtClean="0"/>
              <a:t>模型作为生成测试用例的依据。如单元测试时使用类和类规格说明，集成测试时使用构件图和协作图，系统测试时使用用例图来验证系统的行为等。</a:t>
            </a:r>
          </a:p>
          <a:p>
            <a:endParaRPr lang="zh-CN" altLang="en-US" dirty="0"/>
          </a:p>
        </p:txBody>
      </p:sp>
      <p:sp>
        <p:nvSpPr>
          <p:cNvPr id="2" name="标题 1"/>
          <p:cNvSpPr>
            <a:spLocks noGrp="1"/>
          </p:cNvSpPr>
          <p:nvPr>
            <p:ph type="title"/>
          </p:nvPr>
        </p:nvSpPr>
        <p:spPr/>
        <p:txBody>
          <a:bodyPr/>
          <a:lstStyle/>
          <a:p>
            <a:r>
              <a:rPr lang="en-US" altLang="zh-CN" b="1" dirty="0" smtClean="0"/>
              <a:t>2.6UML</a:t>
            </a:r>
            <a:r>
              <a:rPr lang="zh-CN" altLang="zh-CN" b="1" dirty="0" smtClean="0"/>
              <a:t>的应用领域</a:t>
            </a:r>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None/>
            </a:pPr>
            <a:r>
              <a:rPr lang="en-US" altLang="zh-CN" dirty="0" smtClean="0"/>
              <a:t>		</a:t>
            </a:r>
            <a:r>
              <a:rPr lang="en-US" altLang="zh-CN" sz="3200" dirty="0" smtClean="0"/>
              <a:t>UML2.0</a:t>
            </a:r>
            <a:r>
              <a:rPr lang="zh-CN" altLang="en-US" sz="3200" dirty="0" smtClean="0"/>
              <a:t>完全建立在</a:t>
            </a:r>
            <a:r>
              <a:rPr lang="en-US" altLang="zh-CN" sz="3200" dirty="0" smtClean="0"/>
              <a:t>UML1.x</a:t>
            </a:r>
            <a:r>
              <a:rPr lang="zh-CN" altLang="en-US" sz="3200" dirty="0" smtClean="0"/>
              <a:t>基础之上，大多数的</a:t>
            </a:r>
            <a:r>
              <a:rPr lang="en-US" altLang="zh-CN" sz="3200" dirty="0" smtClean="0"/>
              <a:t>UML1.x</a:t>
            </a:r>
            <a:r>
              <a:rPr lang="zh-CN" altLang="en-US" sz="3200" dirty="0" smtClean="0"/>
              <a:t>模型在</a:t>
            </a:r>
            <a:r>
              <a:rPr lang="en-US" altLang="zh-CN" sz="3200" dirty="0" smtClean="0"/>
              <a:t>UML2.0</a:t>
            </a:r>
            <a:r>
              <a:rPr lang="zh-CN" altLang="en-US" sz="3200" dirty="0" smtClean="0"/>
              <a:t>中都可用。但</a:t>
            </a:r>
            <a:r>
              <a:rPr lang="en-US" altLang="zh-CN" sz="3200" dirty="0" smtClean="0"/>
              <a:t>UML2.0</a:t>
            </a:r>
            <a:r>
              <a:rPr lang="zh-CN" altLang="en-US" sz="3200" dirty="0" smtClean="0"/>
              <a:t>在结构建模方面有一系列重大的改进，包括结构类、精确的接口和端口、拓展性、交互片断和操作符以及基于时间建模能力的增强</a:t>
            </a:r>
            <a:r>
              <a:rPr lang="en-US" altLang="zh-CN" sz="3200" dirty="0" smtClean="0"/>
              <a:t>,</a:t>
            </a:r>
            <a:r>
              <a:rPr lang="zh-CN" altLang="en-US" sz="3200" dirty="0" smtClean="0"/>
              <a:t>同时</a:t>
            </a:r>
            <a:r>
              <a:rPr lang="en-US" altLang="zh-CN" sz="3200" dirty="0" smtClean="0"/>
              <a:t>UML2.0</a:t>
            </a:r>
            <a:r>
              <a:rPr lang="zh-CN" altLang="en-US" sz="3200" dirty="0" smtClean="0"/>
              <a:t>将正式和完全定义语义的定义。这种新的可能性可以用于模型的开发，并从这些模型可以产生相应的系统。</a:t>
            </a:r>
            <a:endParaRPr lang="zh-CN" altLang="en-US" dirty="0"/>
          </a:p>
        </p:txBody>
      </p:sp>
      <p:sp>
        <p:nvSpPr>
          <p:cNvPr id="3" name="标题 2"/>
          <p:cNvSpPr>
            <a:spLocks noGrp="1"/>
          </p:cNvSpPr>
          <p:nvPr>
            <p:ph type="title"/>
          </p:nvPr>
        </p:nvSpPr>
        <p:spPr/>
        <p:txBody>
          <a:bodyPr/>
          <a:lstStyle/>
          <a:p>
            <a:r>
              <a:rPr lang="en-US" altLang="zh-CN" dirty="0" smtClean="0"/>
              <a:t>2.7UML2.0</a:t>
            </a:r>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None/>
            </a:pPr>
            <a:r>
              <a:rPr lang="en-US" altLang="zh-CN" dirty="0" smtClean="0"/>
              <a:t>UML2.x</a:t>
            </a:r>
            <a:r>
              <a:rPr lang="zh-CN" altLang="en-US" dirty="0" smtClean="0"/>
              <a:t>基本由以下四个部分组成</a:t>
            </a:r>
            <a:endParaRPr lang="en-US" altLang="zh-CN" dirty="0" smtClean="0"/>
          </a:p>
          <a:p>
            <a:pPr marL="624205" indent="-514350">
              <a:buFont typeface="+mj-lt"/>
              <a:buAutoNum type="arabicPeriod"/>
            </a:pPr>
            <a:r>
              <a:rPr lang="zh-CN" altLang="en-US" dirty="0" smtClean="0"/>
              <a:t>“上层建筑</a:t>
            </a:r>
            <a:r>
              <a:rPr lang="zh-CN" altLang="en-US" dirty="0" smtClean="0"/>
              <a:t>”</a:t>
            </a:r>
            <a:r>
              <a:rPr lang="zh-CN" altLang="en-US" dirty="0" smtClean="0"/>
              <a:t>由</a:t>
            </a:r>
            <a:r>
              <a:rPr lang="zh-CN" altLang="en-US" dirty="0" smtClean="0"/>
              <a:t>图表和模型元素的符号和</a:t>
            </a:r>
            <a:r>
              <a:rPr lang="zh-CN" altLang="en-US" dirty="0" smtClean="0"/>
              <a:t>语义构成。</a:t>
            </a:r>
            <a:endParaRPr lang="en-US" altLang="zh-CN" dirty="0" smtClean="0"/>
          </a:p>
          <a:p>
            <a:pPr marL="624205" indent="-514350">
              <a:buFont typeface="+mj-lt"/>
              <a:buAutoNum type="arabicPeriod"/>
            </a:pPr>
            <a:r>
              <a:rPr lang="zh-CN" altLang="en-US" dirty="0" smtClean="0"/>
              <a:t>定义核心</a:t>
            </a:r>
            <a:r>
              <a:rPr lang="zh-CN" altLang="en-US" dirty="0" smtClean="0"/>
              <a:t>模型是上层建筑的</a:t>
            </a:r>
            <a:r>
              <a:rPr lang="zh-CN" altLang="en-US" dirty="0" smtClean="0"/>
              <a:t>基础设施</a:t>
            </a:r>
            <a:endParaRPr lang="en-US" altLang="zh-CN" dirty="0" smtClean="0"/>
          </a:p>
          <a:p>
            <a:pPr marL="624205" indent="-514350">
              <a:buFont typeface="+mj-lt"/>
              <a:buAutoNum type="arabicPeriod"/>
            </a:pPr>
            <a:r>
              <a:rPr lang="en-US" altLang="zh-CN" dirty="0" smtClean="0"/>
              <a:t>OCL</a:t>
            </a:r>
            <a:r>
              <a:rPr lang="zh-CN" altLang="en-US" dirty="0" smtClean="0"/>
              <a:t>（对象约束语言</a:t>
            </a:r>
            <a:r>
              <a:rPr lang="zh-CN" altLang="en-US" dirty="0" smtClean="0"/>
              <a:t>）为模型元素定义了规则</a:t>
            </a:r>
            <a:endParaRPr lang="en-US" altLang="zh-CN" dirty="0" smtClean="0"/>
          </a:p>
          <a:p>
            <a:pPr marL="624205" indent="-514350">
              <a:buFont typeface="+mj-lt"/>
              <a:buAutoNum type="arabicPeriod"/>
            </a:pPr>
            <a:r>
              <a:rPr lang="en-US" altLang="zh-CN" dirty="0" smtClean="0"/>
              <a:t>UML</a:t>
            </a:r>
            <a:r>
              <a:rPr lang="zh-CN" altLang="en-US" dirty="0" smtClean="0"/>
              <a:t>转换图表解释了</a:t>
            </a:r>
            <a:r>
              <a:rPr lang="en-US" altLang="zh-CN" dirty="0" smtClean="0"/>
              <a:t>UML2.x</a:t>
            </a:r>
            <a:r>
              <a:rPr lang="zh-CN" altLang="en-US" dirty="0" smtClean="0"/>
              <a:t>图表</a:t>
            </a:r>
            <a:r>
              <a:rPr lang="zh-CN" altLang="en-US" dirty="0" smtClean="0"/>
              <a:t>布局是如何被转换的</a:t>
            </a:r>
            <a:endParaRPr lang="zh-CN" altLang="en-US" dirty="0"/>
          </a:p>
        </p:txBody>
      </p:sp>
      <p:sp>
        <p:nvSpPr>
          <p:cNvPr id="3" name="标题 2"/>
          <p:cNvSpPr>
            <a:spLocks noGrp="1"/>
          </p:cNvSpPr>
          <p:nvPr>
            <p:ph type="title"/>
          </p:nvPr>
        </p:nvSpPr>
        <p:spPr/>
        <p:txBody>
          <a:bodyPr/>
          <a:lstStyle/>
          <a:p>
            <a:r>
              <a:rPr lang="en-US" altLang="zh-CN" dirty="0" smtClean="0"/>
              <a:t>2.7UML2.0</a:t>
            </a:r>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624205" indent="-514350">
              <a:buFont typeface="+mj-lt"/>
              <a:buAutoNum type="arabicPeriod"/>
            </a:pPr>
            <a:r>
              <a:rPr lang="zh-CN" altLang="en-US" dirty="0" smtClean="0"/>
              <a:t>对关系更加精确的表示改进了继承、组合和聚合以及状态机的建模。</a:t>
            </a:r>
            <a:endParaRPr lang="en-US" altLang="zh-CN" dirty="0" smtClean="0"/>
          </a:p>
          <a:p>
            <a:pPr marL="624205" indent="-514350">
              <a:buFont typeface="+mj-lt"/>
              <a:buAutoNum type="arabicPeriod"/>
            </a:pPr>
            <a:r>
              <a:rPr lang="zh-CN" altLang="en-US" dirty="0" smtClean="0"/>
              <a:t>行为建模方面，改进了对封装和伸缩性的支持，去掉了从活动图到状态图的映射（注：活动图不再是一种特殊的状态图），并改进了顺序图的结构。</a:t>
            </a:r>
            <a:endParaRPr lang="en-US" altLang="zh-CN" dirty="0" smtClean="0"/>
          </a:p>
          <a:p>
            <a:pPr marL="624205" indent="-514350">
              <a:buFont typeface="+mj-lt"/>
              <a:buAutoNum type="arabicPeriod"/>
            </a:pPr>
            <a:r>
              <a:rPr lang="zh-CN" altLang="en-US" dirty="0" smtClean="0"/>
              <a:t>对语言的句法和语义的简化，以及整体结构上更好的组织。</a:t>
            </a:r>
            <a:endParaRPr lang="zh-CN" altLang="en-US" dirty="0"/>
          </a:p>
        </p:txBody>
      </p:sp>
      <p:sp>
        <p:nvSpPr>
          <p:cNvPr id="3" name="标题 2"/>
          <p:cNvSpPr>
            <a:spLocks noGrp="1"/>
          </p:cNvSpPr>
          <p:nvPr>
            <p:ph type="title"/>
          </p:nvPr>
        </p:nvSpPr>
        <p:spPr/>
        <p:txBody>
          <a:bodyPr/>
          <a:lstStyle/>
          <a:p>
            <a:r>
              <a:rPr lang="en-US" altLang="zh-CN" dirty="0" smtClean="0"/>
              <a:t>2.7UML2.0</a:t>
            </a:r>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None/>
            </a:pPr>
            <a:r>
              <a:rPr lang="en-US" altLang="zh-CN" dirty="0" smtClean="0"/>
              <a:t>		</a:t>
            </a:r>
            <a:r>
              <a:rPr lang="zh-CN" altLang="en-US" dirty="0" smtClean="0"/>
              <a:t>在</a:t>
            </a:r>
            <a:r>
              <a:rPr lang="en-US" altLang="zh-CN" dirty="0" smtClean="0"/>
              <a:t>UML2.0</a:t>
            </a:r>
            <a:r>
              <a:rPr lang="zh-CN" altLang="en-US" dirty="0" smtClean="0"/>
              <a:t>中将原来</a:t>
            </a:r>
            <a:r>
              <a:rPr lang="en-US" altLang="zh-CN" dirty="0" smtClean="0"/>
              <a:t>1.X</a:t>
            </a:r>
            <a:r>
              <a:rPr lang="zh-CN" altLang="en-US" dirty="0" smtClean="0"/>
              <a:t>中的图具体分为了两大类共十三张图，其中红色为新增的图，蓝色为改名。</a:t>
            </a:r>
            <a:endParaRPr lang="zh-CN" altLang="en-US" dirty="0"/>
          </a:p>
        </p:txBody>
      </p:sp>
      <p:sp>
        <p:nvSpPr>
          <p:cNvPr id="3" name="标题 2"/>
          <p:cNvSpPr>
            <a:spLocks noGrp="1"/>
          </p:cNvSpPr>
          <p:nvPr>
            <p:ph type="title"/>
          </p:nvPr>
        </p:nvSpPr>
        <p:spPr/>
        <p:txBody>
          <a:bodyPr/>
          <a:lstStyle/>
          <a:p>
            <a:r>
              <a:rPr lang="en-US" altLang="zh-CN" dirty="0" smtClean="0"/>
              <a:t>2.7UML2.0</a:t>
            </a:r>
            <a:r>
              <a:rPr lang="zh-CN" altLang="en-US" dirty="0" smtClean="0"/>
              <a:t>的图</a:t>
            </a:r>
            <a:endParaRPr lang="zh-CN" altLang="en-US" dirty="0"/>
          </a:p>
        </p:txBody>
      </p:sp>
      <p:graphicFrame>
        <p:nvGraphicFramePr>
          <p:cNvPr id="4" name="图示 3"/>
          <p:cNvGraphicFramePr/>
          <p:nvPr/>
        </p:nvGraphicFramePr>
        <p:xfrm>
          <a:off x="395536" y="1700808"/>
          <a:ext cx="8748464" cy="5877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Rational Rose </a:t>
            </a:r>
            <a:r>
              <a:rPr lang="zh-CN" altLang="en-US" dirty="0" smtClean="0"/>
              <a:t>：</a:t>
            </a:r>
            <a:r>
              <a:rPr lang="en-US" altLang="zh-CN" dirty="0" smtClean="0"/>
              <a:t>Rose</a:t>
            </a:r>
            <a:r>
              <a:rPr lang="zh-CN" altLang="en-US" dirty="0" smtClean="0"/>
              <a:t>是</a:t>
            </a:r>
            <a:r>
              <a:rPr lang="en-US" altLang="zh-CN" dirty="0" smtClean="0"/>
              <a:t>Rational</a:t>
            </a:r>
            <a:r>
              <a:rPr lang="zh-CN" altLang="en-US" dirty="0" smtClean="0"/>
              <a:t>公司开发的用于分析和设计面向对象软件系统的工具，目前已经停止更新。</a:t>
            </a:r>
            <a:endParaRPr lang="en-US" altLang="zh-CN" dirty="0" smtClean="0"/>
          </a:p>
          <a:p>
            <a:r>
              <a:rPr lang="en-US" altLang="zh-CN" dirty="0" smtClean="0"/>
              <a:t>Rational Software Architect</a:t>
            </a:r>
            <a:r>
              <a:rPr lang="zh-CN" altLang="en-US" dirty="0" smtClean="0"/>
              <a:t>。</a:t>
            </a:r>
            <a:r>
              <a:rPr lang="en-US" altLang="zh-CN" dirty="0" smtClean="0"/>
              <a:t>IBM</a:t>
            </a:r>
            <a:r>
              <a:rPr lang="zh-CN" altLang="en-US" dirty="0" smtClean="0"/>
              <a:t>收购</a:t>
            </a:r>
            <a:r>
              <a:rPr lang="en-US" altLang="zh-CN" dirty="0" smtClean="0"/>
              <a:t>Rational</a:t>
            </a:r>
            <a:r>
              <a:rPr lang="zh-CN" altLang="en-US" dirty="0" smtClean="0"/>
              <a:t>后推出用于代替</a:t>
            </a:r>
            <a:r>
              <a:rPr lang="en-US" altLang="zh-CN" dirty="0" smtClean="0"/>
              <a:t>ROSE</a:t>
            </a:r>
            <a:r>
              <a:rPr lang="zh-CN" altLang="en-US" dirty="0" smtClean="0"/>
              <a:t>的工具</a:t>
            </a:r>
          </a:p>
          <a:p>
            <a:r>
              <a:rPr lang="en-US" altLang="zh-CN" dirty="0" smtClean="0"/>
              <a:t>Sun Java Studio Enterprise </a:t>
            </a:r>
            <a:r>
              <a:rPr lang="zh-CN" altLang="en-US" dirty="0" smtClean="0"/>
              <a:t>用于</a:t>
            </a:r>
            <a:r>
              <a:rPr lang="en-US" altLang="zh-CN" dirty="0" smtClean="0"/>
              <a:t>eclipse</a:t>
            </a:r>
            <a:r>
              <a:rPr lang="zh-CN" altLang="en-US" dirty="0" smtClean="0"/>
              <a:t>中的</a:t>
            </a:r>
            <a:r>
              <a:rPr lang="en-US" altLang="zh-CN" dirty="0" smtClean="0"/>
              <a:t>UML</a:t>
            </a:r>
            <a:r>
              <a:rPr lang="zh-CN" altLang="en-US" dirty="0" smtClean="0"/>
              <a:t>工具插件</a:t>
            </a:r>
            <a:endParaRPr lang="en-US" altLang="zh-CN" dirty="0" smtClean="0"/>
          </a:p>
          <a:p>
            <a:r>
              <a:rPr lang="en-US" altLang="zh-CN" dirty="0" err="1" smtClean="0"/>
              <a:t>Jumli</a:t>
            </a:r>
            <a:r>
              <a:rPr lang="zh-CN" altLang="en-US" dirty="0" smtClean="0"/>
              <a:t>，用</a:t>
            </a:r>
            <a:r>
              <a:rPr lang="en-US" altLang="zh-CN" dirty="0" smtClean="0"/>
              <a:t>Java</a:t>
            </a:r>
            <a:r>
              <a:rPr lang="zh-CN" altLang="en-US" dirty="0" smtClean="0"/>
              <a:t>实现的</a:t>
            </a:r>
            <a:r>
              <a:rPr lang="en-US" altLang="zh-CN" dirty="0" smtClean="0"/>
              <a:t>UML</a:t>
            </a:r>
            <a:r>
              <a:rPr lang="zh-CN" altLang="en-US" dirty="0" smtClean="0"/>
              <a:t>工具，支持</a:t>
            </a:r>
            <a:r>
              <a:rPr lang="en-US" altLang="zh-CN" dirty="0" smtClean="0"/>
              <a:t>C++/C#/Java</a:t>
            </a:r>
            <a:r>
              <a:rPr lang="zh-CN" altLang="en-US" dirty="0" smtClean="0"/>
              <a:t>以及解析</a:t>
            </a:r>
            <a:r>
              <a:rPr lang="en-US" altLang="zh-CN" dirty="0" smtClean="0"/>
              <a:t>/</a:t>
            </a:r>
            <a:r>
              <a:rPr lang="zh-CN" altLang="en-US" dirty="0" smtClean="0"/>
              <a:t>生成源代码</a:t>
            </a:r>
            <a:endParaRPr lang="zh-CN" altLang="en-US" dirty="0"/>
          </a:p>
        </p:txBody>
      </p:sp>
      <p:sp>
        <p:nvSpPr>
          <p:cNvPr id="5" name="标题 1"/>
          <p:cNvSpPr>
            <a:spLocks noGrp="1"/>
          </p:cNvSpPr>
          <p:nvPr>
            <p:ph type="title"/>
          </p:nvPr>
        </p:nvSpPr>
        <p:spPr/>
        <p:txBody>
          <a:bodyPr/>
          <a:lstStyle/>
          <a:p>
            <a:r>
              <a:rPr lang="en-US" altLang="zh-CN" b="1" dirty="0" smtClean="0"/>
              <a:t>2.8</a:t>
            </a:r>
            <a:r>
              <a:rPr lang="zh-CN" altLang="en-US" b="1" dirty="0" smtClean="0"/>
              <a:t>支持</a:t>
            </a:r>
            <a:r>
              <a:rPr lang="en-US" altLang="zh-CN" b="1" dirty="0" smtClean="0"/>
              <a:t>UML</a:t>
            </a:r>
            <a:r>
              <a:rPr lang="zh-CN" altLang="en-US" b="1" dirty="0" smtClean="0"/>
              <a:t>的工具</a:t>
            </a:r>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buNone/>
            </a:pPr>
            <a:r>
              <a:rPr lang="en-US" altLang="zh-CN" dirty="0" smtClean="0"/>
              <a:t>	[1]</a:t>
            </a:r>
            <a:r>
              <a:rPr lang="zh-CN" altLang="en-US" dirty="0" smtClean="0"/>
              <a:t>维基百科</a:t>
            </a:r>
            <a:r>
              <a:rPr lang="en-US" altLang="zh-CN" dirty="0" smtClean="0">
                <a:hlinkClick r:id="rId2"/>
              </a:rPr>
              <a:t>https://zh.wikipedia.org/wiki/%E7%BB%9F%E4%B8%80%E5%BB%BA%E6%A8%A1%E8%AF%AD%E8%A8%80</a:t>
            </a:r>
            <a:endParaRPr lang="en-US" altLang="zh-CN" dirty="0" smtClean="0"/>
          </a:p>
          <a:p>
            <a:pPr>
              <a:buNone/>
            </a:pPr>
            <a:r>
              <a:rPr lang="en-US" altLang="zh-CN" dirty="0" smtClean="0"/>
              <a:t>	[2]</a:t>
            </a:r>
            <a:r>
              <a:rPr lang="zh-CN" altLang="zh-CN" dirty="0" smtClean="0"/>
              <a:t>软件工程教程：</a:t>
            </a:r>
            <a:r>
              <a:rPr lang="en-US" altLang="zh-CN" dirty="0" smtClean="0"/>
              <a:t>IBM RUP</a:t>
            </a:r>
            <a:r>
              <a:rPr lang="zh-CN" altLang="zh-CN" dirty="0" smtClean="0"/>
              <a:t>方法实践（杜育根 机械工业出版社）</a:t>
            </a:r>
            <a:endParaRPr lang="en-US" altLang="zh-CN" dirty="0" smtClean="0"/>
          </a:p>
          <a:p>
            <a:pPr>
              <a:buNone/>
            </a:pPr>
            <a:r>
              <a:rPr lang="en-US" altLang="zh-CN" dirty="0" smtClean="0"/>
              <a:t>	[3]</a:t>
            </a:r>
            <a:r>
              <a:rPr lang="zh-CN" altLang="en-US" dirty="0" smtClean="0"/>
              <a:t>面向对象技术</a:t>
            </a:r>
            <a:r>
              <a:rPr lang="en-US" altLang="zh-CN" dirty="0" smtClean="0"/>
              <a:t>UML</a:t>
            </a:r>
            <a:r>
              <a:rPr lang="zh-CN" altLang="en-US" dirty="0" smtClean="0"/>
              <a:t>教程</a:t>
            </a:r>
            <a:r>
              <a:rPr lang="en-US" altLang="zh-CN" dirty="0" smtClean="0"/>
              <a:t>[4]</a:t>
            </a:r>
            <a:r>
              <a:rPr lang="en-US" altLang="zh-CN" dirty="0" smtClean="0">
                <a:hlinkClick r:id="rId3"/>
              </a:rPr>
              <a:t>http</a:t>
            </a:r>
            <a:r>
              <a:rPr lang="en-US" altLang="zh-CN" dirty="0">
                <a:hlinkClick r:id="rId3"/>
              </a:rPr>
              <a:t>://</a:t>
            </a:r>
            <a:r>
              <a:rPr lang="en-US" altLang="zh-CN" dirty="0" smtClean="0">
                <a:hlinkClick r:id="rId3"/>
              </a:rPr>
              <a:t>www.umlchina.com/Tools/Newindex1.htm</a:t>
            </a:r>
            <a:endParaRPr lang="en-US" altLang="zh-CN" dirty="0" smtClean="0"/>
          </a:p>
          <a:p>
            <a:pPr>
              <a:buNone/>
            </a:pPr>
            <a:endParaRPr lang="zh-CN" altLang="zh-CN" dirty="0" smtClean="0"/>
          </a:p>
          <a:p>
            <a:pPr>
              <a:buNone/>
            </a:pPr>
            <a:endParaRPr lang="zh-CN" altLang="en-US" dirty="0"/>
          </a:p>
        </p:txBody>
      </p:sp>
      <p:sp>
        <p:nvSpPr>
          <p:cNvPr id="2" name="标题 1"/>
          <p:cNvSpPr>
            <a:spLocks noGrp="1"/>
          </p:cNvSpPr>
          <p:nvPr>
            <p:ph type="title"/>
          </p:nvPr>
        </p:nvSpPr>
        <p:spPr/>
        <p:txBody>
          <a:bodyPr/>
          <a:lstStyle/>
          <a:p>
            <a:r>
              <a:rPr lang="zh-CN" altLang="en-US" dirty="0" smtClean="0"/>
              <a:t>引用</a:t>
            </a:r>
            <a:endParaRPr lang="zh-CN" altLang="en-US" dirty="0"/>
          </a:p>
        </p:txBody>
      </p:sp>
      <p:pic>
        <p:nvPicPr>
          <p:cNvPr id="1025" name="Picture 1" descr="C:\Users\Administration\AppData\Roaming\Tencent\QQ\Temp\%W@GJ$ACOF(TYDYECOKVDYB.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0" y="0"/>
            <a:ext cx="190500" cy="14287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med">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132856"/>
            <a:ext cx="8229600" cy="1659640"/>
          </a:xfrm>
        </p:spPr>
        <p:txBody>
          <a:bodyPr>
            <a:noAutofit/>
          </a:bodyPr>
          <a:lstStyle/>
          <a:p>
            <a:pPr>
              <a:lnSpc>
                <a:spcPct val="150000"/>
              </a:lnSpc>
              <a:buNone/>
            </a:pPr>
            <a:r>
              <a:rPr lang="en-US" altLang="zh-CN" sz="3200" dirty="0" smtClean="0"/>
              <a:t>PPT</a:t>
            </a:r>
            <a:r>
              <a:rPr lang="zh-CN" altLang="en-US" sz="3200" dirty="0" smtClean="0"/>
              <a:t>编写：唐子煜，丁磊</a:t>
            </a:r>
            <a:endParaRPr lang="en-US" altLang="zh-CN" sz="3200" dirty="0" smtClean="0"/>
          </a:p>
          <a:p>
            <a:pPr>
              <a:lnSpc>
                <a:spcPct val="150000"/>
              </a:lnSpc>
              <a:buNone/>
            </a:pPr>
            <a:r>
              <a:rPr lang="zh-CN" altLang="en-US" sz="3200" dirty="0"/>
              <a:t>资料</a:t>
            </a:r>
            <a:r>
              <a:rPr lang="zh-CN" altLang="en-US" sz="3200" dirty="0" smtClean="0"/>
              <a:t>收集：张伟鹏，陈建伟</a:t>
            </a:r>
            <a:endParaRPr lang="en-US" altLang="zh-CN" sz="3200" dirty="0" smtClean="0"/>
          </a:p>
          <a:p>
            <a:pPr>
              <a:lnSpc>
                <a:spcPct val="150000"/>
              </a:lnSpc>
              <a:buNone/>
            </a:pPr>
            <a:r>
              <a:rPr lang="en-US" altLang="zh-CN" sz="3200" dirty="0" smtClean="0"/>
              <a:t>PPT</a:t>
            </a:r>
            <a:r>
              <a:rPr lang="zh-CN" altLang="en-US" sz="3200" dirty="0" smtClean="0"/>
              <a:t>审核：余敬</a:t>
            </a:r>
            <a:endParaRPr lang="zh-CN" altLang="en-US" sz="3200" dirty="0"/>
          </a:p>
        </p:txBody>
      </p:sp>
      <p:sp>
        <p:nvSpPr>
          <p:cNvPr id="2" name="标题 1"/>
          <p:cNvSpPr>
            <a:spLocks noGrp="1"/>
          </p:cNvSpPr>
          <p:nvPr>
            <p:ph type="title"/>
          </p:nvPr>
        </p:nvSpPr>
        <p:spPr/>
        <p:txBody>
          <a:bodyPr>
            <a:normAutofit/>
          </a:bodyPr>
          <a:lstStyle/>
          <a:p>
            <a:r>
              <a:rPr lang="zh-CN" altLang="en-US" dirty="0" smtClean="0"/>
              <a:t>人员分工</a:t>
            </a:r>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5770984" cy="4525963"/>
          </a:xfrm>
        </p:spPr>
        <p:txBody>
          <a:bodyPr>
            <a:normAutofit/>
          </a:bodyPr>
          <a:lstStyle/>
          <a:p>
            <a:pPr>
              <a:buNone/>
            </a:pPr>
            <a:r>
              <a:rPr lang="en-US" altLang="zh-CN" dirty="0" smtClean="0"/>
              <a:t>		   Grady </a:t>
            </a:r>
            <a:r>
              <a:rPr lang="en-US" altLang="zh-CN" dirty="0" err="1" smtClean="0"/>
              <a:t>Booch</a:t>
            </a:r>
            <a:r>
              <a:rPr lang="en-US" altLang="zh-CN" dirty="0" smtClean="0"/>
              <a:t> UML</a:t>
            </a:r>
            <a:r>
              <a:rPr lang="zh-CN" altLang="zh-CN" dirty="0" smtClean="0"/>
              <a:t>和</a:t>
            </a:r>
            <a:r>
              <a:rPr lang="en-US" altLang="zh-CN" dirty="0" err="1" smtClean="0"/>
              <a:t>Booch</a:t>
            </a:r>
            <a:r>
              <a:rPr lang="zh-CN" altLang="zh-CN" dirty="0" smtClean="0"/>
              <a:t>方法的创始人，</a:t>
            </a:r>
            <a:r>
              <a:rPr lang="en-US" altLang="zh-CN" dirty="0" smtClean="0"/>
              <a:t>IBM</a:t>
            </a:r>
            <a:r>
              <a:rPr lang="zh-CN" altLang="zh-CN" dirty="0" smtClean="0"/>
              <a:t>院士，</a:t>
            </a:r>
            <a:r>
              <a:rPr lang="en-US" altLang="zh-CN" dirty="0" smtClean="0"/>
              <a:t>IBM</a:t>
            </a:r>
            <a:r>
              <a:rPr lang="zh-CN" altLang="zh-CN" dirty="0" smtClean="0"/>
              <a:t>研究院软件工程首席科学家。自</a:t>
            </a:r>
            <a:r>
              <a:rPr lang="en-US" altLang="zh-CN" dirty="0" smtClean="0"/>
              <a:t>1981</a:t>
            </a:r>
            <a:r>
              <a:rPr lang="zh-CN" altLang="zh-CN" dirty="0" smtClean="0"/>
              <a:t>年</a:t>
            </a:r>
            <a:r>
              <a:rPr lang="en-US" altLang="zh-CN" dirty="0" smtClean="0"/>
              <a:t>Rational</a:t>
            </a:r>
            <a:r>
              <a:rPr lang="zh-CN" altLang="zh-CN" dirty="0" smtClean="0"/>
              <a:t>软件公司成立到</a:t>
            </a:r>
            <a:r>
              <a:rPr lang="en-US" altLang="zh-CN" dirty="0" smtClean="0"/>
              <a:t>2003</a:t>
            </a:r>
            <a:r>
              <a:rPr lang="zh-CN" altLang="zh-CN" dirty="0" smtClean="0"/>
              <a:t>年该公司被</a:t>
            </a:r>
            <a:r>
              <a:rPr lang="en-US" altLang="zh-CN" dirty="0" smtClean="0"/>
              <a:t>IBM</a:t>
            </a:r>
            <a:r>
              <a:rPr lang="zh-CN" altLang="zh-CN" dirty="0" smtClean="0"/>
              <a:t>收购，他一直是</a:t>
            </a:r>
            <a:r>
              <a:rPr lang="en-US" altLang="zh-CN" dirty="0" smtClean="0"/>
              <a:t>Rational</a:t>
            </a:r>
            <a:r>
              <a:rPr lang="zh-CN" altLang="zh-CN" dirty="0" smtClean="0"/>
              <a:t>软件公司的首席科学家。他在软件架构、软件工程和协作开发环境方面享有极高的国际声望。</a:t>
            </a:r>
            <a:endParaRPr lang="zh-CN" altLang="zh-CN" dirty="0"/>
          </a:p>
        </p:txBody>
      </p:sp>
      <p:sp>
        <p:nvSpPr>
          <p:cNvPr id="2" name="标题 1"/>
          <p:cNvSpPr>
            <a:spLocks noGrp="1"/>
          </p:cNvSpPr>
          <p:nvPr>
            <p:ph type="title"/>
          </p:nvPr>
        </p:nvSpPr>
        <p:spPr/>
        <p:txBody>
          <a:bodyPr/>
          <a:lstStyle/>
          <a:p>
            <a:r>
              <a:rPr lang="zh-CN" altLang="en-US" dirty="0" smtClean="0"/>
              <a:t>葛来迪</a:t>
            </a:r>
            <a:r>
              <a:rPr lang="en-US" altLang="zh-CN" dirty="0" smtClean="0"/>
              <a:t>·</a:t>
            </a:r>
            <a:r>
              <a:rPr lang="zh-CN" altLang="en-US" dirty="0" smtClean="0"/>
              <a:t>布区（</a:t>
            </a:r>
            <a:r>
              <a:rPr lang="en-US" altLang="zh-CN" dirty="0" smtClean="0"/>
              <a:t>Grady </a:t>
            </a:r>
            <a:r>
              <a:rPr lang="en-US" altLang="zh-CN" dirty="0" err="1" smtClean="0"/>
              <a:t>Booch</a:t>
            </a:r>
            <a:r>
              <a:rPr lang="zh-CN" altLang="en-US" dirty="0" smtClean="0"/>
              <a:t>）</a:t>
            </a:r>
            <a:endParaRPr lang="zh-CN" altLang="en-US" dirty="0"/>
          </a:p>
        </p:txBody>
      </p:sp>
      <p:pic>
        <p:nvPicPr>
          <p:cNvPr id="1026" name="图片 15" descr="IMG_256"/>
          <p:cNvPicPr>
            <a:picLocks noChangeAspect="1" noChangeArrowheads="1"/>
          </p:cNvPicPr>
          <p:nvPr/>
        </p:nvPicPr>
        <p:blipFill>
          <a:blip r:embed="rId2" cstate="print"/>
          <a:srcRect/>
          <a:stretch>
            <a:fillRect/>
          </a:stretch>
        </p:blipFill>
        <p:spPr bwMode="auto">
          <a:xfrm>
            <a:off x="6156176" y="2348880"/>
            <a:ext cx="2441575" cy="1828800"/>
          </a:xfrm>
          <a:prstGeom prst="rect">
            <a:avLst/>
          </a:prstGeom>
          <a:noFill/>
          <a:ln w="9525">
            <a:noFill/>
            <a:miter lim="800000"/>
            <a:headEnd/>
            <a:tailEnd/>
          </a:ln>
        </p:spPr>
      </p:pic>
    </p:spTree>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5266928" cy="4525963"/>
          </a:xfrm>
        </p:spPr>
        <p:txBody>
          <a:bodyPr>
            <a:normAutofit/>
          </a:bodyPr>
          <a:lstStyle/>
          <a:p>
            <a:r>
              <a:rPr lang="en-US" altLang="zh-CN" dirty="0" smtClean="0"/>
              <a:t>James </a:t>
            </a:r>
            <a:r>
              <a:rPr lang="en-US" altLang="zh-CN" dirty="0" err="1" smtClean="0"/>
              <a:t>Rumbaugh</a:t>
            </a:r>
            <a:r>
              <a:rPr lang="en-US" altLang="zh-CN" dirty="0" smtClean="0"/>
              <a:t> </a:t>
            </a:r>
            <a:r>
              <a:rPr lang="zh-CN" altLang="zh-CN" dirty="0" smtClean="0"/>
              <a:t>著名计算机科学家，面向对象方法学家，最著名的是创建了</a:t>
            </a:r>
            <a:r>
              <a:rPr lang="en-US" altLang="zh-CN" dirty="0" smtClean="0"/>
              <a:t>OMT</a:t>
            </a:r>
            <a:r>
              <a:rPr lang="zh-CN" altLang="zh-CN" dirty="0" smtClean="0"/>
              <a:t>（</a:t>
            </a:r>
            <a:r>
              <a:rPr lang="en-US" altLang="zh-CN" dirty="0" smtClean="0"/>
              <a:t>Object Modeling Technique</a:t>
            </a:r>
            <a:r>
              <a:rPr lang="zh-CN" altLang="zh-CN" dirty="0" smtClean="0"/>
              <a:t>）和</a:t>
            </a:r>
            <a:r>
              <a:rPr lang="en-US" altLang="zh-CN" dirty="0" smtClean="0"/>
              <a:t>UML</a:t>
            </a:r>
            <a:r>
              <a:rPr lang="zh-CN" altLang="zh-CN" dirty="0" smtClean="0"/>
              <a:t>。他</a:t>
            </a:r>
            <a:r>
              <a:rPr lang="en-US" altLang="zh-CN" dirty="0" smtClean="0"/>
              <a:t>1994</a:t>
            </a:r>
            <a:r>
              <a:rPr lang="zh-CN" altLang="zh-CN" dirty="0" smtClean="0"/>
              <a:t>年加入</a:t>
            </a:r>
            <a:r>
              <a:rPr lang="en-US" altLang="zh-CN" dirty="0" smtClean="0"/>
              <a:t>Rational</a:t>
            </a:r>
            <a:r>
              <a:rPr lang="zh-CN" altLang="zh-CN" dirty="0" smtClean="0"/>
              <a:t>软件公司，后来与</a:t>
            </a:r>
            <a:r>
              <a:rPr lang="en-US" altLang="zh-CN" dirty="0" err="1" smtClean="0"/>
              <a:t>Ivar</a:t>
            </a:r>
            <a:r>
              <a:rPr lang="en-US" altLang="zh-CN" dirty="0" smtClean="0"/>
              <a:t> Jacobson</a:t>
            </a:r>
            <a:r>
              <a:rPr lang="zh-CN" altLang="zh-CN" dirty="0" smtClean="0"/>
              <a:t>和</a:t>
            </a:r>
            <a:r>
              <a:rPr lang="en-US" altLang="zh-CN" dirty="0" smtClean="0"/>
              <a:t>Grady </a:t>
            </a:r>
            <a:r>
              <a:rPr lang="en-US" altLang="zh-CN" dirty="0" err="1" smtClean="0"/>
              <a:t>Booch</a:t>
            </a:r>
            <a:r>
              <a:rPr lang="zh-CN" altLang="zh-CN" dirty="0" smtClean="0"/>
              <a:t>共同开发了</a:t>
            </a:r>
            <a:r>
              <a:rPr lang="en-US" altLang="zh-CN" dirty="0" smtClean="0"/>
              <a:t>UML</a:t>
            </a:r>
            <a:r>
              <a:rPr lang="zh-CN" altLang="zh-CN" dirty="0" smtClean="0"/>
              <a:t>，</a:t>
            </a:r>
            <a:r>
              <a:rPr lang="en-US" altLang="zh-CN" dirty="0" smtClean="0"/>
              <a:t>2003</a:t>
            </a:r>
            <a:r>
              <a:rPr lang="zh-CN" altLang="zh-CN" dirty="0" smtClean="0"/>
              <a:t>年</a:t>
            </a:r>
            <a:r>
              <a:rPr lang="en-US" altLang="zh-CN" dirty="0" smtClean="0"/>
              <a:t>Rational Software</a:t>
            </a:r>
            <a:r>
              <a:rPr lang="zh-CN" altLang="zh-CN" dirty="0" smtClean="0"/>
              <a:t>被</a:t>
            </a:r>
            <a:r>
              <a:rPr lang="en-US" altLang="zh-CN" dirty="0" smtClean="0"/>
              <a:t>IBM</a:t>
            </a:r>
            <a:r>
              <a:rPr lang="zh-CN" altLang="zh-CN" dirty="0" smtClean="0"/>
              <a:t>公司收购后加入</a:t>
            </a:r>
            <a:r>
              <a:rPr lang="en-US" altLang="zh-CN" dirty="0" smtClean="0"/>
              <a:t>IBM</a:t>
            </a:r>
            <a:r>
              <a:rPr lang="zh-CN" altLang="zh-CN" dirty="0" smtClean="0"/>
              <a:t>公司，</a:t>
            </a:r>
            <a:endParaRPr lang="zh-CN" altLang="en-US" dirty="0"/>
          </a:p>
        </p:txBody>
      </p:sp>
      <p:sp>
        <p:nvSpPr>
          <p:cNvPr id="2" name="标题 1"/>
          <p:cNvSpPr>
            <a:spLocks noGrp="1"/>
          </p:cNvSpPr>
          <p:nvPr>
            <p:ph type="title"/>
          </p:nvPr>
        </p:nvSpPr>
        <p:spPr/>
        <p:txBody>
          <a:bodyPr>
            <a:normAutofit/>
          </a:bodyPr>
          <a:lstStyle/>
          <a:p>
            <a:r>
              <a:rPr lang="zh-CN" altLang="en-US" dirty="0" smtClean="0">
                <a:sym typeface="+mn-ea"/>
              </a:rPr>
              <a:t>詹姆士</a:t>
            </a:r>
            <a:r>
              <a:rPr lang="en-US" altLang="zh-CN" dirty="0" smtClean="0">
                <a:sym typeface="+mn-ea"/>
              </a:rPr>
              <a:t>·</a:t>
            </a:r>
            <a:r>
              <a:rPr lang="zh-CN" altLang="en-US" dirty="0" smtClean="0">
                <a:sym typeface="+mn-ea"/>
              </a:rPr>
              <a:t>兰宝</a:t>
            </a:r>
            <a:r>
              <a:rPr lang="zh-CN" altLang="en-US" dirty="0" smtClean="0"/>
              <a:t>（</a:t>
            </a:r>
            <a:r>
              <a:rPr lang="en-US" altLang="zh-CN" dirty="0" smtClean="0"/>
              <a:t>James </a:t>
            </a:r>
            <a:r>
              <a:rPr lang="en-US" altLang="zh-CN" dirty="0" err="1" smtClean="0"/>
              <a:t>Rumbaugh</a:t>
            </a:r>
            <a:r>
              <a:rPr lang="zh-CN" altLang="en-US" dirty="0" smtClean="0"/>
              <a:t>）</a:t>
            </a:r>
            <a:endParaRPr lang="zh-CN" altLang="en-US" dirty="0"/>
          </a:p>
        </p:txBody>
      </p:sp>
      <p:pic>
        <p:nvPicPr>
          <p:cNvPr id="2050" name="图片 16" descr="IMG_256"/>
          <p:cNvPicPr>
            <a:picLocks noChangeAspect="1" noChangeArrowheads="1"/>
          </p:cNvPicPr>
          <p:nvPr/>
        </p:nvPicPr>
        <p:blipFill>
          <a:blip r:embed="rId2" cstate="print"/>
          <a:srcRect/>
          <a:stretch>
            <a:fillRect/>
          </a:stretch>
        </p:blipFill>
        <p:spPr bwMode="auto">
          <a:xfrm>
            <a:off x="6084168" y="2060848"/>
            <a:ext cx="1908175" cy="2378075"/>
          </a:xfrm>
          <a:prstGeom prst="rect">
            <a:avLst/>
          </a:prstGeom>
          <a:noFill/>
          <a:ln w="9525">
            <a:noFill/>
            <a:miter lim="800000"/>
            <a:headEnd/>
            <a:tailEnd/>
          </a:ln>
        </p:spPr>
      </p:pic>
    </p:spTree>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5410944" cy="4525963"/>
          </a:xfrm>
        </p:spPr>
        <p:txBody>
          <a:bodyPr>
            <a:normAutofit/>
          </a:bodyPr>
          <a:lstStyle/>
          <a:p>
            <a:pPr>
              <a:buNone/>
            </a:pPr>
            <a:r>
              <a:rPr lang="en-US" altLang="zh-CN" dirty="0" smtClean="0"/>
              <a:t>		</a:t>
            </a:r>
            <a:r>
              <a:rPr lang="en-US" altLang="zh-CN" dirty="0" err="1" smtClean="0"/>
              <a:t>Ivar</a:t>
            </a:r>
            <a:r>
              <a:rPr lang="en-US" altLang="zh-CN" dirty="0" smtClean="0"/>
              <a:t> Jacobson </a:t>
            </a:r>
            <a:r>
              <a:rPr lang="zh-CN" altLang="zh-CN" dirty="0" smtClean="0"/>
              <a:t>现代软件开发之父，被认为是深刻影响或改变了整个软件工业开发模式的几位世界级大师之一。他最主要的贡献是</a:t>
            </a:r>
            <a:r>
              <a:rPr lang="en-US" altLang="zh-CN" dirty="0" smtClean="0"/>
              <a:t>UML</a:t>
            </a:r>
            <a:r>
              <a:rPr lang="zh-CN" altLang="zh-CN" dirty="0" smtClean="0"/>
              <a:t>、</a:t>
            </a:r>
            <a:r>
              <a:rPr lang="en-US" altLang="zh-CN" dirty="0" err="1" smtClean="0"/>
              <a:t>Objectory</a:t>
            </a:r>
            <a:r>
              <a:rPr lang="zh-CN" altLang="zh-CN" dirty="0" smtClean="0"/>
              <a:t>、</a:t>
            </a:r>
            <a:r>
              <a:rPr lang="en-US" altLang="zh-CN" dirty="0" smtClean="0"/>
              <a:t>RUP</a:t>
            </a:r>
            <a:r>
              <a:rPr lang="zh-CN" altLang="zh-CN" dirty="0" smtClean="0"/>
              <a:t>和面向方面的软件开发。他还是模块和模块架构、用例、现代业务工程等业界主流方法、技术的创始人。他的用例驱动方法对整个</a:t>
            </a:r>
            <a:r>
              <a:rPr lang="en-US" altLang="zh-CN" dirty="0" smtClean="0"/>
              <a:t>OOAD</a:t>
            </a:r>
            <a:r>
              <a:rPr lang="zh-CN" altLang="zh-CN" dirty="0" smtClean="0"/>
              <a:t>行业影响深远。</a:t>
            </a:r>
          </a:p>
          <a:p>
            <a:endParaRPr lang="zh-CN" altLang="en-US" dirty="0"/>
          </a:p>
        </p:txBody>
      </p:sp>
      <p:sp>
        <p:nvSpPr>
          <p:cNvPr id="2" name="标题 1"/>
          <p:cNvSpPr>
            <a:spLocks noGrp="1"/>
          </p:cNvSpPr>
          <p:nvPr>
            <p:ph type="title"/>
          </p:nvPr>
        </p:nvSpPr>
        <p:spPr/>
        <p:txBody>
          <a:bodyPr/>
          <a:lstStyle/>
          <a:p>
            <a:r>
              <a:rPr lang="zh-CN" altLang="en-US" dirty="0" smtClean="0">
                <a:sym typeface="+mn-ea"/>
              </a:rPr>
              <a:t>伊瓦尔</a:t>
            </a:r>
            <a:r>
              <a:rPr lang="en-US" altLang="zh-CN" dirty="0" smtClean="0">
                <a:sym typeface="+mn-ea"/>
              </a:rPr>
              <a:t>·</a:t>
            </a:r>
            <a:r>
              <a:rPr lang="zh-CN" altLang="en-US" dirty="0" smtClean="0">
                <a:sym typeface="+mn-ea"/>
              </a:rPr>
              <a:t>雅各布森</a:t>
            </a:r>
            <a:r>
              <a:rPr lang="zh-CN" altLang="en-US" dirty="0" smtClean="0"/>
              <a:t>（</a:t>
            </a:r>
            <a:r>
              <a:rPr lang="en-US" altLang="zh-CN" dirty="0" err="1" smtClean="0"/>
              <a:t>Ivar</a:t>
            </a:r>
            <a:r>
              <a:rPr lang="en-US" altLang="zh-CN" dirty="0" smtClean="0"/>
              <a:t> Jacobson</a:t>
            </a:r>
            <a:r>
              <a:rPr lang="zh-CN" altLang="en-US" dirty="0" smtClean="0"/>
              <a:t>）</a:t>
            </a:r>
            <a:endParaRPr lang="zh-CN" altLang="en-US" dirty="0"/>
          </a:p>
        </p:txBody>
      </p:sp>
      <p:pic>
        <p:nvPicPr>
          <p:cNvPr id="3074" name="图片 17" descr="IMG_256"/>
          <p:cNvPicPr>
            <a:picLocks noChangeAspect="1" noChangeArrowheads="1"/>
          </p:cNvPicPr>
          <p:nvPr/>
        </p:nvPicPr>
        <p:blipFill>
          <a:blip r:embed="rId2" cstate="print"/>
          <a:srcRect/>
          <a:stretch>
            <a:fillRect/>
          </a:stretch>
        </p:blipFill>
        <p:spPr bwMode="auto">
          <a:xfrm>
            <a:off x="6156176" y="1916832"/>
            <a:ext cx="1908175" cy="2854325"/>
          </a:xfrm>
          <a:prstGeom prst="rect">
            <a:avLst/>
          </a:prstGeom>
          <a:noFill/>
          <a:ln w="9525">
            <a:noFill/>
            <a:miter lim="800000"/>
            <a:headEnd/>
            <a:tailEnd/>
          </a:ln>
        </p:spPr>
      </p:pic>
    </p:spTree>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5122912" cy="4525963"/>
          </a:xfrm>
        </p:spPr>
        <p:txBody>
          <a:bodyPr/>
          <a:lstStyle/>
          <a:p>
            <a:pPr>
              <a:buNone/>
            </a:pPr>
            <a:r>
              <a:rPr lang="en-US" altLang="zh-CN" dirty="0" smtClean="0"/>
              <a:t>		</a:t>
            </a:r>
            <a:r>
              <a:rPr lang="zh-CN" altLang="en-US" dirty="0" smtClean="0"/>
              <a:t>在其他学科领域，往往有该学科的通用语言，比如右边的微积分符号，对于音乐家，工程师等他们一样也可以用各自领域中的通用语言进行交流，对于软件工程师来说，</a:t>
            </a:r>
            <a:r>
              <a:rPr lang="en-US" altLang="zh-CN" dirty="0" smtClean="0"/>
              <a:t>UML</a:t>
            </a:r>
            <a:r>
              <a:rPr lang="zh-CN" altLang="en-US" dirty="0" smtClean="0"/>
              <a:t>就是软件领域的通用语言</a:t>
            </a:r>
            <a:endParaRPr lang="zh-CN" altLang="en-US" dirty="0"/>
          </a:p>
        </p:txBody>
      </p:sp>
      <p:sp>
        <p:nvSpPr>
          <p:cNvPr id="2" name="标题 1"/>
          <p:cNvSpPr>
            <a:spLocks noGrp="1"/>
          </p:cNvSpPr>
          <p:nvPr>
            <p:ph type="title"/>
          </p:nvPr>
        </p:nvSpPr>
        <p:spPr/>
        <p:txBody>
          <a:bodyPr/>
          <a:lstStyle/>
          <a:p>
            <a:r>
              <a:rPr lang="en-US" altLang="zh-CN" dirty="0" smtClean="0"/>
              <a:t>2.1</a:t>
            </a:r>
            <a:r>
              <a:rPr lang="zh-CN" altLang="zh-CN" dirty="0" smtClean="0"/>
              <a:t>为什么学习</a:t>
            </a:r>
            <a:r>
              <a:rPr lang="en-US" altLang="zh-CN" dirty="0" smtClean="0"/>
              <a:t>UML</a:t>
            </a:r>
            <a:endParaRPr lang="zh-CN" altLang="en-US" dirty="0"/>
          </a:p>
        </p:txBody>
      </p:sp>
      <p:pic>
        <p:nvPicPr>
          <p:cNvPr id="4100" name="Picture 4"/>
          <p:cNvPicPr>
            <a:picLocks noChangeAspect="1" noChangeArrowheads="1"/>
          </p:cNvPicPr>
          <p:nvPr/>
        </p:nvPicPr>
        <p:blipFill>
          <a:blip r:embed="rId3" cstate="print"/>
          <a:srcRect/>
          <a:stretch>
            <a:fillRect/>
          </a:stretch>
        </p:blipFill>
        <p:spPr bwMode="auto">
          <a:xfrm>
            <a:off x="5940152" y="1412776"/>
            <a:ext cx="2571750" cy="1685925"/>
          </a:xfrm>
          <a:prstGeom prst="rect">
            <a:avLst/>
          </a:prstGeom>
          <a:noFill/>
          <a:ln w="9525">
            <a:noFill/>
            <a:miter lim="800000"/>
            <a:headEnd/>
            <a:tailEnd/>
          </a:ln>
        </p:spPr>
      </p:pic>
    </p:spTree>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zh-CN" dirty="0" smtClean="0"/>
              <a:t>在软件开发过程中，使用模型</a:t>
            </a:r>
            <a:r>
              <a:rPr lang="zh-CN" altLang="en-US" dirty="0" smtClean="0"/>
              <a:t>（</a:t>
            </a:r>
            <a:r>
              <a:rPr lang="en-US" altLang="zh-CN" dirty="0" smtClean="0"/>
              <a:t>UML</a:t>
            </a:r>
            <a:r>
              <a:rPr lang="zh-CN" altLang="en-US" dirty="0" smtClean="0"/>
              <a:t>）</a:t>
            </a:r>
            <a:r>
              <a:rPr lang="zh-CN" altLang="zh-CN" dirty="0" smtClean="0"/>
              <a:t>的</a:t>
            </a:r>
            <a:r>
              <a:rPr lang="zh-CN" altLang="en-US" dirty="0" smtClean="0"/>
              <a:t>好处</a:t>
            </a:r>
            <a:r>
              <a:rPr lang="zh-CN" altLang="zh-CN" dirty="0" smtClean="0"/>
              <a:t>：</a:t>
            </a:r>
          </a:p>
          <a:p>
            <a:pPr marL="514350" lvl="0" indent="-514350">
              <a:buFont typeface="+mj-lt"/>
              <a:buAutoNum type="arabicPeriod"/>
            </a:pPr>
            <a:r>
              <a:rPr lang="zh-CN" altLang="zh-CN" dirty="0" smtClean="0"/>
              <a:t>使用模型可以更好地理解问题</a:t>
            </a:r>
          </a:p>
          <a:p>
            <a:pPr marL="514350" lvl="0" indent="-514350">
              <a:buFont typeface="+mj-lt"/>
              <a:buAutoNum type="arabicPeriod"/>
            </a:pPr>
            <a:r>
              <a:rPr lang="zh-CN" altLang="zh-CN" dirty="0" smtClean="0"/>
              <a:t>使用模型可以加强人员之间的沟通</a:t>
            </a:r>
          </a:p>
          <a:p>
            <a:pPr marL="514350" lvl="0" indent="-514350">
              <a:buFont typeface="+mj-lt"/>
              <a:buAutoNum type="arabicPeriod"/>
            </a:pPr>
            <a:r>
              <a:rPr lang="zh-CN" altLang="zh-CN" dirty="0" smtClean="0"/>
              <a:t>使用模型可以更早地发现错误或疏漏的地方</a:t>
            </a:r>
          </a:p>
          <a:p>
            <a:pPr marL="514350" lvl="0" indent="-514350">
              <a:buFont typeface="+mj-lt"/>
              <a:buAutoNum type="arabicPeriod"/>
            </a:pPr>
            <a:r>
              <a:rPr lang="zh-CN" altLang="zh-CN" dirty="0" smtClean="0"/>
              <a:t>使用模型可以获取设计结果</a:t>
            </a:r>
          </a:p>
          <a:p>
            <a:pPr marL="514350" lvl="0" indent="-514350">
              <a:buFont typeface="+mj-lt"/>
              <a:buAutoNum type="arabicPeriod"/>
            </a:pPr>
            <a:r>
              <a:rPr lang="zh-CN" altLang="zh-CN" dirty="0" smtClean="0"/>
              <a:t>模型为最后的代码生成提供依据</a:t>
            </a:r>
          </a:p>
          <a:p>
            <a:pPr>
              <a:buNone/>
            </a:pPr>
            <a:endParaRPr lang="zh-CN" altLang="en-US" dirty="0"/>
          </a:p>
        </p:txBody>
      </p:sp>
      <p:sp>
        <p:nvSpPr>
          <p:cNvPr id="2" name="标题 1"/>
          <p:cNvSpPr>
            <a:spLocks noGrp="1"/>
          </p:cNvSpPr>
          <p:nvPr>
            <p:ph type="title"/>
          </p:nvPr>
        </p:nvSpPr>
        <p:spPr/>
        <p:txBody>
          <a:bodyPr/>
          <a:lstStyle/>
          <a:p>
            <a:r>
              <a:rPr lang="en-US" altLang="zh-CN" dirty="0" smtClean="0"/>
              <a:t>2.1</a:t>
            </a:r>
            <a:r>
              <a:rPr lang="zh-CN" altLang="zh-CN" dirty="0" smtClean="0"/>
              <a:t>为什么学习</a:t>
            </a:r>
            <a:r>
              <a:rPr lang="en-US" altLang="zh-CN" dirty="0" smtClean="0"/>
              <a:t>UML</a:t>
            </a:r>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2.2UML</a:t>
            </a:r>
            <a:r>
              <a:rPr lang="zh-CN" altLang="zh-CN" b="1" dirty="0" smtClean="0"/>
              <a:t>的历史</a:t>
            </a:r>
            <a:endParaRPr lang="zh-CN" altLang="en-US" dirty="0"/>
          </a:p>
        </p:txBody>
      </p:sp>
      <p:sp>
        <p:nvSpPr>
          <p:cNvPr id="5155" name="Rectangle 3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3" name="图片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43608" y="1196752"/>
            <a:ext cx="7884368" cy="5203683"/>
          </a:xfrm>
          <a:prstGeom prst="rect">
            <a:avLst/>
          </a:prstGeom>
        </p:spPr>
      </p:pic>
    </p:spTree>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2.2UML</a:t>
            </a:r>
            <a:r>
              <a:rPr lang="zh-CN" altLang="zh-CN" dirty="0" smtClean="0"/>
              <a:t>的历史</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611560" y="1412776"/>
            <a:ext cx="7596336" cy="3683506"/>
          </a:xfrm>
          <a:prstGeom prst="rect">
            <a:avLst/>
          </a:prstGeom>
          <a:noFill/>
          <a:ln w="9525">
            <a:noFill/>
            <a:miter lim="800000"/>
            <a:headEnd/>
            <a:tailEnd/>
          </a:ln>
        </p:spPr>
      </p:pic>
      <p:sp>
        <p:nvSpPr>
          <p:cNvPr id="5" name="TextBox 4"/>
          <p:cNvSpPr txBox="1"/>
          <p:nvPr/>
        </p:nvSpPr>
        <p:spPr>
          <a:xfrm>
            <a:off x="2051720" y="5301208"/>
            <a:ext cx="4104009" cy="646331"/>
          </a:xfrm>
          <a:prstGeom prst="rect">
            <a:avLst/>
          </a:prstGeom>
          <a:noFill/>
        </p:spPr>
        <p:txBody>
          <a:bodyPr wrap="none" rtlCol="0">
            <a:spAutoFit/>
          </a:bodyPr>
          <a:lstStyle/>
          <a:p>
            <a:r>
              <a:rPr lang="en-US" altLang="zh-CN" dirty="0" smtClean="0">
                <a:hlinkClick r:id="rId3"/>
              </a:rPr>
              <a:t>http://www.omg.org/spec/UML/</a:t>
            </a:r>
            <a:r>
              <a:rPr lang="en-US" altLang="zh-CN" dirty="0" smtClean="0"/>
              <a:t>   </a:t>
            </a:r>
          </a:p>
          <a:p>
            <a:r>
              <a:rPr lang="en-US" altLang="zh-CN" dirty="0" smtClean="0"/>
              <a:t>OMG</a:t>
            </a:r>
            <a:r>
              <a:rPr lang="zh-CN" altLang="en-US" dirty="0" smtClean="0"/>
              <a:t>上</a:t>
            </a:r>
            <a:r>
              <a:rPr lang="en-US" altLang="zh-CN" dirty="0" smtClean="0"/>
              <a:t>UML</a:t>
            </a:r>
            <a:r>
              <a:rPr lang="zh-CN" altLang="en-US" dirty="0" smtClean="0"/>
              <a:t>规范文档地址</a:t>
            </a:r>
            <a:endParaRPr lang="zh-CN" altLang="en-US" dirty="0"/>
          </a:p>
        </p:txBody>
      </p:sp>
    </p:spTree>
  </p:cSld>
  <p:clrMapOvr>
    <a:masterClrMapping/>
  </p:clrMapOvr>
  <p:transition spd="med">
    <p:fade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159</TotalTime>
  <Words>875</Words>
  <Application>Microsoft Office PowerPoint</Application>
  <PresentationFormat>全屏显示(4:3)</PresentationFormat>
  <Paragraphs>150</Paragraphs>
  <Slides>27</Slides>
  <Notes>9</Notes>
  <HiddenSlides>3</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聚合</vt:lpstr>
      <vt:lpstr>UML概述</vt:lpstr>
      <vt:lpstr>2.1什么是UML ₁</vt:lpstr>
      <vt:lpstr>葛来迪·布区（Grady Booch）</vt:lpstr>
      <vt:lpstr>詹姆士·兰宝（James Rumbaugh）</vt:lpstr>
      <vt:lpstr>伊瓦尔·雅各布森（Ivar Jacobson）</vt:lpstr>
      <vt:lpstr>2.1为什么学习UML</vt:lpstr>
      <vt:lpstr>2.1为什么学习UML</vt:lpstr>
      <vt:lpstr>2.2UML的历史</vt:lpstr>
      <vt:lpstr>2.2UML的历史</vt:lpstr>
      <vt:lpstr>2.2UML的历史₂</vt:lpstr>
      <vt:lpstr>2.2UML的历史₂</vt:lpstr>
      <vt:lpstr>2.2UML的历史₂</vt:lpstr>
      <vt:lpstr>2.2UML的历史₂</vt:lpstr>
      <vt:lpstr>2.3UML的特点</vt:lpstr>
      <vt:lpstr>2.3UML的特点</vt:lpstr>
      <vt:lpstr>2.4UML构成</vt:lpstr>
      <vt:lpstr>2.5UML中的视图</vt:lpstr>
      <vt:lpstr>2.5UML中的视图</vt:lpstr>
      <vt:lpstr>2.6UML的应用领域</vt:lpstr>
      <vt:lpstr>2.6UML的应用领域</vt:lpstr>
      <vt:lpstr>2.7UML2.0</vt:lpstr>
      <vt:lpstr>2.7UML2.0</vt:lpstr>
      <vt:lpstr>2.7UML2.0</vt:lpstr>
      <vt:lpstr>2.7UML2.0的图</vt:lpstr>
      <vt:lpstr>2.8支持UML的工具</vt:lpstr>
      <vt:lpstr>引用</vt:lpstr>
      <vt:lpstr>人员分工</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UML概述</dc:title>
  <dc:creator>lenovo</dc:creator>
  <cp:lastModifiedBy>lenovo</cp:lastModifiedBy>
  <cp:revision>47</cp:revision>
  <dcterms:created xsi:type="dcterms:W3CDTF">2016-10-22T10:59:00Z</dcterms:created>
  <dcterms:modified xsi:type="dcterms:W3CDTF">2016-11-05T04:28:00Z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