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646279dbd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646279dbd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646279dbd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646279dbd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646279dbd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646279dbd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646279dbd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646279dbd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646279dbd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646279dbd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646279dbd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646279dbd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646279dbd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646279dbd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646279dbd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646279dbd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646279dbd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646279dbd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646279dbd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646279dbd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646279dbd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646279dbd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in Convas App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do you add a Component in a Canvas App?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do components work together (access data, form submission, etc)?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in Convas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990050"/>
            <a:ext cx="7030500" cy="32799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" sz="4428" u="sng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Custom Components in PowerApps</a:t>
            </a:r>
            <a:r>
              <a:rPr lang="en" sz="4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4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051" lvl="0" marL="45720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ct val="161442"/>
              <a:buFont typeface="Arial"/>
              <a:buChar char="●"/>
            </a:pPr>
            <a:r>
              <a:rPr lang="en" sz="423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If you update a component definition, all instances in the app reflect your changes.</a:t>
            </a:r>
            <a:endParaRPr sz="4231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753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60999"/>
              <a:buFont typeface="Arial"/>
              <a:buChar char="●"/>
            </a:pPr>
            <a:r>
              <a:rPr lang="en" sz="4262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You can also improve performance by using one or more components because you don’t copy and paste controls, which duplicates overhead.</a:t>
            </a:r>
            <a:endParaRPr sz="4262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6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55960"/>
              <a:buFont typeface="Arial"/>
              <a:buChar char="●"/>
            </a:pPr>
            <a:r>
              <a:rPr lang="en" sz="4646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Components are isolated instances that are decoupled from the app.</a:t>
            </a:r>
            <a:endParaRPr sz="4646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9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51524"/>
              <a:buFont typeface="Arial"/>
              <a:buChar char="●"/>
            </a:pPr>
            <a:r>
              <a:rPr lang="en" sz="5046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That is, custom component can’t access variables declared in the app unless they are parsed as properties into the component.</a:t>
            </a:r>
            <a:endParaRPr b="1" sz="6946" u="sng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in Convas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1990050"/>
            <a:ext cx="7030500" cy="32799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467091" lvl="0" marL="45720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ct val="297570"/>
              <a:buFont typeface="Arial"/>
              <a:buChar char="●"/>
            </a:pPr>
            <a:r>
              <a:rPr b="1" lang="en" sz="1628" u="sng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Source: Deepti Shukla/Revature/02/2022</a:t>
            </a:r>
            <a:endParaRPr b="1" sz="1628" u="sng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709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297570"/>
              <a:buFont typeface="Arial"/>
              <a:buChar char="●"/>
            </a:pPr>
            <a:r>
              <a:rPr b="1" lang="en" sz="1628" u="sng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https://docs.google.com/document/d/1IFFWVS2rpfyRojM-weMHqtRJhMjhdwHa7G2HKSmj0EY/edit</a:t>
            </a:r>
            <a:endParaRPr b="1" sz="1628" u="sng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in Convas App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00" u="sng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Components in PowerApps</a:t>
            </a:r>
            <a:endParaRPr b="1" sz="3500" u="sng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Char char="●"/>
            </a:pPr>
            <a:r>
              <a:rPr lang="en" sz="4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PowerApps is a  powerful tool for creating fast prototypes, and small business apps. It offers two types of Components:</a:t>
            </a:r>
            <a:endParaRPr sz="40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6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Char char="●"/>
            </a:pPr>
            <a:r>
              <a:rPr b="1" i="1" lang="en" sz="4123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built-in components</a:t>
            </a:r>
            <a:r>
              <a:rPr lang="en" sz="4123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that are useful but often require a lot of configuration if you want more than just the default functions and style.</a:t>
            </a:r>
            <a:endParaRPr sz="4123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6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Char char="●"/>
            </a:pPr>
            <a:r>
              <a:rPr b="1" i="1" lang="en" sz="4123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Custom Components </a:t>
            </a:r>
            <a:r>
              <a:rPr lang="en" sz="4123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lets you create your own components depending on your need.</a:t>
            </a:r>
            <a:endParaRPr sz="4123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in Convas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31536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72222"/>
              <a:buChar char="●"/>
            </a:pPr>
            <a:r>
              <a:rPr lang="en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" sz="1800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Screen</a:t>
            </a:r>
            <a:endParaRPr b="1" sz="1800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 is a way to visualize a particular data set </a:t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or record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ct val="118181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" sz="18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GALLERY</a:t>
            </a:r>
            <a:endParaRPr b="1" sz="183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gallery</a:t>
            </a:r>
            <a:r>
              <a:rPr lang="en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 is a way of visualizing data in the app. </a:t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It is a template of screens that allows you</a:t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 to see and navigate the data</a:t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6majorelementspowerapps1"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750" y="1990050"/>
            <a:ext cx="3000375" cy="31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in Convas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32799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en" sz="4500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card</a:t>
            </a:r>
            <a:endParaRPr b="1" sz="4500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550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A card is an area on the screen that shows </a:t>
            </a:r>
            <a:endParaRPr b="1" sz="2550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88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a given record from your SharePoint list</a:t>
            </a:r>
            <a:endParaRPr b="1" sz="3088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46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 or any other database you used to build an app</a:t>
            </a:r>
            <a:endParaRPr b="1" sz="3146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94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or any other database you used to build an app.</a:t>
            </a:r>
            <a:endParaRPr sz="4094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71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A card would contain all various attributes called </a:t>
            </a:r>
            <a:r>
              <a:rPr b="1" lang="en" sz="4371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r>
              <a:rPr lang="en" sz="4371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371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71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 related to the display of the record. </a:t>
            </a:r>
            <a:endParaRPr sz="4371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92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Drop-Down control</a:t>
            </a:r>
            <a:r>
              <a:rPr lang="en" sz="3992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 to enter Status as well as </a:t>
            </a:r>
            <a:r>
              <a:rPr b="1" lang="en" sz="3992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a label </a:t>
            </a:r>
            <a:r>
              <a:rPr lang="en" sz="3992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called “Status”</a:t>
            </a:r>
            <a:endParaRPr sz="3992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6majorelementspowerapps4a"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850" y="1676550"/>
            <a:ext cx="30861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5401250" y="1828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3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in Convas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32799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CONTROL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489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12338"/>
              </a:buClr>
              <a:buSzPct val="100000"/>
              <a:buFont typeface="Arial"/>
              <a:buChar char="●"/>
            </a:pPr>
            <a:r>
              <a:rPr b="1" lang="en" sz="1852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A controls is what allows you to visualize</a:t>
            </a:r>
            <a:endParaRPr b="1" sz="1852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52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 and interact with your records</a:t>
            </a:r>
            <a:endParaRPr b="1" sz="1852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411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12338"/>
              </a:buClr>
              <a:buSzPct val="111012"/>
              <a:buFont typeface="Arial"/>
              <a:buChar char="●"/>
            </a:pPr>
            <a:r>
              <a:rPr b="1" lang="en" sz="1816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Depending on the type of your field,</a:t>
            </a:r>
            <a:endParaRPr b="1" sz="1816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6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 you can have different types of controls</a:t>
            </a:r>
            <a:endParaRPr b="1" sz="1816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16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 (drop-down,  radio button, or toggle switch)</a:t>
            </a:r>
            <a:endParaRPr b="1" sz="2016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6majorelementspowerapps6"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375" y="1597875"/>
            <a:ext cx="2447925" cy="35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in Convas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32799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Each control has </a:t>
            </a:r>
            <a:r>
              <a:rPr b="1" lang="en" sz="1620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 b="1" sz="1620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0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 (font size, text color, text box fill color and so on)</a:t>
            </a:r>
            <a:endParaRPr sz="1620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0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. Properties can be accessed and changed</a:t>
            </a:r>
            <a:endParaRPr sz="1620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0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 from the Properties drop-down on the left-hand-side</a:t>
            </a:r>
            <a:endParaRPr sz="1620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0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 of the screen as well as on the panel on the right-hand-side</a:t>
            </a:r>
            <a:endParaRPr sz="1620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63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 once the property is selected.</a:t>
            </a:r>
            <a:endParaRPr b="1" sz="236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6majorelementspowerapps5"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275" y="1977025"/>
            <a:ext cx="3897024" cy="31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in Convas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990050"/>
            <a:ext cx="7030500" cy="32799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FUNCTION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Functions is how </a:t>
            </a:r>
            <a:endParaRPr b="1" sz="1600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you interact with and</a:t>
            </a:r>
            <a:endParaRPr b="1" sz="1600"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12338"/>
                </a:solidFill>
                <a:latin typeface="Arial"/>
                <a:ea typeface="Arial"/>
                <a:cs typeface="Arial"/>
                <a:sym typeface="Arial"/>
              </a:rPr>
              <a:t> change the properties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jor components of PowerApps"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675" y="1764750"/>
            <a:ext cx="45766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in Convas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32799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jor components of PowerApps"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0050"/>
            <a:ext cx="7030501" cy="31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in Convas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990050"/>
            <a:ext cx="7030500" cy="3279900"/>
          </a:xfrm>
          <a:prstGeom prst="rect">
            <a:avLst/>
          </a:prstGeom>
          <a:solidFill>
            <a:srgbClr val="45818E"/>
          </a:solidFill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" sz="3628" u="sng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Custom Components in PowerApps</a:t>
            </a:r>
            <a:r>
              <a:rPr lang="en" sz="32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32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4807" lvl="0" marL="45720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ct val="165000"/>
              <a:buFont typeface="Arial"/>
              <a:buChar char="●"/>
            </a:pPr>
            <a:r>
              <a:rPr lang="en" sz="4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are useful in building larger apps that have similar control patterns.</a:t>
            </a:r>
            <a:endParaRPr sz="56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1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Char char="●"/>
            </a:pPr>
            <a:r>
              <a:rPr lang="en" sz="4338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let you create your own reusable components </a:t>
            </a:r>
            <a:endParaRPr sz="4338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94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Char char="●"/>
            </a:pPr>
            <a:r>
              <a:rPr lang="en" sz="428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can be exported and imported to different projects, </a:t>
            </a:r>
            <a:endParaRPr sz="428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2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Char char="●"/>
            </a:pPr>
            <a:r>
              <a:rPr lang="en" sz="42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make maintenance a lot easier for developers.</a:t>
            </a:r>
            <a:endParaRPr sz="42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23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