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FCE-ACAD-4B4D-B57C-E2E1FDE11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Dynamics 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75E1-2684-4294-B4F6-DA8452FF1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Robert Sharp</a:t>
            </a:r>
          </a:p>
        </p:txBody>
      </p:sp>
    </p:spTree>
    <p:extLst>
      <p:ext uri="{BB962C8B-B14F-4D97-AF65-F5344CB8AC3E}">
        <p14:creationId xmlns:p14="http://schemas.microsoft.com/office/powerpoint/2010/main" val="38728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667-8169-4298-80F9-C2529727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Dynamics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8CBD-7150-4DDA-BD10-39CCC42A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Microsoft Dynamics 365 is a host of customer engagement applications that are customer focused applications built on the Microsoft Power Platform.</a:t>
            </a:r>
          </a:p>
          <a:p>
            <a:r>
              <a:rPr lang="en-US" dirty="0"/>
              <a:t>They are designed to help organizations more effectively engage their customers.</a:t>
            </a:r>
          </a:p>
          <a:p>
            <a:r>
              <a:rPr lang="en-US" dirty="0"/>
              <a:t>The sales and marketing applications help identify sales prospects and turn them into long lasting relationships.</a:t>
            </a:r>
          </a:p>
          <a:p>
            <a:r>
              <a:rPr lang="en-US" dirty="0"/>
              <a:t>These customer engagement applications ensure that you have the tools necessary to fully engage your customers across all aspects of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188861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54C6-EF5D-4CC3-9632-F705C4DE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A4CD-340D-4586-BD8B-1C6A4BDF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Engagement is the emotional connection between a customer and your brand.</a:t>
            </a:r>
          </a:p>
          <a:p>
            <a:r>
              <a:rPr lang="en-US" dirty="0"/>
              <a:t>A customer is an individual or a company that receives, consumes, or buys a product or service.</a:t>
            </a:r>
          </a:p>
          <a:p>
            <a:r>
              <a:rPr lang="en-US" dirty="0"/>
              <a:t>The primary goal of a commercial enterprise is to attract customers and maintain a strong relationship with them over time, by ensuring the want to continue to do business with your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765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1877-3B59-420E-8008-9905C957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Dynamics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EE74-5CAE-46C5-A8B8-3CB46CC9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Microsoft Dynamics 365 is an innovative cloud-based enterprise software solution that brings Enterprise Resource Planning (ERP), Customer Relationship Management (CRM), and supporting business applications together as one streamlined product for a modern, simple, and unified experience.</a:t>
            </a:r>
          </a:p>
          <a:p>
            <a:r>
              <a:rPr lang="en-US" dirty="0"/>
              <a:t>By unifying all these systems into a single product, it helps run your entire business and deliver greater results by connecting products/services with people and data.</a:t>
            </a:r>
          </a:p>
          <a:p>
            <a:r>
              <a:rPr lang="en-US" dirty="0"/>
              <a:t>Also, by being a Microsoft product, there are built-in connectors with other Microsoft products, including </a:t>
            </a:r>
            <a:r>
              <a:rPr lang="en-US" dirty="0" err="1"/>
              <a:t>Dataverse</a:t>
            </a:r>
            <a:r>
              <a:rPr lang="en-US" dirty="0"/>
              <a:t> which is a secure place to store and manage the data used by your business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59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76D8-A847-47D8-A976-D158E6D8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Dynamics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9D68-6DB4-45DE-A40C-D2B88EA8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Dynamics 365 when you want your organization to have a strong relationship with your customers and need a way to leverage multiple suites of information within a single product.</a:t>
            </a:r>
          </a:p>
        </p:txBody>
      </p:sp>
    </p:spTree>
    <p:extLst>
      <p:ext uri="{BB962C8B-B14F-4D97-AF65-F5344CB8AC3E}">
        <p14:creationId xmlns:p14="http://schemas.microsoft.com/office/powerpoint/2010/main" val="316216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308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Intro to Dynamics 365</vt:lpstr>
      <vt:lpstr>What is Dynamics 365</vt:lpstr>
      <vt:lpstr>What is Customer Engagement</vt:lpstr>
      <vt:lpstr>Why use Dynamics 365</vt:lpstr>
      <vt:lpstr>When to use Dynamics 365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Dynamics 365</dc:title>
  <dc:creator>Robert Sharp</dc:creator>
  <cp:lastModifiedBy>Robert Sharp</cp:lastModifiedBy>
  <cp:revision>2</cp:revision>
  <dcterms:created xsi:type="dcterms:W3CDTF">2022-02-20T14:10:04Z</dcterms:created>
  <dcterms:modified xsi:type="dcterms:W3CDTF">2022-02-20T16:10:08Z</dcterms:modified>
</cp:coreProperties>
</file>