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1080135" y="1654491"/>
            <a:ext cx="3102796" cy="8373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s-ES" dirty="0" err="1"/>
              <a:t>Customers</a:t>
            </a:r>
            <a:endParaRPr lang="en-US" altLang="es-ES" dirty="0"/>
          </a:p>
        </p:txBody>
      </p:sp>
      <p:sp>
        <p:nvSpPr>
          <p:cNvPr id="16" name="Rectangle 15"/>
          <p:cNvSpPr/>
          <p:nvPr/>
        </p:nvSpPr>
        <p:spPr>
          <a:xfrm>
            <a:off x="7770894" y="1630361"/>
            <a:ext cx="2615630" cy="8373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P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roducts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94115" y="4641751"/>
            <a:ext cx="3102796" cy="7993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s-ES" dirty="0"/>
              <a:t>Orders</a:t>
            </a:r>
            <a:r>
              <a:rPr lang="es-ES" dirty="0"/>
              <a:t> 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904780" y="4684296"/>
            <a:ext cx="2662719" cy="7134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s-ES" dirty="0"/>
              <a:t>Stores</a:t>
            </a:r>
            <a:r>
              <a:rPr lang="es-ES" dirty="0"/>
              <a:t> 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309495" y="2467610"/>
            <a:ext cx="269240" cy="21742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24"/>
          <p:cNvSpPr txBox="1"/>
          <p:nvPr/>
        </p:nvSpPr>
        <p:spPr>
          <a:xfrm>
            <a:off x="2492375" y="4212590"/>
            <a:ext cx="278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dirty="0"/>
              <a:t>n</a:t>
            </a:r>
            <a:endParaRPr lang="en-US" dirty="0"/>
          </a:p>
        </p:txBody>
      </p:sp>
      <p:sp>
        <p:nvSpPr>
          <p:cNvPr id="13" name="TextBox 35"/>
          <p:cNvSpPr txBox="1"/>
          <p:nvPr/>
        </p:nvSpPr>
        <p:spPr>
          <a:xfrm>
            <a:off x="2573655" y="2492375"/>
            <a:ext cx="336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" dirty="0"/>
              <a:t>1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31" idx="1"/>
          </p:cNvCxnSpPr>
          <p:nvPr/>
        </p:nvCxnSpPr>
        <p:spPr>
          <a:xfrm flipV="1">
            <a:off x="3873500" y="5041265"/>
            <a:ext cx="4030980" cy="444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35"/>
          <p:cNvSpPr txBox="1"/>
          <p:nvPr/>
        </p:nvSpPr>
        <p:spPr>
          <a:xfrm>
            <a:off x="7434580" y="5177790"/>
            <a:ext cx="336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" dirty="0"/>
              <a:t>1</a:t>
            </a:r>
            <a:endParaRPr lang="en-US" dirty="0"/>
          </a:p>
        </p:txBody>
      </p:sp>
      <p:sp>
        <p:nvSpPr>
          <p:cNvPr id="17" name="TextBox 24"/>
          <p:cNvSpPr txBox="1"/>
          <p:nvPr/>
        </p:nvSpPr>
        <p:spPr>
          <a:xfrm>
            <a:off x="3989705" y="5177790"/>
            <a:ext cx="278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dirty="0"/>
              <a:t>n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31" idx="0"/>
          </p:cNvCxnSpPr>
          <p:nvPr/>
        </p:nvCxnSpPr>
        <p:spPr>
          <a:xfrm flipH="1" flipV="1">
            <a:off x="9120505" y="2507615"/>
            <a:ext cx="115570" cy="21767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24"/>
          <p:cNvSpPr txBox="1"/>
          <p:nvPr/>
        </p:nvSpPr>
        <p:spPr>
          <a:xfrm>
            <a:off x="8695690" y="2566035"/>
            <a:ext cx="278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dirty="0"/>
              <a:t>n</a:t>
            </a:r>
            <a:endParaRPr lang="en-US" dirty="0"/>
          </a:p>
        </p:txBody>
      </p:sp>
      <p:sp>
        <p:nvSpPr>
          <p:cNvPr id="23" name="TextBox 24"/>
          <p:cNvSpPr txBox="1"/>
          <p:nvPr/>
        </p:nvSpPr>
        <p:spPr>
          <a:xfrm>
            <a:off x="8842375" y="4212590"/>
            <a:ext cx="278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dirty="0"/>
              <a:t>m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921760" y="2020570"/>
            <a:ext cx="3849370" cy="30937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286625" y="1654175"/>
            <a:ext cx="278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dirty="0"/>
              <a:t>n</a:t>
            </a:r>
            <a:endParaRPr lang="en-US" dirty="0"/>
          </a:p>
        </p:txBody>
      </p:sp>
      <p:sp>
        <p:nvSpPr>
          <p:cNvPr id="33" name="TextBox 24"/>
          <p:cNvSpPr txBox="1"/>
          <p:nvPr/>
        </p:nvSpPr>
        <p:spPr>
          <a:xfrm>
            <a:off x="4109085" y="4212590"/>
            <a:ext cx="278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dirty="0"/>
              <a:t>m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925195" y="380681"/>
            <a:ext cx="3102796" cy="8373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s-ES" dirty="0" err="1"/>
              <a:t>Customers</a:t>
            </a:r>
            <a:endParaRPr lang="en-US" altLang="es-ES" dirty="0"/>
          </a:p>
        </p:txBody>
      </p:sp>
      <p:sp>
        <p:nvSpPr>
          <p:cNvPr id="6" name="Rectangle 5"/>
          <p:cNvSpPr/>
          <p:nvPr/>
        </p:nvSpPr>
        <p:spPr>
          <a:xfrm>
            <a:off x="925195" y="1215458"/>
            <a:ext cx="3102796" cy="42637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s-ES" dirty="0" err="1">
                <a:sym typeface="+mn-ea"/>
              </a:rPr>
              <a:t>(PK) CustomerID int</a:t>
            </a:r>
            <a:endParaRPr lang="en-US" altLang="es-ES" dirty="0"/>
          </a:p>
        </p:txBody>
      </p:sp>
      <p:sp>
        <p:nvSpPr>
          <p:cNvPr id="9" name="Rectangle 8"/>
          <p:cNvSpPr/>
          <p:nvPr/>
        </p:nvSpPr>
        <p:spPr>
          <a:xfrm>
            <a:off x="925195" y="1641837"/>
            <a:ext cx="3102796" cy="42637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dirty="0"/>
              <a:t>Name varchar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25195" y="2065647"/>
            <a:ext cx="3102796" cy="42637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dirty="0"/>
              <a:t>LastName </a:t>
            </a:r>
            <a:r>
              <a:rPr lang="en-US" dirty="0">
                <a:sym typeface="+mn-ea"/>
              </a:rPr>
              <a:t>varchar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52170" y="4680064"/>
            <a:ext cx="3102796" cy="42637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s-ES" dirty="0" err="1">
                <a:sym typeface="+mn-ea"/>
              </a:rPr>
              <a:t>(FK) CustomerID int</a:t>
            </a:r>
            <a:endParaRPr lang="en-US" altLang="es-ES" dirty="0" err="1"/>
          </a:p>
        </p:txBody>
      </p:sp>
      <p:sp>
        <p:nvSpPr>
          <p:cNvPr id="16" name="Rectangle 15"/>
          <p:cNvSpPr/>
          <p:nvPr/>
        </p:nvSpPr>
        <p:spPr>
          <a:xfrm>
            <a:off x="8830945" y="148590"/>
            <a:ext cx="3028315" cy="8375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P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roducts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830945" y="983615"/>
            <a:ext cx="3028315" cy="4260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dirty="0"/>
              <a:t>(PK) ProductName </a:t>
            </a:r>
            <a:r>
              <a:rPr lang="en-US" dirty="0">
                <a:sym typeface="+mn-ea"/>
              </a:rPr>
              <a:t>varchar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830945" y="1410335"/>
            <a:ext cx="3028315" cy="4260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s-ES" dirty="0"/>
              <a:t>Price</a:t>
            </a:r>
            <a:r>
              <a:rPr lang="en-US" altLang="es-ES" dirty="0"/>
              <a:t> decimal</a:t>
            </a:r>
            <a:r>
              <a:rPr lang="es-ES" dirty="0"/>
              <a:t>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830945" y="1836420"/>
            <a:ext cx="3028315" cy="4260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s-ES" dirty="0" err="1"/>
              <a:t>Description </a:t>
            </a:r>
            <a:r>
              <a:rPr lang="en-US" dirty="0">
                <a:sym typeface="+mn-ea"/>
              </a:rPr>
              <a:t>varchar</a:t>
            </a:r>
            <a:r>
              <a:rPr lang="es-ES" dirty="0"/>
              <a:t> 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851900" y="3487321"/>
            <a:ext cx="3102796" cy="7993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s-ES" dirty="0"/>
              <a:t>Orders</a:t>
            </a:r>
            <a:r>
              <a:rPr lang="es-ES" dirty="0"/>
              <a:t> 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851900" y="4290496"/>
            <a:ext cx="3102796" cy="42637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dirty="0"/>
              <a:t>(PK) OrderID int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851900" y="5106130"/>
            <a:ext cx="3102796" cy="42637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dirty="0">
                <a:sym typeface="+mn-ea"/>
              </a:rPr>
              <a:t>(FK) </a:t>
            </a:r>
            <a:r>
              <a:rPr lang="en-US" dirty="0">
                <a:sym typeface="+mn-ea"/>
              </a:rPr>
              <a:t>StoreName varchar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851900" y="5529940"/>
            <a:ext cx="3102796" cy="42637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dirty="0"/>
              <a:t>Date date 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851900" y="5940907"/>
            <a:ext cx="3102796" cy="42637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s-ES" dirty="0" err="1"/>
              <a:t>Total decimal</a:t>
            </a:r>
            <a:endParaRPr lang="en-US" altLang="es-ES" dirty="0" err="1"/>
          </a:p>
        </p:txBody>
      </p:sp>
      <p:sp>
        <p:nvSpPr>
          <p:cNvPr id="31" name="Rectangle 30"/>
          <p:cNvSpPr/>
          <p:nvPr/>
        </p:nvSpPr>
        <p:spPr>
          <a:xfrm>
            <a:off x="8807750" y="5530116"/>
            <a:ext cx="2662719" cy="7134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s-ES" dirty="0"/>
              <a:t>Stores</a:t>
            </a:r>
            <a:r>
              <a:rPr lang="es-ES" dirty="0"/>
              <a:t> 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8807750" y="6241023"/>
            <a:ext cx="2662719" cy="42637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dirty="0"/>
              <a:t>(PK) StoreName varchar</a:t>
            </a:r>
            <a:endParaRPr lang="en-US" dirty="0"/>
          </a:p>
        </p:txBody>
      </p:sp>
      <p:cxnSp>
        <p:nvCxnSpPr>
          <p:cNvPr id="8" name="Straight Arrow Connector 7"/>
          <p:cNvCxnSpPr>
            <a:stCxn id="26" idx="0"/>
            <a:endCxn id="10" idx="2"/>
          </p:cNvCxnSpPr>
          <p:nvPr/>
        </p:nvCxnSpPr>
        <p:spPr>
          <a:xfrm flipV="1">
            <a:off x="2403475" y="2491740"/>
            <a:ext cx="73025" cy="9956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35"/>
          <p:cNvSpPr txBox="1"/>
          <p:nvPr/>
        </p:nvSpPr>
        <p:spPr>
          <a:xfrm>
            <a:off x="2563495" y="2492375"/>
            <a:ext cx="336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" dirty="0"/>
              <a:t>1</a:t>
            </a:r>
            <a:endParaRPr lang="en-US" dirty="0"/>
          </a:p>
        </p:txBody>
      </p:sp>
      <p:sp>
        <p:nvSpPr>
          <p:cNvPr id="7" name="TextBox 35"/>
          <p:cNvSpPr txBox="1"/>
          <p:nvPr/>
        </p:nvSpPr>
        <p:spPr>
          <a:xfrm>
            <a:off x="2476500" y="3108960"/>
            <a:ext cx="336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dirty="0"/>
              <a:t>n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28" idx="3"/>
            <a:endCxn id="31" idx="1"/>
          </p:cNvCxnSpPr>
          <p:nvPr/>
        </p:nvCxnSpPr>
        <p:spPr>
          <a:xfrm>
            <a:off x="3954780" y="5319395"/>
            <a:ext cx="4852670" cy="5676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35"/>
          <p:cNvSpPr txBox="1"/>
          <p:nvPr/>
        </p:nvSpPr>
        <p:spPr>
          <a:xfrm>
            <a:off x="4100830" y="5419090"/>
            <a:ext cx="336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dirty="0"/>
              <a:t>n</a:t>
            </a:r>
            <a:endParaRPr lang="en-US" dirty="0"/>
          </a:p>
        </p:txBody>
      </p:sp>
      <p:sp>
        <p:nvSpPr>
          <p:cNvPr id="24" name="TextBox 35"/>
          <p:cNvSpPr txBox="1"/>
          <p:nvPr/>
        </p:nvSpPr>
        <p:spPr>
          <a:xfrm>
            <a:off x="8312785" y="5998845"/>
            <a:ext cx="336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" dirty="0"/>
              <a:t>1</a:t>
            </a:r>
            <a:endParaRPr lang="en-US" dirty="0"/>
          </a:p>
        </p:txBody>
      </p:sp>
      <p:sp>
        <p:nvSpPr>
          <p:cNvPr id="25" name="Rectangle 31"/>
          <p:cNvSpPr/>
          <p:nvPr/>
        </p:nvSpPr>
        <p:spPr>
          <a:xfrm>
            <a:off x="8808385" y="4424923"/>
            <a:ext cx="2662719" cy="42637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dirty="0">
                <a:sym typeface="+mn-ea"/>
              </a:rPr>
              <a:t>(FK) StoreName varchar</a:t>
            </a:r>
            <a:endParaRPr lang="en-US" dirty="0"/>
          </a:p>
        </p:txBody>
      </p:sp>
      <p:sp>
        <p:nvSpPr>
          <p:cNvPr id="35" name="Rectangle 30"/>
          <p:cNvSpPr/>
          <p:nvPr/>
        </p:nvSpPr>
        <p:spPr>
          <a:xfrm>
            <a:off x="8808385" y="2860576"/>
            <a:ext cx="2662719" cy="7134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s-ES" dirty="0"/>
              <a:t>Inventory </a:t>
            </a:r>
            <a:endParaRPr lang="en-US" altLang="es-ES" dirty="0"/>
          </a:p>
          <a:p>
            <a:pPr algn="ctr"/>
            <a:r>
              <a:rPr lang="en-US" altLang="es-ES" dirty="0"/>
              <a:t>(StoresProducts)</a:t>
            </a:r>
            <a:r>
              <a:rPr lang="es-ES" dirty="0"/>
              <a:t> </a:t>
            </a:r>
            <a:endParaRPr lang="en-US" dirty="0"/>
          </a:p>
        </p:txBody>
      </p:sp>
      <p:sp>
        <p:nvSpPr>
          <p:cNvPr id="36" name="Rectangle 31"/>
          <p:cNvSpPr/>
          <p:nvPr/>
        </p:nvSpPr>
        <p:spPr>
          <a:xfrm>
            <a:off x="8808385" y="3571483"/>
            <a:ext cx="2662719" cy="42637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dirty="0"/>
              <a:t>(PK) InventoryID int</a:t>
            </a:r>
            <a:endParaRPr lang="en-US" dirty="0"/>
          </a:p>
        </p:txBody>
      </p:sp>
      <p:sp>
        <p:nvSpPr>
          <p:cNvPr id="37" name="Rectangle 31"/>
          <p:cNvSpPr/>
          <p:nvPr/>
        </p:nvSpPr>
        <p:spPr>
          <a:xfrm>
            <a:off x="8809020" y="3998203"/>
            <a:ext cx="2662719" cy="42637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dirty="0">
                <a:sym typeface="+mn-ea"/>
              </a:rPr>
              <a:t>(FK) ProductName </a:t>
            </a:r>
            <a:r>
              <a:rPr lang="en-US" dirty="0">
                <a:sym typeface="+mn-ea"/>
              </a:rPr>
              <a:t>varchar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22" idx="2"/>
            <a:endCxn id="35" idx="0"/>
          </p:cNvCxnSpPr>
          <p:nvPr/>
        </p:nvCxnSpPr>
        <p:spPr>
          <a:xfrm flipH="1">
            <a:off x="10139680" y="2262505"/>
            <a:ext cx="205740" cy="5981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5" idx="2"/>
            <a:endCxn id="31" idx="0"/>
          </p:cNvCxnSpPr>
          <p:nvPr/>
        </p:nvCxnSpPr>
        <p:spPr>
          <a:xfrm flipH="1">
            <a:off x="10139045" y="4850765"/>
            <a:ext cx="635" cy="6794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35"/>
          <p:cNvSpPr txBox="1"/>
          <p:nvPr/>
        </p:nvSpPr>
        <p:spPr>
          <a:xfrm>
            <a:off x="9666605" y="2491740"/>
            <a:ext cx="336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dirty="0"/>
              <a:t>n</a:t>
            </a:r>
            <a:endParaRPr lang="en-US" dirty="0"/>
          </a:p>
        </p:txBody>
      </p:sp>
      <p:sp>
        <p:nvSpPr>
          <p:cNvPr id="41" name="TextBox 35"/>
          <p:cNvSpPr txBox="1"/>
          <p:nvPr/>
        </p:nvSpPr>
        <p:spPr>
          <a:xfrm>
            <a:off x="9801860" y="5164455"/>
            <a:ext cx="336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42" name="TextBox 35"/>
          <p:cNvSpPr txBox="1"/>
          <p:nvPr/>
        </p:nvSpPr>
        <p:spPr>
          <a:xfrm>
            <a:off x="10139680" y="2262505"/>
            <a:ext cx="336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43" name="TextBox 35"/>
          <p:cNvSpPr txBox="1"/>
          <p:nvPr/>
        </p:nvSpPr>
        <p:spPr>
          <a:xfrm>
            <a:off x="10227310" y="4851400"/>
            <a:ext cx="336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dirty="0"/>
              <a:t>n</a:t>
            </a:r>
            <a:endParaRPr lang="en-US" dirty="0"/>
          </a:p>
        </p:txBody>
      </p:sp>
      <p:sp>
        <p:nvSpPr>
          <p:cNvPr id="48" name="Rectangle 15"/>
          <p:cNvSpPr/>
          <p:nvPr/>
        </p:nvSpPr>
        <p:spPr>
          <a:xfrm>
            <a:off x="4996815" y="1793240"/>
            <a:ext cx="2954020" cy="8375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Purchases (P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roductsOrders)</a:t>
            </a:r>
            <a:endParaRPr lang="en-US" dirty="0"/>
          </a:p>
        </p:txBody>
      </p:sp>
      <p:sp>
        <p:nvSpPr>
          <p:cNvPr id="49" name="Rectangle 19"/>
          <p:cNvSpPr/>
          <p:nvPr/>
        </p:nvSpPr>
        <p:spPr>
          <a:xfrm>
            <a:off x="4996815" y="2628265"/>
            <a:ext cx="2954020" cy="4260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dirty="0"/>
              <a:t>(PK) PurchasesID int</a:t>
            </a:r>
            <a:endParaRPr lang="en-US" dirty="0"/>
          </a:p>
        </p:txBody>
      </p:sp>
      <p:sp>
        <p:nvSpPr>
          <p:cNvPr id="50" name="Rectangle 20"/>
          <p:cNvSpPr/>
          <p:nvPr/>
        </p:nvSpPr>
        <p:spPr>
          <a:xfrm>
            <a:off x="4996815" y="3054985"/>
            <a:ext cx="2954020" cy="4260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dirty="0">
                <a:sym typeface="+mn-ea"/>
              </a:rPr>
              <a:t>(FK) ProductName </a:t>
            </a:r>
            <a:r>
              <a:rPr lang="en-US" dirty="0">
                <a:sym typeface="+mn-ea"/>
              </a:rPr>
              <a:t>varchar</a:t>
            </a:r>
            <a:endParaRPr lang="en-US" dirty="0"/>
          </a:p>
        </p:txBody>
      </p:sp>
      <p:sp>
        <p:nvSpPr>
          <p:cNvPr id="51" name="Rectangle 20"/>
          <p:cNvSpPr/>
          <p:nvPr/>
        </p:nvSpPr>
        <p:spPr>
          <a:xfrm>
            <a:off x="4996815" y="3481070"/>
            <a:ext cx="2954020" cy="4260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dirty="0">
                <a:sym typeface="+mn-ea"/>
              </a:rPr>
              <a:t>(FK) OrderID int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26" idx="3"/>
            <a:endCxn id="50" idx="1"/>
          </p:cNvCxnSpPr>
          <p:nvPr/>
        </p:nvCxnSpPr>
        <p:spPr>
          <a:xfrm flipV="1">
            <a:off x="3954780" y="3268345"/>
            <a:ext cx="1042035" cy="6184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8" idx="3"/>
            <a:endCxn id="21" idx="1"/>
          </p:cNvCxnSpPr>
          <p:nvPr/>
        </p:nvCxnSpPr>
        <p:spPr>
          <a:xfrm flipV="1">
            <a:off x="7950835" y="1623695"/>
            <a:ext cx="880110" cy="5886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TextBox 35"/>
          <p:cNvSpPr txBox="1"/>
          <p:nvPr/>
        </p:nvSpPr>
        <p:spPr>
          <a:xfrm>
            <a:off x="4556760" y="2860675"/>
            <a:ext cx="336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dirty="0"/>
              <a:t>n</a:t>
            </a:r>
            <a:endParaRPr lang="en-US" dirty="0"/>
          </a:p>
        </p:txBody>
      </p:sp>
      <p:sp>
        <p:nvSpPr>
          <p:cNvPr id="55" name="TextBox 35"/>
          <p:cNvSpPr txBox="1"/>
          <p:nvPr/>
        </p:nvSpPr>
        <p:spPr>
          <a:xfrm>
            <a:off x="7950835" y="1623060"/>
            <a:ext cx="336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dirty="0"/>
              <a:t>n</a:t>
            </a:r>
            <a:endParaRPr lang="en-US" dirty="0"/>
          </a:p>
        </p:txBody>
      </p:sp>
      <p:sp>
        <p:nvSpPr>
          <p:cNvPr id="56" name="TextBox 35"/>
          <p:cNvSpPr txBox="1"/>
          <p:nvPr/>
        </p:nvSpPr>
        <p:spPr>
          <a:xfrm>
            <a:off x="4027805" y="3903980"/>
            <a:ext cx="336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" dirty="0"/>
              <a:t>1</a:t>
            </a:r>
            <a:endParaRPr lang="en-US" dirty="0"/>
          </a:p>
        </p:txBody>
      </p:sp>
      <p:sp>
        <p:nvSpPr>
          <p:cNvPr id="57" name="TextBox 35"/>
          <p:cNvSpPr txBox="1"/>
          <p:nvPr/>
        </p:nvSpPr>
        <p:spPr>
          <a:xfrm>
            <a:off x="8470900" y="1865630"/>
            <a:ext cx="336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" dirty="0"/>
              <a:t>1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468</Words>
  <Application>WPS Presentation</Application>
  <PresentationFormat>Widescreen</PresentationFormat>
  <Paragraphs>97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SimSun</vt:lpstr>
      <vt:lpstr>Wingdings</vt:lpstr>
      <vt:lpstr>Roboto</vt:lpstr>
      <vt:lpstr>Verdana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Eduard</cp:lastModifiedBy>
  <cp:revision>17</cp:revision>
  <dcterms:created xsi:type="dcterms:W3CDTF">2021-12-19T02:44:00Z</dcterms:created>
  <dcterms:modified xsi:type="dcterms:W3CDTF">2021-12-19T19:04:49Z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3278CB4146E14B50A4CEEAF0E56A7EB6</vt:lpwstr>
  </property>
  <property fmtid="{D5CDD505-2E9C-101B-9397-08002B2CF9AE}" pid="3" name="KSOProductBuildVer">
    <vt:lpwstr>1033-11.2.0.10382</vt:lpwstr>
  </property>
</Properties>
</file>