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59" r:id="rId5"/>
    <p:sldId id="263" r:id="rId6"/>
    <p:sldId id="262" r:id="rId7"/>
    <p:sldId id="261" r:id="rId8"/>
    <p:sldId id="260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E9EDF-3145-473F-977B-C17E1ED9D33B}" v="29" dt="2020-09-12T21:26:39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16/commit#:~:text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jdbc/understanding-isolation-levels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ransaction-isolation-levels-dbms/#:~:text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jdbc/understanding-isolation-levels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qlperformance.com/2015/04/t-sql-queries/the-read-uncommitted-isolation-lev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sql/connect/jdbc/understanding-isolation-levels?view=sql-server-ver15#rema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Transactions and Isolation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03EC-8098-4646-8A3C-CE272F4D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Commit/Rollback/</a:t>
            </a:r>
            <a:r>
              <a:rPr lang="en-US" dirty="0" err="1">
                <a:solidFill>
                  <a:schemeClr val="tx1"/>
                </a:solidFill>
              </a:rPr>
              <a:t>Savepoint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https://www.techopedia.com/definition/16/commit#:~:text=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03C-0459-4BFA-BA5C-DDD6688F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9" y="1895707"/>
            <a:ext cx="9720376" cy="450509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</a:rPr>
              <a:t>Commit</a:t>
            </a:r>
            <a:r>
              <a:rPr lang="en-US" sz="2800" dirty="0">
                <a:solidFill>
                  <a:schemeClr val="tx1"/>
                </a:solidFill>
              </a:rPr>
              <a:t> - Refers to the saving of data permanently after a set of tentative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</a:rPr>
              <a:t>Rollback</a:t>
            </a:r>
            <a:r>
              <a:rPr lang="en-US" sz="2800" dirty="0">
                <a:solidFill>
                  <a:schemeClr val="tx1"/>
                </a:solidFill>
              </a:rPr>
              <a:t> - An operation which returns the database to some previous state.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</a:rPr>
              <a:t>Savepoint</a:t>
            </a:r>
            <a:r>
              <a:rPr lang="en-US" sz="2800" dirty="0">
                <a:solidFill>
                  <a:schemeClr val="tx1"/>
                </a:solidFill>
              </a:rPr>
              <a:t> - A way of implementing nested </a:t>
            </a:r>
            <a:r>
              <a:rPr lang="en-US" sz="2800" b="1" i="1" dirty="0">
                <a:solidFill>
                  <a:schemeClr val="tx1"/>
                </a:solidFill>
              </a:rPr>
              <a:t>transactions</a:t>
            </a:r>
            <a:r>
              <a:rPr lang="en-US" sz="2800" dirty="0">
                <a:solidFill>
                  <a:schemeClr val="tx1"/>
                </a:solidFill>
              </a:rPr>
              <a:t> within a RDBMS by indicating a point within a </a:t>
            </a:r>
            <a:r>
              <a:rPr lang="en-US" sz="2800" b="1" i="1" dirty="0">
                <a:solidFill>
                  <a:schemeClr val="tx1"/>
                </a:solidFill>
              </a:rPr>
              <a:t>transaction</a:t>
            </a:r>
            <a:r>
              <a:rPr lang="en-US" sz="2800" dirty="0">
                <a:solidFill>
                  <a:schemeClr val="tx1"/>
                </a:solidFill>
              </a:rPr>
              <a:t> that can be "rolled back to" without affecting any work done in the </a:t>
            </a:r>
            <a:r>
              <a:rPr lang="en-US" sz="2800" b="1" i="1" dirty="0">
                <a:solidFill>
                  <a:schemeClr val="tx1"/>
                </a:solidFill>
              </a:rPr>
              <a:t>transaction</a:t>
            </a:r>
            <a:r>
              <a:rPr lang="en-US" sz="2800" dirty="0">
                <a:solidFill>
                  <a:schemeClr val="tx1"/>
                </a:solidFill>
              </a:rPr>
              <a:t> before the </a:t>
            </a:r>
            <a:r>
              <a:rPr lang="en-US" sz="2800" b="1" i="1" dirty="0" err="1">
                <a:solidFill>
                  <a:schemeClr val="tx1"/>
                </a:solidFill>
              </a:rPr>
              <a:t>Savepoint</a:t>
            </a:r>
            <a:r>
              <a:rPr lang="en-US" sz="2800" dirty="0">
                <a:solidFill>
                  <a:schemeClr val="tx1"/>
                </a:solidFill>
              </a:rPr>
              <a:t> was created. Multiple </a:t>
            </a:r>
            <a:r>
              <a:rPr lang="en-US" sz="2800" b="1" i="1" dirty="0" err="1">
                <a:solidFill>
                  <a:schemeClr val="tx1"/>
                </a:solidFill>
              </a:rPr>
              <a:t>Savepoints</a:t>
            </a:r>
            <a:r>
              <a:rPr lang="en-US" sz="2800" dirty="0">
                <a:solidFill>
                  <a:schemeClr val="tx1"/>
                </a:solidFill>
              </a:rPr>
              <a:t> can exist within a single </a:t>
            </a:r>
            <a:r>
              <a:rPr lang="en-US" sz="2800" b="1" i="1" dirty="0">
                <a:solidFill>
                  <a:schemeClr val="tx1"/>
                </a:solidFill>
              </a:rPr>
              <a:t>transaction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79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844" y="0"/>
            <a:ext cx="7950011" cy="4920312"/>
          </a:xfrm>
        </p:spPr>
        <p:txBody>
          <a:bodyPr anchor="ctr">
            <a:noAutofit/>
          </a:bodyPr>
          <a:lstStyle/>
          <a:p>
            <a:pPr lvl="0"/>
            <a:r>
              <a:rPr lang="en-US" sz="3200" i="1" dirty="0">
                <a:solidFill>
                  <a:schemeClr val="bg1"/>
                </a:solidFill>
              </a:rPr>
              <a:t>Transactions specify an </a:t>
            </a:r>
            <a:r>
              <a:rPr lang="en-US" sz="3200" b="1" i="1" dirty="0">
                <a:solidFill>
                  <a:schemeClr val="bg1"/>
                </a:solidFill>
              </a:rPr>
              <a:t>isolation level </a:t>
            </a:r>
            <a:r>
              <a:rPr lang="en-US" sz="3200" i="1" dirty="0">
                <a:solidFill>
                  <a:schemeClr val="bg1"/>
                </a:solidFill>
              </a:rPr>
              <a:t>that defines the degree to which one transaction must be isolated from a resource or from the data modifications of other transactions. </a:t>
            </a:r>
            <a:r>
              <a:rPr lang="en-US" sz="3200" b="1" i="1" dirty="0">
                <a:solidFill>
                  <a:schemeClr val="bg1"/>
                </a:solidFill>
              </a:rPr>
              <a:t>Isolation levels</a:t>
            </a:r>
            <a:r>
              <a:rPr lang="en-US" sz="3200" i="1" dirty="0">
                <a:solidFill>
                  <a:schemeClr val="bg1"/>
                </a:solidFill>
              </a:rPr>
              <a:t> indicate which concurrency side effects are allowed.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https://docs.microsoft.com/en-us/sql/connect/jdbc/understanding-isolation-levels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3E3B-98A2-451F-A616-668D161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Isolation Level and Read Errors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https://www.geeksforgeeks.org/transaction-isolation-levels-dbms/#:~:text=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0A9D-2C32-4476-AE08-AB9844B9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41" y="1911139"/>
            <a:ext cx="9306078" cy="4478644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Isolation levels </a:t>
            </a:r>
            <a:r>
              <a:rPr lang="en-US" sz="2400" dirty="0">
                <a:solidFill>
                  <a:schemeClr val="tx1"/>
                </a:solidFill>
              </a:rPr>
              <a:t>define the degree to which a transaction must be isolated from other data modifications made by any other transaction.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transaction isolation level </a:t>
            </a:r>
            <a:r>
              <a:rPr lang="en-US" sz="2400" dirty="0">
                <a:solidFill>
                  <a:schemeClr val="tx1"/>
                </a:solidFill>
              </a:rPr>
              <a:t>is determined by its permissiveness of: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Dirty Read </a:t>
            </a:r>
            <a:r>
              <a:rPr lang="en-US" sz="2000" dirty="0">
                <a:solidFill>
                  <a:schemeClr val="tx1"/>
                </a:solidFill>
              </a:rPr>
              <a:t>– When a transaction reads new, uncommitted data of another transaction.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Non-Repeatable read </a:t>
            </a:r>
            <a:r>
              <a:rPr lang="en-US" sz="2000" dirty="0">
                <a:solidFill>
                  <a:schemeClr val="tx1"/>
                </a:solidFill>
              </a:rPr>
              <a:t>– When a transaction reads the same row twice and gets a different value each time.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Phantom Read </a:t>
            </a:r>
            <a:r>
              <a:rPr lang="en-US" sz="2000" dirty="0">
                <a:solidFill>
                  <a:schemeClr val="tx1"/>
                </a:solidFill>
              </a:rPr>
              <a:t>– When two identical queries are executed but the rows retrieved by the two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925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8FD2-DFD1-434F-9FE3-26C2B8D8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Isolation Levels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https://docs.microsoft.com/en-us/sql/connect/jdbc/understanding-isolation-levels?view=sql-server-ver15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E3B1-6410-4FF5-AAA2-4262AD07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792" y="1883885"/>
            <a:ext cx="9930887" cy="4538950"/>
          </a:xfrm>
        </p:spPr>
        <p:txBody>
          <a:bodyPr anchor="ctr">
            <a:normAutofit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Transaction Isolation Levels </a:t>
            </a:r>
            <a:r>
              <a:rPr lang="en-US" sz="2400" dirty="0">
                <a:solidFill>
                  <a:schemeClr val="tx1"/>
                </a:solidFill>
              </a:rPr>
              <a:t>control: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b="1" i="1" dirty="0">
                <a:solidFill>
                  <a:schemeClr val="tx1"/>
                </a:solidFill>
              </a:rPr>
              <a:t>locks</a:t>
            </a:r>
            <a:r>
              <a:rPr lang="en-US" sz="2000" dirty="0">
                <a:solidFill>
                  <a:schemeClr val="tx1"/>
                </a:solidFill>
              </a:rPr>
              <a:t> (and what type of locks) are enacted when data is read.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How long </a:t>
            </a:r>
            <a:r>
              <a:rPr lang="en-US" sz="2000" b="1" i="1" dirty="0">
                <a:solidFill>
                  <a:schemeClr val="tx1"/>
                </a:solidFill>
              </a:rPr>
              <a:t>read-locks</a:t>
            </a:r>
            <a:r>
              <a:rPr lang="en-US" sz="2000" dirty="0">
                <a:solidFill>
                  <a:schemeClr val="tx1"/>
                </a:solidFill>
              </a:rPr>
              <a:t> are held.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a read operation references rows modified by another </a:t>
            </a:r>
            <a:r>
              <a:rPr lang="en-US" sz="2000" b="1" i="1" dirty="0">
                <a:solidFill>
                  <a:schemeClr val="tx1"/>
                </a:solidFill>
              </a:rPr>
              <a:t>transaction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Block until the exclusive lock on the row is freed.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Retrieve the committed version of the row that existed at the time the statement or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started.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Read the uncommitted data modification.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Regardless of Isolation Level, 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always gets an exclusive lock on any data it modifies until the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completes. </a:t>
            </a:r>
            <a:r>
              <a:rPr lang="en-US" sz="2400" b="1" i="1" dirty="0">
                <a:solidFill>
                  <a:schemeClr val="tx1"/>
                </a:solidFill>
              </a:rPr>
              <a:t>Transaction isolation levels </a:t>
            </a:r>
            <a:r>
              <a:rPr lang="en-US" sz="2400" dirty="0">
                <a:solidFill>
                  <a:schemeClr val="tx1"/>
                </a:solidFill>
              </a:rPr>
              <a:t>primarily define the level of protection from the effects of modifications made by other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70506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88FB-218A-46C4-A689-B27CC58F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16215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Isolation Levels – Serializable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5C23-4471-49AA-B70E-34354622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159" y="1893095"/>
            <a:ext cx="6292460" cy="309142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The only </a:t>
            </a:r>
            <a:r>
              <a:rPr lang="en-US" sz="2400" b="1" i="1" dirty="0">
                <a:solidFill>
                  <a:schemeClr val="tx1"/>
                </a:solidFill>
              </a:rPr>
              <a:t>Transaction Isolation Level </a:t>
            </a:r>
            <a:r>
              <a:rPr lang="en-US" sz="2400" dirty="0">
                <a:solidFill>
                  <a:schemeClr val="tx1"/>
                </a:solidFill>
              </a:rPr>
              <a:t>that provides </a:t>
            </a:r>
            <a:r>
              <a:rPr lang="en-US" sz="2400" u="sng" dirty="0">
                <a:solidFill>
                  <a:schemeClr val="tx1"/>
                </a:solidFill>
              </a:rPr>
              <a:t>complete</a:t>
            </a:r>
            <a:r>
              <a:rPr lang="en-US" sz="2400" dirty="0">
                <a:solidFill>
                  <a:schemeClr val="tx1"/>
                </a:solidFill>
              </a:rPr>
              <a:t> isolation from </a:t>
            </a:r>
            <a:r>
              <a:rPr lang="en-US" sz="2400" b="1" i="1" dirty="0">
                <a:solidFill>
                  <a:schemeClr val="tx1"/>
                </a:solidFill>
              </a:rPr>
              <a:t>concurrency</a:t>
            </a:r>
            <a:r>
              <a:rPr lang="en-US" sz="2400" dirty="0">
                <a:solidFill>
                  <a:schemeClr val="tx1"/>
                </a:solidFill>
              </a:rPr>
              <a:t> effects is </a:t>
            </a:r>
            <a:r>
              <a:rPr lang="en-US" sz="2400" b="1" i="1" dirty="0">
                <a:solidFill>
                  <a:schemeClr val="tx1"/>
                </a:solidFill>
              </a:rPr>
              <a:t>Serializable</a:t>
            </a:r>
            <a:r>
              <a:rPr lang="en-US" sz="2400" dirty="0">
                <a:solidFill>
                  <a:schemeClr val="tx1"/>
                </a:solidFill>
              </a:rPr>
              <a:t>. 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will see the latest committed data. The set of data encountered under </a:t>
            </a:r>
            <a:r>
              <a:rPr lang="en-US" sz="2400" b="1" i="1" dirty="0">
                <a:solidFill>
                  <a:schemeClr val="tx1"/>
                </a:solidFill>
              </a:rPr>
              <a:t>serializable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isolation</a:t>
            </a:r>
            <a:r>
              <a:rPr lang="en-US" sz="2400" dirty="0">
                <a:solidFill>
                  <a:schemeClr val="tx1"/>
                </a:solidFill>
              </a:rPr>
              <a:t> is guaranteed not to change before the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ends.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9249-95C4-444D-9671-5C7B1C71C686}"/>
              </a:ext>
            </a:extLst>
          </p:cNvPr>
          <p:cNvGrpSpPr/>
          <p:nvPr/>
        </p:nvGrpSpPr>
        <p:grpSpPr>
          <a:xfrm>
            <a:off x="1097280" y="5120641"/>
            <a:ext cx="7588218" cy="959470"/>
            <a:chOff x="738130" y="3104365"/>
            <a:chExt cx="10715740" cy="1201664"/>
          </a:xfrm>
          <a:effectLst/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2136B9-1994-45ED-9ACD-BE5189ED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30" y="3104365"/>
              <a:ext cx="10715740" cy="64927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9A5157-9CA6-4563-93DE-E91936E9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130" y="3675691"/>
              <a:ext cx="10715740" cy="630338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44E2021C-0C3A-42C3-A2F9-447A5348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9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787C-7539-45FA-8638-37E65698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617062" cy="145075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Isolation Levels – Repeatable-Read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F406-2DCD-4A08-B7CF-BC113DE1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253" y="1912433"/>
            <a:ext cx="6145115" cy="303313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dirty="0">
                <a:solidFill>
                  <a:schemeClr val="tx1"/>
                </a:solidFill>
              </a:rPr>
              <a:t>Repeatable Read </a:t>
            </a:r>
            <a:r>
              <a:rPr lang="en-US" sz="2800" dirty="0">
                <a:solidFill>
                  <a:schemeClr val="tx1"/>
                </a:solidFill>
              </a:rPr>
              <a:t>isolation level is guaranteed to read </a:t>
            </a:r>
            <a:r>
              <a:rPr lang="en-US" sz="2800" u="sng" dirty="0">
                <a:solidFill>
                  <a:schemeClr val="tx1"/>
                </a:solidFill>
              </a:rPr>
              <a:t>only</a:t>
            </a:r>
            <a:r>
              <a:rPr lang="en-US" sz="2800" dirty="0">
                <a:solidFill>
                  <a:schemeClr val="tx1"/>
                </a:solidFill>
              </a:rPr>
              <a:t> committed data. If two identical queries are enacted simultaneously, they may return different results.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DB1FFF-A1E4-4576-AF1F-F0FE4F95BDEF}"/>
              </a:ext>
            </a:extLst>
          </p:cNvPr>
          <p:cNvGrpSpPr/>
          <p:nvPr/>
        </p:nvGrpSpPr>
        <p:grpSpPr>
          <a:xfrm>
            <a:off x="1097280" y="5070370"/>
            <a:ext cx="7407742" cy="1005406"/>
            <a:chOff x="883920" y="3113198"/>
            <a:chExt cx="10424160" cy="1257926"/>
          </a:xfrm>
          <a:effectLst/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CF8744-D9A3-459E-B59F-487CAFD1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20" y="3113198"/>
              <a:ext cx="10424160" cy="631604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5BDB2B-A5C0-473F-BA3F-C3004352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20" y="3744802"/>
              <a:ext cx="10424160" cy="626322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8ABCF26C-F91D-485A-9120-CA3A1E8CC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EB7A-7E02-4734-83A3-641877D7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16215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Isolation Levels – Read-Committed</a:t>
            </a:r>
            <a:br>
              <a:rPr lang="en-US" dirty="0"/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CA48-61A2-4451-A308-67D951D0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463" y="1915886"/>
            <a:ext cx="6123446" cy="2968348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Read committed </a:t>
            </a:r>
            <a:r>
              <a:rPr lang="en-US" sz="2800" dirty="0">
                <a:solidFill>
                  <a:schemeClr val="tx1"/>
                </a:solidFill>
              </a:rPr>
              <a:t>can see committed data from different points in time – even for a single row if the query plan uses techniques like index intersection.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5F5D2E-FACB-47C8-AA37-BACC1B1DE293}"/>
              </a:ext>
            </a:extLst>
          </p:cNvPr>
          <p:cNvGrpSpPr/>
          <p:nvPr/>
        </p:nvGrpSpPr>
        <p:grpSpPr>
          <a:xfrm>
            <a:off x="1097280" y="4953361"/>
            <a:ext cx="7451004" cy="1001074"/>
            <a:chOff x="1298154" y="3037607"/>
            <a:chExt cx="9595692" cy="1140077"/>
          </a:xfrm>
          <a:effectLst/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63B3D3-20A4-4146-B2A3-EF4097856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8154" y="3037607"/>
              <a:ext cx="9595692" cy="581407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AFB962-2587-4E85-912E-D6AAF888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8154" y="3593859"/>
              <a:ext cx="9595692" cy="58382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7" name="Picture 2" descr="Image result for isolated coder">
            <a:extLst>
              <a:ext uri="{FF2B5EF4-FFF2-40B4-BE49-F238E27FC236}">
                <a16:creationId xmlns:a16="http://schemas.microsoft.com/office/drawing/2014/main" id="{4500A6D0-30DD-48AD-8C32-D0000EC5D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1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1C99-CEFD-4718-9EFF-3D09EC91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293738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Isolation Levels – Read-Uncommitted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https://sqlperformance.com/2015/04/t-sql-queries/the-read-uncommitted-isolation-level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FA35-E5E8-4DBC-9219-FC3A0CFD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793" y="1901371"/>
            <a:ext cx="6179785" cy="336248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chemeClr val="tx1"/>
                </a:solidFill>
              </a:rPr>
              <a:t>Read uncommitted </a:t>
            </a:r>
            <a:r>
              <a:rPr lang="en-US" sz="2800" dirty="0">
                <a:solidFill>
                  <a:schemeClr val="tx1"/>
                </a:solidFill>
              </a:rPr>
              <a:t>is the weakest of the four </a:t>
            </a:r>
            <a:r>
              <a:rPr lang="en-US" sz="2800" b="1" i="1" dirty="0">
                <a:solidFill>
                  <a:schemeClr val="tx1"/>
                </a:solidFill>
              </a:rPr>
              <a:t>transaction isolation levels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It allows all three "concurrency phenomena“; </a:t>
            </a:r>
            <a:r>
              <a:rPr lang="en-US" sz="2800" b="1" i="1" dirty="0">
                <a:solidFill>
                  <a:schemeClr val="tx1"/>
                </a:solidFill>
              </a:rPr>
              <a:t>dirty reads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i="1" dirty="0">
                <a:solidFill>
                  <a:schemeClr val="tx1"/>
                </a:solidFill>
              </a:rPr>
              <a:t>non-repeatable reads</a:t>
            </a:r>
            <a:r>
              <a:rPr lang="en-US" sz="2800" dirty="0">
                <a:solidFill>
                  <a:schemeClr val="tx1"/>
                </a:solidFill>
              </a:rPr>
              <a:t>, and </a:t>
            </a:r>
            <a:r>
              <a:rPr lang="en-US" sz="2800" b="1" i="1" dirty="0">
                <a:solidFill>
                  <a:schemeClr val="tx1"/>
                </a:solidFill>
              </a:rPr>
              <a:t>phantom reads</a:t>
            </a:r>
            <a:r>
              <a:rPr lang="en-US" sz="2800" dirty="0">
                <a:solidFill>
                  <a:schemeClr val="tx1"/>
                </a:solidFill>
              </a:rPr>
              <a:t>. There's no read locking or versioning, so overhead is minimized.</a:t>
            </a:r>
          </a:p>
        </p:txBody>
      </p:sp>
      <p:pic>
        <p:nvPicPr>
          <p:cNvPr id="4" name="Picture 2" descr="Image result for isolated coder">
            <a:extLst>
              <a:ext uri="{FF2B5EF4-FFF2-40B4-BE49-F238E27FC236}">
                <a16:creationId xmlns:a16="http://schemas.microsoft.com/office/drawing/2014/main" id="{7A786840-DE75-4F48-99A5-5CCAEC90C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4658" r="15120" b="10201"/>
          <a:stretch/>
        </p:blipFill>
        <p:spPr bwMode="auto">
          <a:xfrm>
            <a:off x="8813495" y="157328"/>
            <a:ext cx="3195626" cy="656296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A4EC8-2893-4CFC-90B6-5AB4E9D7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263860"/>
            <a:ext cx="7521441" cy="101173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701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FEF-0468-41DD-AF1E-B5774DDD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Isolation Levels – In context</a:t>
            </a:r>
            <a:b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https://docs.microsoft.com/en-us/sql/connect/jdbc/understanding-isolation-levels?view=sql-server-ver15#remarks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C3117-D091-430A-9CA0-6DD1347A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24" y="2010670"/>
            <a:ext cx="8850951" cy="45805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D0C0F8-D0A9-4689-AF88-3C9B28E0877A}"/>
              </a:ext>
            </a:extLst>
          </p:cNvPr>
          <p:cNvCxnSpPr>
            <a:cxnSpLocks/>
          </p:cNvCxnSpPr>
          <p:nvPr/>
        </p:nvCxnSpPr>
        <p:spPr>
          <a:xfrm>
            <a:off x="3933022" y="3922005"/>
            <a:ext cx="6213513" cy="14542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96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634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Transactions and Isolation Levels</vt:lpstr>
      <vt:lpstr>Transactions specify an isolation level that defines the degree to which one transaction must be isolated from a resource or from the data modifications of other transactions. Isolation levels indicate which concurrency side effects are allowed.</vt:lpstr>
      <vt:lpstr>Isolation Level and Read Errors https://www.geeksforgeeks.org/transaction-isolation-levels-dbms/#:~:text=</vt:lpstr>
      <vt:lpstr>Isolation Levels  https://docs.microsoft.com/en-us/sql/connect/jdbc/understanding-isolation-levels?view=sql-server-ver15</vt:lpstr>
      <vt:lpstr>Isolation Levels – Serializable https://sqlperformance.com/2015/04/t-sql-queries/the-read-uncommitted-isolation-level</vt:lpstr>
      <vt:lpstr>Isolation Levels – Repeatable-Read https://sqlperformance.com/2015/04/t-sql-queries/the-read-uncommitted-isolation-level</vt:lpstr>
      <vt:lpstr>Isolation Levels – Read-Committed https://sqlperformance.com/2015/04/t-sql-queries/the-read-uncommitted-isolation-level</vt:lpstr>
      <vt:lpstr>Isolation Levels – Read-Uncommitted https://sqlperformance.com/2015/04/t-sql-queries/the-read-uncommitted-isolation-level</vt:lpstr>
      <vt:lpstr>Isolation Levels – In context https://docs.microsoft.com/en-us/sql/connect/jdbc/understanding-isolation-levels?view=sql-server-ver15#remarks</vt:lpstr>
      <vt:lpstr>Commit/Rollback/Savepoint https://www.techopedia.com/definition/16/commit#:~:text=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2020-03-15T00:58:55Z</dcterms:created>
  <dcterms:modified xsi:type="dcterms:W3CDTF">2021-12-11T21:29:25Z</dcterms:modified>
</cp:coreProperties>
</file>