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5FC2C-B66C-4A71-A571-A5F8AF481D85}" v="1" dt="2020-09-12T21:13:5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dl-dml-tcl-dcl/" TargetMode="External"/><Relationship Id="rId2" Type="http://schemas.openxmlformats.org/officeDocument/2006/relationships/hyperlink" Target="https://www.databasestar.com/dml-ddl-tcl-comman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ommit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ommit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save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Transaction Control Language (TCS)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678" y="34669"/>
            <a:ext cx="8337146" cy="4953000"/>
          </a:xfrm>
        </p:spPr>
        <p:txBody>
          <a:bodyPr anchor="ctr">
            <a:no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Software used to maintain relational databases is a Relational Database Management System (RDBMS). Many relational database systems use Structured Query Language (SQL) for querying and maintaining the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BB53-2357-41B8-A475-310132F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8197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Transaction Control Language (TCL)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https://www.databasestar.com/dml-ddl-tcl-commands/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https://www.geeksforgeeks.org/sql-ddl-dml-tcl-dcl/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537-D606-4EFF-877F-18C590F0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282" y="1899138"/>
            <a:ext cx="4353952" cy="45016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Transaction Control Language commands are used to manage transactions in the database. These are used to manage the changes made by DML-statements. It also allows statements to be grouped together into logical transactions.</a:t>
            </a:r>
          </a:p>
        </p:txBody>
      </p:sp>
      <p:pic>
        <p:nvPicPr>
          <p:cNvPr id="1026" name="Picture 2" descr="Transaction Control Language | Working &amp;amp; Command with Example of TCL">
            <a:extLst>
              <a:ext uri="{FF2B5EF4-FFF2-40B4-BE49-F238E27FC236}">
                <a16:creationId xmlns:a16="http://schemas.microsoft.com/office/drawing/2014/main" id="{45D986D8-BF13-46E4-A0CC-A99316A8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2036384"/>
            <a:ext cx="3910950" cy="21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action control language in sql - Computer and Internet">
            <a:extLst>
              <a:ext uri="{FF2B5EF4-FFF2-40B4-BE49-F238E27FC236}">
                <a16:creationId xmlns:a16="http://schemas.microsoft.com/office/drawing/2014/main" id="{C37E444F-3C7F-4258-8696-9FB02BCC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4299334"/>
            <a:ext cx="3910950" cy="24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8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8D4-4A5C-4327-B687-8077AD51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https://www.geeksforgeeks.org/sql-ddl-dml-tcl-dcl/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https://docs.microsoft.com/en-us/sql/t-sql/language-elements/commit-transaction-transact-sql?view=sql-server-ver15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9A5-2E21-4799-B9DC-4186783F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277"/>
            <a:ext cx="10058400" cy="278540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Commit</a:t>
            </a:r>
            <a:r>
              <a:rPr lang="en-US" sz="2400" dirty="0">
                <a:solidFill>
                  <a:schemeClr val="tx1"/>
                </a:solidFill>
              </a:rPr>
              <a:t> command is used to permanently save any transaction into the database.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Commit marks the end of a successful </a:t>
            </a:r>
            <a:r>
              <a:rPr lang="en-US" sz="2400" b="1" i="1" dirty="0">
                <a:solidFill>
                  <a:schemeClr val="tx1"/>
                </a:solidFill>
              </a:rPr>
              <a:t>implicit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i="1" dirty="0">
                <a:solidFill>
                  <a:schemeClr val="tx1"/>
                </a:solidFill>
              </a:rPr>
              <a:t>explicit </a:t>
            </a:r>
            <a:r>
              <a:rPr lang="en-US" sz="2400" dirty="0">
                <a:solidFill>
                  <a:schemeClr val="tx1"/>
                </a:solidFill>
              </a:rPr>
              <a:t>transaction. If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COMMIT TRANSACTION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makes all data modifications since the start of the transaction a permanent part of the database, frees the transaction's resources, and decrements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0. When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>
                <a:solidFill>
                  <a:schemeClr val="tx1"/>
                </a:solidFill>
              </a:rPr>
              <a:t> is greater than 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TRANSACTION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decrements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only by 1 and the transaction stays active.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475DB-2152-4A71-BEE3-AF6C6890EA19}"/>
              </a:ext>
            </a:extLst>
          </p:cNvPr>
          <p:cNvSpPr txBox="1"/>
          <p:nvPr/>
        </p:nvSpPr>
        <p:spPr>
          <a:xfrm>
            <a:off x="1402079" y="4738987"/>
            <a:ext cx="9448802" cy="12860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chemeClr val="bg1"/>
                </a:solidFill>
              </a:rPr>
              <a:t> [ { </a:t>
            </a:r>
            <a:r>
              <a:rPr lang="en-US" dirty="0">
                <a:solidFill>
                  <a:srgbClr val="0070C0"/>
                </a:solidFill>
              </a:rPr>
              <a:t>TRAN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TRANSACTION</a:t>
            </a:r>
            <a:r>
              <a:rPr lang="en-US" dirty="0">
                <a:solidFill>
                  <a:schemeClr val="bg1"/>
                </a:solidFill>
              </a:rPr>
              <a:t> }  [ </a:t>
            </a:r>
            <a:r>
              <a:rPr lang="en-US" dirty="0" err="1">
                <a:solidFill>
                  <a:schemeClr val="bg1"/>
                </a:solidFill>
              </a:rPr>
              <a:t>transaction_name</a:t>
            </a:r>
            <a:r>
              <a:rPr lang="en-US" dirty="0">
                <a:solidFill>
                  <a:schemeClr val="bg1"/>
                </a:solidFill>
              </a:rPr>
              <a:t> | @tran_name_variable ] ] [ </a:t>
            </a: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>
                <a:solidFill>
                  <a:srgbClr val="0070C0"/>
                </a:solidFill>
              </a:rPr>
              <a:t>DELAYED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DURABILITY</a:t>
            </a:r>
            <a:r>
              <a:rPr lang="en-US" dirty="0">
                <a:solidFill>
                  <a:schemeClr val="bg1"/>
                </a:solidFill>
              </a:rPr>
              <a:t> = { OFF | ON } ) ]  </a:t>
            </a:r>
          </a:p>
          <a:p>
            <a:r>
              <a:rPr lang="en-US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269004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361-DD3B-491C-AAC2-483BF488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Rollback</a:t>
            </a:r>
            <a:b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2"/>
              </a:rPr>
              <a:t>https://www.geeksforgeeks.org/sql-ddl-dml-tcl-dcl/</a:t>
            </a:r>
            <a:b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3"/>
              </a:rPr>
              <a:t>https://docs.microsoft.com/en-us/sql/t-sql/language-elements/commit-transaction-transact-sql?view=sql-server-ver15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0AB2-E238-48D9-8F71-80D403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5480"/>
            <a:ext cx="10058400" cy="245363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command restores the database to last committed state. It is also used with </a:t>
            </a:r>
            <a:r>
              <a:rPr lang="en-US" sz="2400" b="1" i="1" dirty="0" err="1">
                <a:solidFill>
                  <a:schemeClr val="tx1"/>
                </a:solidFill>
              </a:rPr>
              <a:t>savepoint</a:t>
            </a:r>
            <a:r>
              <a:rPr lang="en-US" sz="2400" dirty="0">
                <a:solidFill>
                  <a:schemeClr val="tx1"/>
                </a:solidFill>
              </a:rPr>
              <a:t> command to jump to a </a:t>
            </a:r>
            <a:r>
              <a:rPr lang="en-US" sz="2400" b="1" i="1" dirty="0" err="1">
                <a:solidFill>
                  <a:schemeClr val="tx1"/>
                </a:solidFill>
              </a:rPr>
              <a:t>savepoint</a:t>
            </a:r>
            <a:r>
              <a:rPr lang="en-US" sz="2400" dirty="0">
                <a:solidFill>
                  <a:schemeClr val="tx1"/>
                </a:solidFill>
              </a:rPr>
              <a:t> in a transaction.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Rollback</a:t>
            </a:r>
            <a:r>
              <a:rPr lang="en-US" sz="2400" dirty="0">
                <a:solidFill>
                  <a:schemeClr val="tx1"/>
                </a:solidFill>
              </a:rPr>
              <a:t> rolls back an explicit or implicit transaction to the beginning of the transaction, or to a </a:t>
            </a:r>
            <a:r>
              <a:rPr lang="en-US" sz="2400" b="1" i="1" dirty="0" err="1">
                <a:solidFill>
                  <a:schemeClr val="tx1"/>
                </a:solidFill>
              </a:rPr>
              <a:t>Savepoint</a:t>
            </a:r>
            <a:r>
              <a:rPr lang="en-US" sz="2400" dirty="0">
                <a:solidFill>
                  <a:schemeClr val="tx1"/>
                </a:solidFill>
              </a:rPr>
              <a:t> inside the transaction. You can use </a:t>
            </a:r>
            <a:r>
              <a:rPr lang="en-US" sz="2400" dirty="0">
                <a:solidFill>
                  <a:srgbClr val="FF0000"/>
                </a:solidFill>
              </a:rPr>
              <a:t>ROLLBACK TRANSACTION </a:t>
            </a:r>
            <a:r>
              <a:rPr lang="en-US" sz="2400" dirty="0">
                <a:solidFill>
                  <a:schemeClr val="tx1"/>
                </a:solidFill>
              </a:rPr>
              <a:t>to erase all data modifications made from the start of the transaction or to a </a:t>
            </a:r>
            <a:r>
              <a:rPr lang="en-US" sz="2400" b="1" i="1" dirty="0" err="1">
                <a:solidFill>
                  <a:schemeClr val="tx1"/>
                </a:solidFill>
              </a:rPr>
              <a:t>Savepoint</a:t>
            </a:r>
            <a:r>
              <a:rPr lang="en-US" sz="2400" dirty="0">
                <a:solidFill>
                  <a:schemeClr val="tx1"/>
                </a:solidFill>
              </a:rPr>
              <a:t>. It also frees resources held by the transaction.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does not include changes made to local variables or table variables. These are not erased by this statement.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0EBE2-9514-4E70-AC33-F6F2FEDD4245}"/>
              </a:ext>
            </a:extLst>
          </p:cNvPr>
          <p:cNvSpPr txBox="1"/>
          <p:nvPr/>
        </p:nvSpPr>
        <p:spPr>
          <a:xfrm>
            <a:off x="2752725" y="4451896"/>
            <a:ext cx="6686550" cy="156966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ROLLBACK</a:t>
            </a:r>
            <a:r>
              <a:rPr lang="en-US" sz="2400" dirty="0">
                <a:solidFill>
                  <a:schemeClr val="bg1"/>
                </a:solidFill>
              </a:rPr>
              <a:t> { </a:t>
            </a:r>
            <a:r>
              <a:rPr lang="en-US" sz="2400" dirty="0">
                <a:solidFill>
                  <a:srgbClr val="0070C0"/>
                </a:solidFill>
              </a:rPr>
              <a:t>TRAN</a:t>
            </a:r>
            <a:r>
              <a:rPr lang="en-US" sz="2400" dirty="0">
                <a:solidFill>
                  <a:schemeClr val="bg1"/>
                </a:solidFill>
              </a:rPr>
              <a:t> | </a:t>
            </a:r>
            <a:r>
              <a:rPr lang="en-US" sz="2400" dirty="0">
                <a:solidFill>
                  <a:srgbClr val="0070C0"/>
                </a:solidFill>
              </a:rPr>
              <a:t>TRANSACTION</a:t>
            </a:r>
            <a:r>
              <a:rPr lang="en-US" sz="2400" dirty="0">
                <a:solidFill>
                  <a:schemeClr val="bg1"/>
                </a:solidFill>
              </a:rPr>
              <a:t> }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[ </a:t>
            </a:r>
            <a:r>
              <a:rPr lang="en-US" sz="2400" dirty="0" err="1">
                <a:solidFill>
                  <a:schemeClr val="bg1"/>
                </a:solidFill>
              </a:rPr>
              <a:t>transaction_name</a:t>
            </a:r>
            <a:r>
              <a:rPr lang="en-US" sz="2400" dirty="0">
                <a:solidFill>
                  <a:schemeClr val="bg1"/>
                </a:solidFill>
              </a:rPr>
              <a:t> | @tran_name_variable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| </a:t>
            </a:r>
            <a:r>
              <a:rPr lang="en-US" sz="2400" dirty="0" err="1">
                <a:solidFill>
                  <a:schemeClr val="bg1"/>
                </a:solidFill>
              </a:rPr>
              <a:t>savepoint_name</a:t>
            </a:r>
            <a:r>
              <a:rPr lang="en-US" sz="2400" dirty="0">
                <a:solidFill>
                  <a:schemeClr val="bg1"/>
                </a:solidFill>
              </a:rPr>
              <a:t> | @savepoint_variable ]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133362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361-DD3B-491C-AAC2-483BF488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Save</a:t>
            </a:r>
            <a:b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2"/>
              </a:rPr>
              <a:t>https://www.geeksforgeeks.org/sql-ddl-dml-tcl-dcl/</a:t>
            </a:r>
            <a:b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3"/>
              </a:rPr>
              <a:t>https://docs.microsoft.com/en-us/sql/t-sql/language-elements/save-transaction-transact-sql?view=sql-server-ver15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0AB2-E238-48D9-8F71-80D403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219"/>
            <a:ext cx="10058400" cy="341290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Save</a:t>
            </a:r>
            <a:r>
              <a:rPr lang="en-US" sz="2000" dirty="0"/>
              <a:t> command is used to temporarily save a transaction so that you can </a:t>
            </a:r>
            <a:r>
              <a:rPr lang="en-US" sz="2000" b="1" i="1" dirty="0"/>
              <a:t>rollback</a:t>
            </a:r>
            <a:r>
              <a:rPr lang="en-US" sz="2000" dirty="0"/>
              <a:t> to that point whenever necessary.</a:t>
            </a:r>
          </a:p>
          <a:p>
            <a:r>
              <a:rPr lang="en-US" sz="2000" dirty="0"/>
              <a:t>A user can set a </a:t>
            </a:r>
            <a:r>
              <a:rPr lang="en-US" sz="2000" b="1" i="1" dirty="0" err="1"/>
              <a:t>savepoint</a:t>
            </a:r>
            <a:r>
              <a:rPr lang="en-US" sz="2000" dirty="0"/>
              <a:t>, or marker, within a </a:t>
            </a:r>
            <a:r>
              <a:rPr lang="en-US" sz="2000" b="1" i="1" dirty="0"/>
              <a:t>transaction</a:t>
            </a:r>
            <a:r>
              <a:rPr lang="en-US" sz="2000" dirty="0"/>
              <a:t>. The </a:t>
            </a:r>
            <a:r>
              <a:rPr lang="en-US" sz="2000" b="1" i="1" dirty="0" err="1"/>
              <a:t>savepoint</a:t>
            </a:r>
            <a:r>
              <a:rPr lang="en-US" sz="2000" dirty="0"/>
              <a:t> defines a location to which a </a:t>
            </a:r>
            <a:r>
              <a:rPr lang="en-US" sz="2000" b="1" i="1" dirty="0"/>
              <a:t>transaction</a:t>
            </a:r>
            <a:r>
              <a:rPr lang="en-US" sz="2000" dirty="0"/>
              <a:t> can return if part of the </a:t>
            </a:r>
            <a:r>
              <a:rPr lang="en-US" sz="2000" b="1" i="1" dirty="0"/>
              <a:t>transaction</a:t>
            </a:r>
            <a:r>
              <a:rPr lang="en-US" sz="2000" dirty="0"/>
              <a:t> is conditionally canceled. If a </a:t>
            </a:r>
            <a:r>
              <a:rPr lang="en-US" sz="2000" b="1" i="1" dirty="0"/>
              <a:t>transaction</a:t>
            </a:r>
            <a:r>
              <a:rPr lang="en-US" sz="2000" dirty="0"/>
              <a:t> is rolled back to a </a:t>
            </a:r>
            <a:r>
              <a:rPr lang="en-US" sz="2000" b="1" i="1" dirty="0" err="1"/>
              <a:t>savepoint</a:t>
            </a:r>
            <a:r>
              <a:rPr lang="en-US" sz="2000" dirty="0"/>
              <a:t>, it must proceed to completion with more </a:t>
            </a:r>
            <a:r>
              <a:rPr lang="en-US" sz="2000" b="1" i="1" dirty="0"/>
              <a:t>Transact-SQL</a:t>
            </a:r>
            <a:r>
              <a:rPr lang="en-US" sz="2000" dirty="0"/>
              <a:t> </a:t>
            </a:r>
            <a:r>
              <a:rPr lang="en-US" sz="2000" b="1" i="1" dirty="0"/>
              <a:t>statements</a:t>
            </a:r>
            <a:r>
              <a:rPr lang="en-US" sz="2000" dirty="0"/>
              <a:t> if needed and a </a:t>
            </a:r>
            <a:r>
              <a:rPr lang="en-US" sz="2000" dirty="0">
                <a:solidFill>
                  <a:srgbClr val="FF0000"/>
                </a:solidFill>
              </a:rPr>
              <a:t>COMMIT TRANSACTION </a:t>
            </a:r>
            <a:r>
              <a:rPr lang="en-US" sz="2000" dirty="0"/>
              <a:t>statement, or it must be canceled altogether by rolling the </a:t>
            </a:r>
            <a:r>
              <a:rPr lang="en-US" sz="2000" b="1" i="1" dirty="0"/>
              <a:t>transaction</a:t>
            </a:r>
            <a:r>
              <a:rPr lang="en-US" sz="2000" dirty="0"/>
              <a:t> back to its beginning. To cancel an entire </a:t>
            </a:r>
            <a:r>
              <a:rPr lang="en-US" sz="2000" b="1" i="1" dirty="0"/>
              <a:t>transaction</a:t>
            </a:r>
            <a:r>
              <a:rPr lang="en-US" sz="2000" dirty="0"/>
              <a:t>, use the form </a:t>
            </a:r>
            <a:r>
              <a:rPr lang="en-US" sz="2000" dirty="0">
                <a:solidFill>
                  <a:srgbClr val="FF0000"/>
                </a:solidFill>
              </a:rPr>
              <a:t>ROLLBACK TRANSACTION</a:t>
            </a:r>
            <a:r>
              <a:rPr lang="en-US" sz="2000" dirty="0"/>
              <a:t> </a:t>
            </a:r>
            <a:r>
              <a:rPr lang="en-US" sz="2000" dirty="0" err="1"/>
              <a:t>transaction_name</a:t>
            </a:r>
            <a:r>
              <a:rPr lang="en-US" sz="2000" dirty="0"/>
              <a:t>. All the </a:t>
            </a:r>
            <a:r>
              <a:rPr lang="en-US" sz="2000" b="1" i="1" dirty="0"/>
              <a:t>statements</a:t>
            </a:r>
            <a:r>
              <a:rPr lang="en-US" sz="2000" dirty="0"/>
              <a:t> or </a:t>
            </a:r>
            <a:r>
              <a:rPr lang="en-US" sz="2000" b="1" i="1" dirty="0"/>
              <a:t>procedures</a:t>
            </a:r>
            <a:r>
              <a:rPr lang="en-US" sz="2000" dirty="0"/>
              <a:t> of the </a:t>
            </a:r>
            <a:r>
              <a:rPr lang="en-US" sz="2000" b="1" i="1" dirty="0"/>
              <a:t>transaction</a:t>
            </a:r>
            <a:r>
              <a:rPr lang="en-US" sz="2000" dirty="0"/>
              <a:t> are undone.</a:t>
            </a:r>
          </a:p>
          <a:p>
            <a:r>
              <a:rPr lang="en-US" sz="2000" dirty="0"/>
              <a:t>Duplicate </a:t>
            </a:r>
            <a:r>
              <a:rPr lang="en-US" sz="2000" b="1" i="1" dirty="0" err="1"/>
              <a:t>savepoint</a:t>
            </a:r>
            <a:r>
              <a:rPr lang="en-US" sz="2000" dirty="0"/>
              <a:t> names are allowed in a </a:t>
            </a:r>
            <a:r>
              <a:rPr lang="en-US" sz="2000" b="1" i="1" dirty="0"/>
              <a:t>transaction</a:t>
            </a:r>
            <a:r>
              <a:rPr lang="en-US" sz="2000" dirty="0"/>
              <a:t>, but a </a:t>
            </a:r>
            <a:r>
              <a:rPr lang="en-US" sz="2000" dirty="0">
                <a:solidFill>
                  <a:srgbClr val="FF0000"/>
                </a:solidFill>
              </a:rPr>
              <a:t>ROLLBACK TRANSACTION </a:t>
            </a:r>
            <a:r>
              <a:rPr lang="en-US" sz="2000" b="1" i="1" dirty="0"/>
              <a:t>statement</a:t>
            </a:r>
            <a:r>
              <a:rPr lang="en-US" sz="2000" dirty="0"/>
              <a:t> that specifies the </a:t>
            </a:r>
            <a:r>
              <a:rPr lang="en-US" sz="2000" b="1" i="1" dirty="0" err="1"/>
              <a:t>savepoint</a:t>
            </a:r>
            <a:r>
              <a:rPr lang="en-US" sz="2000" dirty="0"/>
              <a:t> name will only roll the </a:t>
            </a:r>
            <a:r>
              <a:rPr lang="en-US" sz="2000" b="1" i="1" dirty="0"/>
              <a:t>transaction</a:t>
            </a:r>
            <a:r>
              <a:rPr lang="en-US" sz="2000" dirty="0"/>
              <a:t> back to the most recent </a:t>
            </a:r>
            <a:r>
              <a:rPr lang="en-US" sz="2000" dirty="0">
                <a:solidFill>
                  <a:srgbClr val="FF0000"/>
                </a:solidFill>
              </a:rPr>
              <a:t>SAVE TRANSACTION </a:t>
            </a:r>
            <a:r>
              <a:rPr lang="en-US" sz="2000" dirty="0"/>
              <a:t>using that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3F9FB-7BE9-4030-84E8-A6407A9C2349}"/>
              </a:ext>
            </a:extLst>
          </p:cNvPr>
          <p:cNvSpPr txBox="1"/>
          <p:nvPr/>
        </p:nvSpPr>
        <p:spPr>
          <a:xfrm>
            <a:off x="1291590" y="5410803"/>
            <a:ext cx="9669780" cy="830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SAVE</a:t>
            </a:r>
            <a:r>
              <a:rPr lang="en-US" sz="2400" dirty="0">
                <a:solidFill>
                  <a:schemeClr val="bg1"/>
                </a:solidFill>
              </a:rPr>
              <a:t> { </a:t>
            </a:r>
            <a:r>
              <a:rPr lang="en-US" sz="2400" dirty="0">
                <a:solidFill>
                  <a:srgbClr val="0070C0"/>
                </a:solidFill>
              </a:rPr>
              <a:t>TRAN</a:t>
            </a:r>
            <a:r>
              <a:rPr lang="en-US" sz="2400" dirty="0">
                <a:solidFill>
                  <a:schemeClr val="bg1"/>
                </a:solidFill>
              </a:rPr>
              <a:t> | </a:t>
            </a:r>
            <a:r>
              <a:rPr lang="en-US" sz="2400" dirty="0">
                <a:solidFill>
                  <a:srgbClr val="0070C0"/>
                </a:solidFill>
              </a:rPr>
              <a:t>TRANSACTION</a:t>
            </a:r>
            <a:r>
              <a:rPr lang="en-US" sz="2400" dirty="0">
                <a:solidFill>
                  <a:schemeClr val="bg1"/>
                </a:solidFill>
              </a:rPr>
              <a:t> } { </a:t>
            </a:r>
            <a:r>
              <a:rPr lang="en-US" sz="2400" dirty="0" err="1">
                <a:solidFill>
                  <a:schemeClr val="bg1"/>
                </a:solidFill>
              </a:rPr>
              <a:t>savepoint_name</a:t>
            </a:r>
            <a:r>
              <a:rPr lang="en-US" sz="2400" dirty="0">
                <a:solidFill>
                  <a:schemeClr val="bg1"/>
                </a:solidFill>
              </a:rPr>
              <a:t> | @savepoint_variable }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17350116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655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Transaction Control Language (TCS)</vt:lpstr>
      <vt:lpstr>Software used to maintain relational databases is a Relational Database Management System (RDBMS). Many relational database systems use Structured Query Language (SQL) for querying and maintaining the database.</vt:lpstr>
      <vt:lpstr>Transaction Control Language (TCL)  https://www.databasestar.com/dml-ddl-tcl-commands/ https://www.geeksforgeeks.org/sql-ddl-dml-tcl-dcl/</vt:lpstr>
      <vt:lpstr>Commit https://www.geeksforgeeks.org/sql-ddl-dml-tcl-dcl/ https://docs.microsoft.com/en-us/sql/t-sql/language-elements/commit-transaction-transact-sql?view=sql-server-ver15</vt:lpstr>
      <vt:lpstr>Rollback https://www.geeksforgeeks.org/sql-ddl-dml-tcl-dcl/ https://docs.microsoft.com/en-us/sql/t-sql/language-elements/commit-transaction-transact-sql?view=sql-server-ver15</vt:lpstr>
      <vt:lpstr>Save https://www.geeksforgeeks.org/sql-ddl-dml-tcl-dcl/ https://docs.microsoft.com/en-us/sql/t-sql/language-elements/save-transaction-transact-sql?view=sql-server-ver15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2020-03-15T00:01:54Z</dcterms:created>
  <dcterms:modified xsi:type="dcterms:W3CDTF">2021-12-13T05:03:16Z</dcterms:modified>
</cp:coreProperties>
</file>