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6" r:id="rId4"/>
    <p:sldId id="263" r:id="rId5"/>
    <p:sldId id="264" r:id="rId6"/>
    <p:sldId id="265" r:id="rId7"/>
    <p:sldId id="259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14B6A-0221-4B82-AC78-D7F9B5178078}" v="23" dt="2020-09-06T20:04:56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ross-platform/tools-for-cordova/debug-test/test-driven-development?view=toolsforcordova-2017#test-driven-developmen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utorialspoint.com/software_testing_dictionary/code_driven_testing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ross-platform/tools-for-cordova/debug-test/test-driven-development?view=toolsforcordova-2017#test-driven-developme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s/tdd-red-green-refactor" TargetMode="External"/><Relationship Id="rId2" Type="http://schemas.openxmlformats.org/officeDocument/2006/relationships/hyperlink" Target="https://www.whizlabs.com/blog/what-is-tdd-and-its-phas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test/unit-test-basics?view=vs-20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est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visualstudio/test/unit-test-basics?view=vs-2019" TargetMode="External"/><Relationship Id="rId4" Type="http://schemas.openxmlformats.org/officeDocument/2006/relationships/hyperlink" Target="https://docs.microsoft.com/en-us/dotnet/core/testing/#what-are-unit-test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esting/unit-testing-code-coverage?tabs=windo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unit testing">
            <a:extLst>
              <a:ext uri="{FF2B5EF4-FFF2-40B4-BE49-F238E27FC236}">
                <a16:creationId xmlns:a16="http://schemas.microsoft.com/office/drawing/2014/main" id="{02562EA9-5018-4727-A19A-6F3D2749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57" y="161514"/>
            <a:ext cx="7300686" cy="653497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2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164" y="42862"/>
            <a:ext cx="8142116" cy="4910138"/>
          </a:xfrm>
        </p:spPr>
        <p:txBody>
          <a:bodyPr anchor="ctr">
            <a:no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Test-driven development (TDD) </a:t>
            </a:r>
            <a:r>
              <a:rPr lang="en-US" sz="3200" i="1" dirty="0">
                <a:solidFill>
                  <a:schemeClr val="bg1"/>
                </a:solidFill>
              </a:rPr>
              <a:t>is a software development process that relies on the repetition of a very short development cycle.</a:t>
            </a:r>
            <a:br>
              <a:rPr lang="en-US" sz="3200" i="1" dirty="0">
                <a:solidFill>
                  <a:schemeClr val="bg1"/>
                </a:solidFill>
              </a:rPr>
            </a:br>
            <a:r>
              <a:rPr lang="en-US" sz="3200" i="1" dirty="0">
                <a:solidFill>
                  <a:schemeClr val="bg1"/>
                </a:solidFill>
              </a:rPr>
              <a:t>Requirements are turned into very specific test cases. Then the code is improved so that the tests pass. The cycle repeats.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https://en.wikipedia.org/wiki/Test-driven_development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hy we fight">
            <a:extLst>
              <a:ext uri="{FF2B5EF4-FFF2-40B4-BE49-F238E27FC236}">
                <a16:creationId xmlns:a16="http://schemas.microsoft.com/office/drawing/2014/main" id="{B434507A-97B0-41BF-8B13-0C721919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57" y="109989"/>
            <a:ext cx="8824686" cy="661851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12032-590C-4C71-BA6B-8C520DC9A000}"/>
              </a:ext>
            </a:extLst>
          </p:cNvPr>
          <p:cNvSpPr txBox="1"/>
          <p:nvPr/>
        </p:nvSpPr>
        <p:spPr>
          <a:xfrm rot="20108767">
            <a:off x="7047110" y="1618189"/>
            <a:ext cx="1912705" cy="1107996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7212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de Driven Testing">
            <a:extLst>
              <a:ext uri="{FF2B5EF4-FFF2-40B4-BE49-F238E27FC236}">
                <a16:creationId xmlns:a16="http://schemas.microsoft.com/office/drawing/2014/main" id="{EBF2E0EF-0239-4A73-B125-441DBF30C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r="6636" b="1849"/>
          <a:stretch/>
        </p:blipFill>
        <p:spPr bwMode="auto">
          <a:xfrm>
            <a:off x="7818221" y="2153203"/>
            <a:ext cx="3095044" cy="451661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04FD1-7289-4E77-91C3-C0EC9E13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295271"/>
            <a:ext cx="9989060" cy="14507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– Traditional Model</a:t>
            </a:r>
            <a:br>
              <a:rPr lang="en-US" sz="1900" dirty="0"/>
            </a:br>
            <a:r>
              <a:rPr lang="en-US" sz="1400" dirty="0">
                <a:hlinkClick r:id="rId3"/>
              </a:rPr>
              <a:t>https://docs.microsoft.com/en-us/visualstudio/cross-platform/tools-for-cordova/debug-test/test-driven-development?view=toolsforcordova-2017#test-driven-development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https://www.tutorialspoint.com/software_testing_dictionary/code_driven_testing.htm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CF3D-1E04-4776-AE9E-92FA53EC0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8735" y="1901671"/>
            <a:ext cx="6261816" cy="45166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Developers who define their role as “writing code” usually jump right into writing methods that handle different kinds of data that might get thrown at them. Then they write tests.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After writing a few tests, they’ll see that some of those tests fail because their methods can’t handle certain code cases. They improve those methods to handle those cases, and write a few more tests, which then reveal </a:t>
            </a:r>
            <a:r>
              <a:rPr lang="en-US" sz="1800" u="sng" dirty="0">
                <a:solidFill>
                  <a:schemeClr val="tx1"/>
                </a:solidFill>
              </a:rPr>
              <a:t>additional</a:t>
            </a:r>
            <a:r>
              <a:rPr lang="en-US" sz="1800" dirty="0">
                <a:solidFill>
                  <a:schemeClr val="tx1"/>
                </a:solidFill>
              </a:rPr>
              <a:t> issues in the unit code.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This puts them into a pattern of bouncing back and forth between thinking about coding and thinking about data for test cases.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This results in missed test cases and faulty code.</a:t>
            </a:r>
          </a:p>
        </p:txBody>
      </p:sp>
    </p:spTree>
    <p:extLst>
      <p:ext uri="{BB962C8B-B14F-4D97-AF65-F5344CB8AC3E}">
        <p14:creationId xmlns:p14="http://schemas.microsoft.com/office/powerpoint/2010/main" val="35747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DD">
            <a:extLst>
              <a:ext uri="{FF2B5EF4-FFF2-40B4-BE49-F238E27FC236}">
                <a16:creationId xmlns:a16="http://schemas.microsoft.com/office/drawing/2014/main" id="{CB142BDB-3339-42E1-9A25-572D9633A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5" t="6764" r="15264" b="3463"/>
          <a:stretch/>
        </p:blipFill>
        <p:spPr bwMode="auto">
          <a:xfrm>
            <a:off x="6812038" y="2042490"/>
            <a:ext cx="4401730" cy="420229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62AA-9825-4CE5-A227-CE1DCD3B5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4093" y="1877266"/>
            <a:ext cx="5420149" cy="45002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Testing is just as important as coding.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Thinking through variations of good and bad data is a different mental process than thinking about how to handle those variations in code.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TTD asks, “How do I challenge the unit-under-test to fail?”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“Coding” asks “How do I write this method to work properly?”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FEAB7A-CFC6-456E-A5B0-CB8DA28D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TDD – Test Driven Development</a:t>
            </a:r>
            <a:br>
              <a:rPr lang="en-US" sz="1900" dirty="0"/>
            </a:br>
            <a:r>
              <a:rPr lang="en-US" sz="1400" dirty="0">
                <a:hlinkClick r:id="rId3"/>
              </a:rPr>
              <a:t>https://docs.microsoft.com/en-us/visualstudio/cross-platform/tools-for-cordova/debug-test/test-driven-development?view=toolsforcordova-2017#test-driven-development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4238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62AA-9825-4CE5-A227-CE1DCD3B5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963" y="1891554"/>
            <a:ext cx="5631019" cy="4500282"/>
          </a:xfrm>
        </p:spPr>
        <p:txBody>
          <a:bodyPr anchor="ctr">
            <a:normAutofit lnSpcReduction="10000"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Create a test case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</a:rPr>
              <a:t>Write a test case before writing  any code. This ensures you write the test to a methods’ expected functionality and the test case is not biased to show code merely works.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Red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</a:rPr>
              <a:t>Failure of test case. There’s no code. You get a compile error.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Green</a:t>
            </a:r>
            <a:r>
              <a:rPr lang="en-US" sz="2000" dirty="0">
                <a:solidFill>
                  <a:schemeClr val="tx1"/>
                </a:solidFill>
              </a:rPr>
              <a:t> – Write c</a:t>
            </a:r>
            <a:r>
              <a:rPr lang="en-US" sz="1800" dirty="0">
                <a:solidFill>
                  <a:schemeClr val="tx1"/>
                </a:solidFill>
              </a:rPr>
              <a:t>ode so the new test case passes. Write only the minimum required to pass the test case. The “just enough” concept helps ensure that no extra code goes in.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Green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</a:rPr>
              <a:t>Ensure all old test cases still pass.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Refactor the code to clean it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</a:rPr>
              <a:t>Ensure that all functionality is intact, and the code is refined.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Repeat the cycle.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FEAB7A-CFC6-456E-A5B0-CB8DA28D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TDD – “Red, Green, Refactor”</a:t>
            </a:r>
            <a:br>
              <a:rPr lang="en-US" sz="1900" dirty="0"/>
            </a:br>
            <a:r>
              <a:rPr lang="en-US" sz="1400" dirty="0">
                <a:hlinkClick r:id="rId2"/>
              </a:rPr>
              <a:t>https://www.whizlabs.com/blog/what-is-tdd-and-its-phases/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https://www.codecademy.com/articles/tdd-red-green-refactor</a:t>
            </a:r>
            <a:endParaRPr lang="en-US" sz="1900" dirty="0"/>
          </a:p>
        </p:txBody>
      </p:sp>
      <p:pic>
        <p:nvPicPr>
          <p:cNvPr id="2" name="Picture 2" descr="TDD">
            <a:extLst>
              <a:ext uri="{FF2B5EF4-FFF2-40B4-BE49-F238E27FC236}">
                <a16:creationId xmlns:a16="http://schemas.microsoft.com/office/drawing/2014/main" id="{BDF0B59F-524C-4DEE-BF7F-8D0331B95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5" t="6764" r="15264" b="3463"/>
          <a:stretch/>
        </p:blipFill>
        <p:spPr bwMode="auto">
          <a:xfrm>
            <a:off x="6812038" y="2042490"/>
            <a:ext cx="4446783" cy="424531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3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unit testing">
            <a:extLst>
              <a:ext uri="{FF2B5EF4-FFF2-40B4-BE49-F238E27FC236}">
                <a16:creationId xmlns:a16="http://schemas.microsoft.com/office/drawing/2014/main" id="{8529E07B-BF49-4A33-8610-3BFB751A8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/>
          <a:stretch/>
        </p:blipFill>
        <p:spPr bwMode="auto">
          <a:xfrm>
            <a:off x="5575784" y="3250154"/>
            <a:ext cx="5158102" cy="30704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87414-A4F6-427B-BD3F-1482C5D7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Unit Testing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https://docs.microsoft.com/en-us/visualstudio/test/unit-test-basics?view=vs-2019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EC849-1310-44F7-B1A6-CA86D71F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90" y="1925084"/>
            <a:ext cx="9920590" cy="1624176"/>
          </a:xfrm>
        </p:spPr>
        <p:txBody>
          <a:bodyPr anchor="t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Unit</a:t>
            </a:r>
            <a:r>
              <a:rPr lang="en-US" sz="2000" dirty="0">
                <a:solidFill>
                  <a:schemeClr val="tx1"/>
                </a:solidFill>
              </a:rPr>
              <a:t> testing because you break down the functionality of your program into discrete testable behaviors that you can test as individual </a:t>
            </a:r>
            <a:r>
              <a:rPr lang="en-US" sz="2000" b="1" i="1" dirty="0">
                <a:solidFill>
                  <a:schemeClr val="tx1"/>
                </a:solidFill>
              </a:rPr>
              <a:t>units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Use a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  <a:r>
              <a:rPr lang="en-US" sz="2000" dirty="0">
                <a:solidFill>
                  <a:schemeClr val="tx1"/>
                </a:solidFill>
              </a:rPr>
              <a:t> testing framework to create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  <a:r>
              <a:rPr lang="en-US" sz="2000" dirty="0">
                <a:solidFill>
                  <a:schemeClr val="tx1"/>
                </a:solidFill>
              </a:rPr>
              <a:t> tests, run them, and report the results of these tests.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A4AC4-3198-48BB-95F9-300DD1CAB562}"/>
              </a:ext>
            </a:extLst>
          </p:cNvPr>
          <p:cNvSpPr txBox="1"/>
          <p:nvPr/>
        </p:nvSpPr>
        <p:spPr>
          <a:xfrm>
            <a:off x="1235090" y="3643313"/>
            <a:ext cx="4112633" cy="267733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sz="2000" dirty="0"/>
              <a:t>Rerun </a:t>
            </a:r>
            <a:r>
              <a:rPr lang="en-US" sz="2000" b="1" i="1" dirty="0"/>
              <a:t>unit</a:t>
            </a:r>
            <a:r>
              <a:rPr lang="en-US" sz="2000" dirty="0"/>
              <a:t> tests when you make changes to test that your code is still working correctly. </a:t>
            </a:r>
          </a:p>
          <a:p>
            <a:endParaRPr lang="en-US" sz="2000" b="1" i="1" dirty="0"/>
          </a:p>
          <a:p>
            <a:r>
              <a:rPr lang="en-US" sz="2000" b="1" i="1" dirty="0"/>
              <a:t>Unit</a:t>
            </a:r>
            <a:r>
              <a:rPr lang="en-US" sz="2000" dirty="0"/>
              <a:t> testing has the greatest effect on the quality of your code when it's an integral part of your software development workflow.</a:t>
            </a:r>
          </a:p>
        </p:txBody>
      </p:sp>
    </p:spTree>
    <p:extLst>
      <p:ext uri="{BB962C8B-B14F-4D97-AF65-F5344CB8AC3E}">
        <p14:creationId xmlns:p14="http://schemas.microsoft.com/office/powerpoint/2010/main" val="257791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unit testing">
            <a:extLst>
              <a:ext uri="{FF2B5EF4-FFF2-40B4-BE49-F238E27FC236}">
                <a16:creationId xmlns:a16="http://schemas.microsoft.com/office/drawing/2014/main" id="{8529E07B-BF49-4A33-8610-3BFB751A8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/>
          <a:stretch/>
        </p:blipFill>
        <p:spPr bwMode="auto">
          <a:xfrm>
            <a:off x="5898778" y="2108202"/>
            <a:ext cx="6329082" cy="42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87414-A4F6-427B-BD3F-1482C5D7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Unit Testing</a:t>
            </a:r>
            <a:br>
              <a:rPr lang="en-US" sz="4800" dirty="0"/>
            </a:br>
            <a:r>
              <a:rPr lang="en-US" sz="1400" dirty="0">
                <a:hlinkClick r:id="rId3"/>
              </a:rPr>
              <a:t>https://docs.microsoft.com/en-us/dotnet/core/testing/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https://docs.microsoft.com/en-us/dotnet/core/testing/#what-are-unit-tests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https://docs.microsoft.com/en-us/visualstudio/test/unit-test-basics?view=vs-2019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6743-34B9-4CDB-9BFE-03105CC1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10" y="2108202"/>
            <a:ext cx="6876355" cy="1450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Automated tests are a great way to ensure an application does what’s intended. There are multiple types of tests (</a:t>
            </a:r>
            <a:r>
              <a:rPr lang="en-US" sz="2000" b="1" i="1" dirty="0">
                <a:solidFill>
                  <a:schemeClr val="tx1"/>
                </a:solidFill>
              </a:rPr>
              <a:t>integration</a:t>
            </a:r>
            <a:r>
              <a:rPr lang="en-US" sz="2000" dirty="0">
                <a:solidFill>
                  <a:schemeClr val="tx1"/>
                </a:solidFill>
              </a:rPr>
              <a:t> tests, </a:t>
            </a:r>
            <a:r>
              <a:rPr lang="en-US" sz="2000" b="1" i="1" dirty="0">
                <a:solidFill>
                  <a:schemeClr val="tx1"/>
                </a:solidFill>
              </a:rPr>
              <a:t>web</a:t>
            </a:r>
            <a:r>
              <a:rPr lang="en-US" sz="2000" dirty="0">
                <a:solidFill>
                  <a:schemeClr val="tx1"/>
                </a:solidFill>
              </a:rPr>
              <a:t> tests, </a:t>
            </a:r>
            <a:r>
              <a:rPr lang="en-US" sz="2000" b="1" i="1" dirty="0">
                <a:solidFill>
                  <a:schemeClr val="tx1"/>
                </a:solidFill>
              </a:rPr>
              <a:t>load</a:t>
            </a:r>
            <a:r>
              <a:rPr lang="en-US" sz="2000" dirty="0">
                <a:solidFill>
                  <a:schemeClr val="tx1"/>
                </a:solidFill>
              </a:rPr>
              <a:t> tests).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72132-4338-4228-8632-5527DAD145C5}"/>
              </a:ext>
            </a:extLst>
          </p:cNvPr>
          <p:cNvSpPr/>
          <p:nvPr/>
        </p:nvSpPr>
        <p:spPr>
          <a:xfrm>
            <a:off x="1404101" y="3329604"/>
            <a:ext cx="5399813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b="1" i="1" dirty="0"/>
              <a:t>Unit</a:t>
            </a:r>
            <a:r>
              <a:rPr lang="en-US" sz="2400" dirty="0"/>
              <a:t> tests: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primarily test methods.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should </a:t>
            </a:r>
            <a:r>
              <a:rPr lang="en-US" sz="2000" u="sng" dirty="0"/>
              <a:t>only</a:t>
            </a:r>
            <a:r>
              <a:rPr lang="en-US" sz="2000" dirty="0"/>
              <a:t> test code within the developer’s control.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should not test infrastructure concerns (databases, file systems, network resources).</a:t>
            </a:r>
          </a:p>
        </p:txBody>
      </p:sp>
    </p:spTree>
    <p:extLst>
      <p:ext uri="{BB962C8B-B14F-4D97-AF65-F5344CB8AC3E}">
        <p14:creationId xmlns:p14="http://schemas.microsoft.com/office/powerpoint/2010/main" val="45197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0592-5821-4B86-9945-78CAEFB2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.NET/Coverlet Code Coverage Reporting.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https://docs.microsoft.com/en-us/dotnet/core/testing/unit-testing-code-coverage?tabs=windows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D8B7-6D4E-4EFF-894F-B9283D489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p:CollectCoverage</a:t>
            </a:r>
            <a:r>
              <a:rPr lang="en-US" dirty="0">
                <a:solidFill>
                  <a:schemeClr val="tx1"/>
                </a:solidFill>
              </a:rPr>
              <a:t>=true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Give a step-by-step on this.</a:t>
            </a:r>
          </a:p>
        </p:txBody>
      </p:sp>
    </p:spTree>
    <p:extLst>
      <p:ext uri="{BB962C8B-B14F-4D97-AF65-F5344CB8AC3E}">
        <p14:creationId xmlns:p14="http://schemas.microsoft.com/office/powerpoint/2010/main" val="8572375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Bookman Old Style</vt:lpstr>
      <vt:lpstr>Calibri</vt:lpstr>
      <vt:lpstr>Franklin Gothic Book</vt:lpstr>
      <vt:lpstr>1_RetrospectVTI</vt:lpstr>
      <vt:lpstr>Test Driven Development</vt:lpstr>
      <vt:lpstr>Test-driven development (TDD) is a software development process that relies on the repetition of a very short development cycle. Requirements are turned into very specific test cases. Then the code is improved so that the tests pass. The cycle repeats.</vt:lpstr>
      <vt:lpstr>PowerPoint Presentation</vt:lpstr>
      <vt:lpstr>Testing – Traditional Model https://docs.microsoft.com/en-us/visualstudio/cross-platform/tools-for-cordova/debug-test/test-driven-development?view=toolsforcordova-2017#test-driven-development https://www.tutorialspoint.com/software_testing_dictionary/code_driven_testing.htm</vt:lpstr>
      <vt:lpstr>TDD – Test Driven Development https://docs.microsoft.com/en-us/visualstudio/cross-platform/tools-for-cordova/debug-test/test-driven-development?view=toolsforcordova-2017#test-driven-development</vt:lpstr>
      <vt:lpstr>TDD – “Red, Green, Refactor” https://www.whizlabs.com/blog/what-is-tdd-and-its-phases/ https://www.codecademy.com/articles/tdd-red-green-refactor</vt:lpstr>
      <vt:lpstr>Unit Testing https://docs.microsoft.com/en-us/visualstudio/test/unit-test-basics?view=vs-2019</vt:lpstr>
      <vt:lpstr>Unit Testing https://docs.microsoft.com/en-us/dotnet/core/testing/ https://docs.microsoft.com/en-us/dotnet/core/testing/#what-are-unit-tests https://docs.microsoft.com/en-us/visualstudio/test/unit-test-basics?view=vs-2019</vt:lpstr>
      <vt:lpstr>.NET/Coverlet Code Coverage Reporting. https://docs.microsoft.com/en-us/dotnet/core/testing/unit-testing-code-coverage?tabs=windows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2020-03-15T17:28:51Z</dcterms:created>
  <dcterms:modified xsi:type="dcterms:W3CDTF">2021-12-21T22:28:35Z</dcterms:modified>
</cp:coreProperties>
</file>