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9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E0E0A9-45FE-4BB1-9A72-50610932F0E8}">
          <p14:sldIdLst>
            <p14:sldId id="257"/>
            <p14:sldId id="258"/>
            <p14:sldId id="269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D51"/>
    <a:srgbClr val="FFC0A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0B2B1-DAFD-4BE3-BA25-B677B9E975A5}" v="48" dt="2020-08-21T20:24:53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2" autoAdjust="0"/>
    <p:restoredTop sz="94660"/>
  </p:normalViewPr>
  <p:slideViewPr>
    <p:cSldViewPr snapToGrid="0">
      <p:cViewPr varScale="1">
        <p:scale>
          <a:sx n="61" d="100"/>
          <a:sy n="61" d="100"/>
        </p:scale>
        <p:origin x="2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servi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cf/whats-wcf#features-of-wcf" TargetMode="External"/><Relationship Id="rId2" Type="http://schemas.openxmlformats.org/officeDocument/2006/relationships/hyperlink" Target="https://www.guru99.com/web-service-architectu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api-vs-web-service-difference.html" TargetMode="External"/><Relationship Id="rId2" Type="http://schemas.openxmlformats.org/officeDocument/2006/relationships/hyperlink" Target="https://nordicapis.com/what-is-the-difference-between-web-services-and-ap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ify.com/soap-vs-rest/" TargetMode="External"/><Relationship Id="rId4" Type="http://schemas.openxmlformats.org/officeDocument/2006/relationships/hyperlink" Target="https://www.cleo.com/blog/knowledge-base-web-serv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Web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747" y="0"/>
            <a:ext cx="835980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The term Web service (WS) refers to a server running on a computer device that is listening for requests at a particular port over a network. Web Services serve web documents (HTML, JSON, XML, and images).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https://en.wikipedia.org/wiki/Web_service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70C8-42F1-4C8F-BA0B-ED01C77B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Web Services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https://www.guru99.com/web-service-architecture.html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https://docs.microsoft.com/en-us/dotnet/framework/wcf/whats-wcf#features-of-wcf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C2FF-C6F1-4F05-8C29-3A7BDDC8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759" y="1906807"/>
            <a:ext cx="5027033" cy="4511328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Web Service</a:t>
            </a:r>
            <a:r>
              <a:rPr lang="en-US" sz="2000" dirty="0">
                <a:solidFill>
                  <a:schemeClr val="tx1"/>
                </a:solidFill>
              </a:rPr>
              <a:t> is an application with a </a:t>
            </a:r>
            <a:r>
              <a:rPr lang="en-US" sz="2000" u="sng" dirty="0">
                <a:solidFill>
                  <a:schemeClr val="tx1"/>
                </a:solidFill>
              </a:rPr>
              <a:t>standardized</a:t>
            </a:r>
            <a:r>
              <a:rPr lang="en-US" sz="2000" dirty="0">
                <a:solidFill>
                  <a:schemeClr val="tx1"/>
                </a:solidFill>
              </a:rPr>
              <a:t> communication method. This standardization allows communication between web client and web server applications.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 Web Service could be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i="1" dirty="0">
                <a:solidFill>
                  <a:schemeClr val="tx1"/>
                </a:solidFill>
              </a:rPr>
              <a:t>REST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A Web Service could be </a:t>
            </a:r>
            <a:r>
              <a:rPr lang="en-US" sz="2600" b="1" i="1" dirty="0">
                <a:solidFill>
                  <a:schemeClr val="tx1"/>
                </a:solidFill>
              </a:rPr>
              <a:t>SOAP</a:t>
            </a:r>
            <a:r>
              <a:rPr lang="en-US" sz="2600" dirty="0">
                <a:solidFill>
                  <a:schemeClr val="tx1"/>
                </a:solidFill>
              </a:rPr>
              <a:t> or </a:t>
            </a:r>
            <a:r>
              <a:rPr lang="en-US" sz="2600" b="1" i="1" dirty="0">
                <a:solidFill>
                  <a:schemeClr val="tx1"/>
                </a:solidFill>
              </a:rPr>
              <a:t>REST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methods of a </a:t>
            </a:r>
            <a:r>
              <a:rPr lang="en-US" sz="2000" b="1" i="1" dirty="0">
                <a:solidFill>
                  <a:schemeClr val="tx1"/>
                </a:solidFill>
              </a:rPr>
              <a:t>Web Service </a:t>
            </a:r>
            <a:r>
              <a:rPr lang="en-US" sz="2000" dirty="0">
                <a:solidFill>
                  <a:schemeClr val="tx1"/>
                </a:solidFill>
              </a:rPr>
              <a:t>are searched for and invoked over a network using </a:t>
            </a:r>
            <a:r>
              <a:rPr lang="en-US" sz="2000" b="1" i="1" dirty="0">
                <a:solidFill>
                  <a:schemeClr val="tx1"/>
                </a:solidFill>
              </a:rPr>
              <a:t>Remote Procedure Calls (RPC)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b="1" i="1" dirty="0">
                <a:solidFill>
                  <a:schemeClr val="tx1"/>
                </a:solidFill>
              </a:rPr>
              <a:t>RPC</a:t>
            </a:r>
            <a:r>
              <a:rPr lang="en-US" sz="2000" dirty="0">
                <a:solidFill>
                  <a:schemeClr val="tx1"/>
                </a:solidFill>
              </a:rPr>
              <a:t>’s are written in </a:t>
            </a:r>
            <a:r>
              <a:rPr lang="en-US" sz="2000" b="1" i="1" dirty="0">
                <a:solidFill>
                  <a:schemeClr val="tx1"/>
                </a:solidFill>
              </a:rPr>
              <a:t>Extensible Markup Language (XML)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Because </a:t>
            </a:r>
            <a:r>
              <a:rPr lang="en-US" sz="2000" b="1" i="1" dirty="0">
                <a:solidFill>
                  <a:schemeClr val="tx1"/>
                </a:solidFill>
              </a:rPr>
              <a:t>RPC</a:t>
            </a:r>
            <a:r>
              <a:rPr lang="en-US" sz="2000" dirty="0">
                <a:solidFill>
                  <a:schemeClr val="tx1"/>
                </a:solidFill>
              </a:rPr>
              <a:t>’s are standardized to </a:t>
            </a:r>
            <a:r>
              <a:rPr lang="en-US" sz="2000" b="1" i="1" dirty="0">
                <a:solidFill>
                  <a:schemeClr val="tx1"/>
                </a:solidFill>
              </a:rPr>
              <a:t>XML</a:t>
            </a:r>
            <a:r>
              <a:rPr lang="en-US" sz="2000" dirty="0">
                <a:solidFill>
                  <a:schemeClr val="tx1"/>
                </a:solidFill>
              </a:rPr>
              <a:t>, client and server applications can be written in any language.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9B0304-2F92-4E3A-91EE-E80BA59178D4}"/>
              </a:ext>
            </a:extLst>
          </p:cNvPr>
          <p:cNvGrpSpPr/>
          <p:nvPr/>
        </p:nvGrpSpPr>
        <p:grpSpPr>
          <a:xfrm>
            <a:off x="6359919" y="2502980"/>
            <a:ext cx="4795761" cy="3513507"/>
            <a:chOff x="5983551" y="2108201"/>
            <a:chExt cx="5962650" cy="4095750"/>
          </a:xfrm>
          <a:effectLst/>
        </p:grpSpPr>
        <p:pic>
          <p:nvPicPr>
            <p:cNvPr id="1026" name="Picture 2" descr="Web service architecture Diagram">
              <a:extLst>
                <a:ext uri="{FF2B5EF4-FFF2-40B4-BE49-F238E27FC236}">
                  <a16:creationId xmlns:a16="http://schemas.microsoft.com/office/drawing/2014/main" id="{C0A3227D-9D9E-4071-B705-A0BAAA2F4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3551" y="2108201"/>
              <a:ext cx="5962650" cy="409575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8309DF-6B70-4D3A-8095-BA0BC30A0409}"/>
                </a:ext>
              </a:extLst>
            </p:cNvPr>
            <p:cNvSpPr txBox="1"/>
            <p:nvPr/>
          </p:nvSpPr>
          <p:spPr>
            <a:xfrm>
              <a:off x="7002423" y="4861420"/>
              <a:ext cx="2484477" cy="1135488"/>
            </a:xfrm>
            <a:prstGeom prst="rect">
              <a:avLst/>
            </a:prstGeom>
            <a:solidFill>
              <a:srgbClr val="FFC0A0"/>
            </a:solidFill>
            <a:ln w="25400">
              <a:solidFill>
                <a:schemeClr val="accent2"/>
              </a:solidFill>
            </a:ln>
            <a:effectLst>
              <a:outerShdw blurRad="50800" dist="38100" dir="72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rmAutofit fontScale="92500"/>
            </a:bodyPr>
            <a:lstStyle/>
            <a:p>
              <a:r>
                <a:rPr lang="en-US" sz="2000" dirty="0"/>
                <a:t>RPC request from client to server written in XML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DBA20A-5CB7-43D3-84A4-8B6B84D57C4A}"/>
                </a:ext>
              </a:extLst>
            </p:cNvPr>
            <p:cNvSpPr txBox="1"/>
            <p:nvPr/>
          </p:nvSpPr>
          <p:spPr>
            <a:xfrm>
              <a:off x="6283073" y="2169298"/>
              <a:ext cx="4085694" cy="768552"/>
            </a:xfrm>
            <a:prstGeom prst="rect">
              <a:avLst/>
            </a:prstGeom>
            <a:solidFill>
              <a:srgbClr val="FFC0A0"/>
            </a:solidFill>
            <a:ln w="25400">
              <a:solidFill>
                <a:schemeClr val="accent2"/>
              </a:solidFill>
            </a:ln>
            <a:effectLst>
              <a:outerShdw blurRad="50800" dist="38100" dir="72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rmAutofit lnSpcReduction="10000"/>
            </a:bodyPr>
            <a:lstStyle/>
            <a:p>
              <a:r>
                <a:rPr lang="en-US" sz="2000" dirty="0"/>
                <a:t>Response from server to client written in 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7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FBB-0F73-408D-B59D-C0740217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Web Service vs API</a:t>
            </a:r>
            <a:br>
              <a:rPr lang="en-US" dirty="0"/>
            </a:br>
            <a:r>
              <a:rPr lang="en-US" sz="1400" dirty="0">
                <a:hlinkClick r:id="rId2"/>
              </a:rPr>
              <a:t>https://nordicapis.com/what-is-the-difference-between-web-services-and-apis/</a:t>
            </a:r>
            <a:br>
              <a:rPr lang="en-US" sz="1400" dirty="0">
                <a:hlinkClick r:id="rId2"/>
              </a:rPr>
            </a:br>
            <a:r>
              <a:rPr lang="en-US" sz="1400" dirty="0">
                <a:hlinkClick r:id="rId3"/>
              </a:rPr>
              <a:t>https://www.guru99.com/api-vs-web-service-difference.html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https://www.cleo.com/blog/knowledge-base-web-services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AC7A-153A-4C2F-94C4-426DD95F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https://stackify.com/soap-vs-rest/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438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251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Web Service</vt:lpstr>
      <vt:lpstr>The term Web service (WS) refers to a server running on a computer device that is listening for requests at a particular port over a network. Web Services serve web documents (HTML, JSON, XML, and images).</vt:lpstr>
      <vt:lpstr>Web Services - Overview https://www.guru99.com/web-service-architecture.html https://docs.microsoft.com/en-us/dotnet/framework/wcf/whats-wcf#features-of-wcf</vt:lpstr>
      <vt:lpstr>SOAP Web Service vs API https://nordicapis.com/what-is-the-difference-between-web-services-and-apis/ https://www.guru99.com/api-vs-web-service-difference.html https://www.cleo.com/blog/knowledge-base-web-services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2020-04-04T19:32:35Z</dcterms:created>
  <dcterms:modified xsi:type="dcterms:W3CDTF">2021-12-20T04:54:22Z</dcterms:modified>
</cp:coreProperties>
</file>